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notesMasterIdLst>
    <p:notesMasterId r:id="rId29"/>
  </p:notesMasterIdLst>
  <p:sldIdLst>
    <p:sldId id="257" r:id="rId3"/>
    <p:sldId id="258" r:id="rId4"/>
    <p:sldId id="259" r:id="rId5"/>
    <p:sldId id="260" r:id="rId6"/>
    <p:sldId id="262" r:id="rId7"/>
    <p:sldId id="276" r:id="rId8"/>
    <p:sldId id="265" r:id="rId9"/>
    <p:sldId id="277" r:id="rId10"/>
    <p:sldId id="281" r:id="rId11"/>
    <p:sldId id="264" r:id="rId12"/>
    <p:sldId id="267" r:id="rId13"/>
    <p:sldId id="263" r:id="rId14"/>
    <p:sldId id="278" r:id="rId15"/>
    <p:sldId id="270" r:id="rId16"/>
    <p:sldId id="268" r:id="rId17"/>
    <p:sldId id="266" r:id="rId18"/>
    <p:sldId id="269" r:id="rId19"/>
    <p:sldId id="271" r:id="rId20"/>
    <p:sldId id="279" r:id="rId21"/>
    <p:sldId id="272" r:id="rId22"/>
    <p:sldId id="261" r:id="rId23"/>
    <p:sldId id="275" r:id="rId24"/>
    <p:sldId id="274" r:id="rId25"/>
    <p:sldId id="273" r:id="rId26"/>
    <p:sldId id="280" r:id="rId27"/>
    <p:sldId id="282" r:id="rId28"/>
  </p:sldIdLst>
  <p:sldSz cx="9144000" cy="5145088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992" autoAdjust="0"/>
    <p:restoredTop sz="94660"/>
  </p:normalViewPr>
  <p:slideViewPr>
    <p:cSldViewPr snapToGrid="0">
      <p:cViewPr varScale="1">
        <p:scale>
          <a:sx n="117" d="100"/>
          <a:sy n="117" d="100"/>
        </p:scale>
        <p:origin x="120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38" d="100"/>
        <a:sy n="38" d="100"/>
      </p:scale>
      <p:origin x="0" y="0"/>
    </p:cViewPr>
  </p:sorterViewPr>
  <p:gridSpacing cx="36004" cy="36004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microsoft.com/office/2015/10/relationships/revisionInfo" Target="revisionInfo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presProps" Target="presProps.xml"/><Relationship Id="rId8" Type="http://schemas.openxmlformats.org/officeDocument/2006/relationships/slide" Target="slides/slide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C57FA46-43F9-4F69-95F6-D7DDFEF302D0}" type="datetimeFigureOut">
              <a:rPr lang="zh-CN" altLang="en-US" smtClean="0"/>
              <a:t>2018/8/3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7388" y="1143000"/>
            <a:ext cx="54832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750AEF4-BDFE-4727-BF24-AD54F02E7CD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5488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0AEF4-BDFE-4727-BF24-AD54F02E7CD2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121431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7388" y="1143000"/>
            <a:ext cx="5483225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8F1ADB-5708-424B-B98F-4FE8806552F9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634573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7388" y="1143000"/>
            <a:ext cx="5483225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8F1ADB-5708-424B-B98F-4FE8806552F9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64925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7388" y="1143000"/>
            <a:ext cx="5483225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59BB06-7EE2-456A-B3F0-372892F1843D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548713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7388" y="1143000"/>
            <a:ext cx="5483225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59BB06-7EE2-456A-B3F0-372892F1843D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468296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7388" y="1143000"/>
            <a:ext cx="5483225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8F1ADB-5708-424B-B98F-4FE8806552F9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897272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7388" y="1143000"/>
            <a:ext cx="5483225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8F1ADB-5708-424B-B98F-4FE8806552F9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570401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7388" y="1143000"/>
            <a:ext cx="5483225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8F1ADB-5708-424B-B98F-4FE8806552F9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787304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7388" y="1143000"/>
            <a:ext cx="5483225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8F1ADB-5708-424B-B98F-4FE8806552F9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455804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7388" y="1143000"/>
            <a:ext cx="5483225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8F1ADB-5708-424B-B98F-4FE8806552F9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454764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7388" y="1143000"/>
            <a:ext cx="5483225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59BB06-7EE2-456A-B3F0-372892F1843D}" type="slidenum">
              <a:rPr lang="zh-CN" altLang="en-US" smtClean="0"/>
              <a:pPr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161717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7388" y="1143000"/>
            <a:ext cx="5483225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59BB06-7EE2-456A-B3F0-372892F1843D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17248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7388" y="1143000"/>
            <a:ext cx="5483225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C916AC-93EC-4A37-A5CB-30C5EFD0BB80}" type="slidenum">
              <a:rPr lang="zh-CN" altLang="en-US" smtClean="0"/>
              <a:pPr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793101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7388" y="1143000"/>
            <a:ext cx="5483225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59BB06-7EE2-456A-B3F0-372892F1843D}" type="slidenum">
              <a:rPr lang="zh-CN" altLang="en-US" smtClean="0"/>
              <a:pPr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940511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8F1ADB-5708-424B-B98F-4FE8806552F9}" type="slidenum">
              <a:rPr lang="zh-CN" altLang="en-US" smtClean="0"/>
              <a:pPr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128343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8F1ADB-5708-424B-B98F-4FE8806552F9}" type="slidenum">
              <a:rPr lang="zh-CN" altLang="en-US" smtClean="0"/>
              <a:pPr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7402857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7388" y="1143000"/>
            <a:ext cx="5483225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C916AC-93EC-4A37-A5CB-30C5EFD0BB80}" type="slidenum">
              <a:rPr lang="zh-CN" altLang="en-US" smtClean="0"/>
              <a:pPr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8335907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0AEF4-BDFE-4727-BF24-AD54F02E7CD2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381482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7388" y="1143000"/>
            <a:ext cx="5483225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26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1303480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7388" y="1143000"/>
            <a:ext cx="5483225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59BB06-7EE2-456A-B3F0-372892F1843D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82795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7388" y="1143000"/>
            <a:ext cx="5483225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59BB06-7EE2-456A-B3F0-372892F1843D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251746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7388" y="1143000"/>
            <a:ext cx="5483225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59BB06-7EE2-456A-B3F0-372892F1843D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382768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7388" y="1143000"/>
            <a:ext cx="5483225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8F1ADB-5708-424B-B98F-4FE8806552F9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743928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7388" y="1143000"/>
            <a:ext cx="5483225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8F1ADB-5708-424B-B98F-4FE8806552F9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188483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7388" y="1143000"/>
            <a:ext cx="5483225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59BB06-7EE2-456A-B3F0-372892F1843D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947264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7388" y="1143000"/>
            <a:ext cx="5483225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8F1ADB-5708-424B-B98F-4FE8806552F9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749571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2032"/>
            <a:ext cx="6858000" cy="1791253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2363"/>
            <a:ext cx="6858000" cy="1242205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单击以编辑母版副标题样式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DABB74-4D87-4262-9DF3-FEED254662BB}" type="datetimeFigureOut">
              <a:rPr lang="zh-CN" altLang="en-US" smtClean="0"/>
              <a:t>2018/8/3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5DEA3F-5985-4DC4-8157-9881354D619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28631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DABB74-4D87-4262-9DF3-FEED254662BB}" type="datetimeFigureOut">
              <a:rPr lang="zh-CN" altLang="en-US" smtClean="0"/>
              <a:t>2018/8/3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5DEA3F-5985-4DC4-8157-9881354D619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32253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928"/>
            <a:ext cx="1971675" cy="4360224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928"/>
            <a:ext cx="5800725" cy="4360224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DABB74-4D87-4262-9DF3-FEED254662BB}" type="datetimeFigureOut">
              <a:rPr lang="zh-CN" altLang="en-US" smtClean="0"/>
              <a:t>2018/8/3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5DEA3F-5985-4DC4-8157-9881354D619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89372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2032"/>
            <a:ext cx="6858000" cy="1791253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2363"/>
            <a:ext cx="6858000" cy="1242205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2018/8/3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713559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2018/8/3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235383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700"/>
            <a:ext cx="7886700" cy="214021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3160"/>
            <a:ext cx="7886700" cy="1125488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2018/8/3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426173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642"/>
            <a:ext cx="3886200" cy="326451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642"/>
            <a:ext cx="3886200" cy="326451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2018/8/3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299555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929"/>
            <a:ext cx="7886700" cy="99447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1261"/>
            <a:ext cx="3868340" cy="61812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9386"/>
            <a:ext cx="3868340" cy="276429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1261"/>
            <a:ext cx="3887391" cy="61812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9386"/>
            <a:ext cx="3887391" cy="276429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2018/8/3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081605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2018/8/3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030170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2018/8/3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448207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3006"/>
            <a:ext cx="2949178" cy="1200521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798"/>
            <a:ext cx="4629150" cy="3656347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526"/>
            <a:ext cx="2949178" cy="2859574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2018/8/3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03380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DABB74-4D87-4262-9DF3-FEED254662BB}" type="datetimeFigureOut">
              <a:rPr lang="zh-CN" altLang="en-US" smtClean="0"/>
              <a:t>2018/8/3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5DEA3F-5985-4DC4-8157-9881354D619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6309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3006"/>
            <a:ext cx="2949178" cy="1200521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798"/>
            <a:ext cx="4629150" cy="3656347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526"/>
            <a:ext cx="2949178" cy="2859574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2018/8/3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044813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2018/8/3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800951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928"/>
            <a:ext cx="1971675" cy="436022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928"/>
            <a:ext cx="5800725" cy="436022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2018/8/3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45651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700"/>
            <a:ext cx="7886700" cy="214021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3160"/>
            <a:ext cx="7886700" cy="1125488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DABB74-4D87-4262-9DF3-FEED254662BB}" type="datetimeFigureOut">
              <a:rPr lang="zh-CN" altLang="en-US" smtClean="0"/>
              <a:t>2018/8/3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5DEA3F-5985-4DC4-8157-9881354D619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62807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642"/>
            <a:ext cx="3886200" cy="3264511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642"/>
            <a:ext cx="3886200" cy="3264511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DABB74-4D87-4262-9DF3-FEED254662BB}" type="datetimeFigureOut">
              <a:rPr lang="zh-CN" altLang="en-US" smtClean="0"/>
              <a:t>2018/8/3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5DEA3F-5985-4DC4-8157-9881354D619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03524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929"/>
            <a:ext cx="7886700" cy="994479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1261"/>
            <a:ext cx="3868340" cy="61812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9386"/>
            <a:ext cx="3868340" cy="2764294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1261"/>
            <a:ext cx="3887391" cy="61812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9386"/>
            <a:ext cx="3887391" cy="2764294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DABB74-4D87-4262-9DF3-FEED254662BB}" type="datetimeFigureOut">
              <a:rPr lang="zh-CN" altLang="en-US" smtClean="0"/>
              <a:t>2018/8/3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5DEA3F-5985-4DC4-8157-9881354D619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75552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DABB74-4D87-4262-9DF3-FEED254662BB}" type="datetimeFigureOut">
              <a:rPr lang="zh-CN" altLang="en-US" smtClean="0"/>
              <a:t>2018/8/3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5DEA3F-5985-4DC4-8157-9881354D619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74783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DABB74-4D87-4262-9DF3-FEED254662BB}" type="datetimeFigureOut">
              <a:rPr lang="zh-CN" altLang="en-US" smtClean="0"/>
              <a:t>2018/8/3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5DEA3F-5985-4DC4-8157-9881354D619E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="" xmlns:a16="http://schemas.microsoft.com/office/drawing/2014/main" id="{4F68D89A-C0B6-4A4C-936D-D5BFAFD3D64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6817"/>
          <a:stretch/>
        </p:blipFill>
        <p:spPr>
          <a:xfrm>
            <a:off x="-418976" y="-228826"/>
            <a:ext cx="1613988" cy="784911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="" xmlns:a16="http://schemas.microsoft.com/office/drawing/2014/main" id="{2DF557C2-9684-419D-A182-9EB13966AAA4}"/>
              </a:ext>
            </a:extLst>
          </p:cNvPr>
          <p:cNvSpPr txBox="1"/>
          <p:nvPr userDrawn="1"/>
        </p:nvSpPr>
        <p:spPr>
          <a:xfrm>
            <a:off x="1249756" y="163629"/>
            <a:ext cx="21066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单击此处添加标题</a:t>
            </a:r>
          </a:p>
        </p:txBody>
      </p:sp>
    </p:spTree>
    <p:extLst>
      <p:ext uri="{BB962C8B-B14F-4D97-AF65-F5344CB8AC3E}">
        <p14:creationId xmlns:p14="http://schemas.microsoft.com/office/powerpoint/2010/main" val="34055722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3006"/>
            <a:ext cx="2949178" cy="1200521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798"/>
            <a:ext cx="4629150" cy="3656347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526"/>
            <a:ext cx="2949178" cy="2859574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DABB74-4D87-4262-9DF3-FEED254662BB}" type="datetimeFigureOut">
              <a:rPr lang="zh-CN" altLang="en-US" smtClean="0"/>
              <a:t>2018/8/3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5DEA3F-5985-4DC4-8157-9881354D619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77404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3006"/>
            <a:ext cx="2949178" cy="1200521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798"/>
            <a:ext cx="4629150" cy="3656347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526"/>
            <a:ext cx="2949178" cy="2859574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DABB74-4D87-4262-9DF3-FEED254662BB}" type="datetimeFigureOut">
              <a:rPr lang="zh-CN" altLang="en-US" smtClean="0"/>
              <a:t>2018/8/3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5DEA3F-5985-4DC4-8157-9881354D619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91863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929"/>
            <a:ext cx="7886700" cy="99447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642"/>
            <a:ext cx="7886700" cy="32645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8735"/>
            <a:ext cx="2057400" cy="2739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DABB74-4D87-4262-9DF3-FEED254662BB}" type="datetimeFigureOut">
              <a:rPr lang="zh-CN" altLang="en-US" smtClean="0"/>
              <a:t>2018/8/3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8735"/>
            <a:ext cx="3086100" cy="2739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8735"/>
            <a:ext cx="2057400" cy="2739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5DEA3F-5985-4DC4-8157-9881354D619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80912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929"/>
            <a:ext cx="7886700" cy="99447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642"/>
            <a:ext cx="7886700" cy="32645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8735"/>
            <a:ext cx="2057400" cy="2739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2018/8/3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8735"/>
            <a:ext cx="3086100" cy="2739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8735"/>
            <a:ext cx="2057400" cy="2739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00658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png"/><Relationship Id="rId4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8.png"/><Relationship Id="rId4" Type="http://schemas.openxmlformats.org/officeDocument/2006/relationships/image" Target="../media/image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6" Type="http://schemas.microsoft.com/office/2007/relationships/hdphoto" Target="../media/hdphoto1.wdp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.png"/><Relationship Id="rId4" Type="http://schemas.openxmlformats.org/officeDocument/2006/relationships/image" Target="../media/image2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1.jpg"/><Relationship Id="rId4" Type="http://schemas.openxmlformats.org/officeDocument/2006/relationships/image" Target="../media/image3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8.png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7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3.png"/><Relationship Id="rId4" Type="http://schemas.openxmlformats.org/officeDocument/2006/relationships/image" Target="../media/image1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1.jpeg"/><Relationship Id="rId5" Type="http://schemas.openxmlformats.org/officeDocument/2006/relationships/image" Target="../media/image40.jpeg"/><Relationship Id="rId4" Type="http://schemas.openxmlformats.org/officeDocument/2006/relationships/image" Target="../media/image39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8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8.png"/><Relationship Id="rId4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>
            <a:extLst>
              <a:ext uri="{FF2B5EF4-FFF2-40B4-BE49-F238E27FC236}">
                <a16:creationId xmlns="" xmlns:a16="http://schemas.microsoft.com/office/drawing/2014/main" id="{62FC80D5-8F3B-4197-9E13-44EE815F765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468"/>
          <a:stretch/>
        </p:blipFill>
        <p:spPr>
          <a:xfrm>
            <a:off x="3780157" y="2464566"/>
            <a:ext cx="5362433" cy="1990615"/>
          </a:xfrm>
          <a:prstGeom prst="rect">
            <a:avLst/>
          </a:prstGeom>
        </p:spPr>
      </p:pic>
      <p:pic>
        <p:nvPicPr>
          <p:cNvPr id="18" name="图片 17">
            <a:extLst>
              <a:ext uri="{FF2B5EF4-FFF2-40B4-BE49-F238E27FC236}">
                <a16:creationId xmlns="" xmlns:a16="http://schemas.microsoft.com/office/drawing/2014/main" id="{6C791024-B5E4-4AD3-956F-E8916F9CCA1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1305" y="3750444"/>
            <a:ext cx="5782527" cy="1557560"/>
          </a:xfrm>
          <a:prstGeom prst="rect">
            <a:avLst/>
          </a:prstGeom>
        </p:spPr>
      </p:pic>
      <p:pic>
        <p:nvPicPr>
          <p:cNvPr id="19" name="图片 18">
            <a:extLst>
              <a:ext uri="{FF2B5EF4-FFF2-40B4-BE49-F238E27FC236}">
                <a16:creationId xmlns="" xmlns:a16="http://schemas.microsoft.com/office/drawing/2014/main" id="{E46DF501-D3D6-4EFD-BD1D-8C9F86106C12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96" r="52105" b="76061"/>
          <a:stretch/>
        </p:blipFill>
        <p:spPr>
          <a:xfrm>
            <a:off x="6011716" y="916872"/>
            <a:ext cx="755851" cy="791843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="" xmlns:a16="http://schemas.microsoft.com/office/drawing/2014/main" id="{A2A4F5B7-B378-4A2D-8790-3FBF964135B2}"/>
              </a:ext>
            </a:extLst>
          </p:cNvPr>
          <p:cNvSpPr txBox="1"/>
          <p:nvPr/>
        </p:nvSpPr>
        <p:spPr>
          <a:xfrm>
            <a:off x="3868852" y="916872"/>
            <a:ext cx="446234" cy="2101538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txBody>
          <a:bodyPr vert="eaVert" wrap="square" lIns="68559" tIns="34280" rIns="68559" bIns="34280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accent1"/>
                </a:solidFill>
                <a:latin typeface="方正兰亭细黑_GBK"/>
                <a:ea typeface="方正兰亭超细黑简体" panose="02000000000000000000" pitchFamily="2" charset="-122"/>
              </a:rPr>
              <a:t>简约</a:t>
            </a:r>
            <a:r>
              <a:rPr lang="zh-CN" altLang="en-US" sz="2000" b="1" dirty="0" smtClean="0">
                <a:solidFill>
                  <a:schemeClr val="accent1"/>
                </a:solidFill>
                <a:latin typeface="方正兰亭细黑_GBK"/>
                <a:ea typeface="方正兰亭超细黑简体" panose="02000000000000000000" pitchFamily="2" charset="-122"/>
              </a:rPr>
              <a:t>中国风</a:t>
            </a:r>
            <a:r>
              <a:rPr lang="zh-CN" altLang="en-US" sz="2000" b="1" dirty="0">
                <a:solidFill>
                  <a:schemeClr val="accent1"/>
                </a:solidFill>
                <a:latin typeface="方正兰亭细黑_GBK"/>
                <a:ea typeface="方正兰亭超细黑简体" panose="02000000000000000000" pitchFamily="2" charset="-122"/>
              </a:rPr>
              <a:t>模板</a:t>
            </a:r>
          </a:p>
        </p:txBody>
      </p:sp>
      <p:cxnSp>
        <p:nvCxnSpPr>
          <p:cNvPr id="7" name="直接连接符 6">
            <a:extLst>
              <a:ext uri="{FF2B5EF4-FFF2-40B4-BE49-F238E27FC236}">
                <a16:creationId xmlns="" xmlns:a16="http://schemas.microsoft.com/office/drawing/2014/main" id="{F1EAAC44-870E-4A6C-B89E-C5E626DF9A5A}"/>
              </a:ext>
            </a:extLst>
          </p:cNvPr>
          <p:cNvCxnSpPr>
            <a:cxnSpLocks/>
          </p:cNvCxnSpPr>
          <p:nvPr/>
        </p:nvCxnSpPr>
        <p:spPr>
          <a:xfrm>
            <a:off x="3534692" y="785394"/>
            <a:ext cx="0" cy="3023402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>
            <a:extLst>
              <a:ext uri="{FF2B5EF4-FFF2-40B4-BE49-F238E27FC236}">
                <a16:creationId xmlns="" xmlns:a16="http://schemas.microsoft.com/office/drawing/2014/main" id="{5CDC843F-130C-4A6F-A261-884C3AC5F392}"/>
              </a:ext>
            </a:extLst>
          </p:cNvPr>
          <p:cNvSpPr txBox="1"/>
          <p:nvPr/>
        </p:nvSpPr>
        <p:spPr>
          <a:xfrm>
            <a:off x="2691969" y="1445728"/>
            <a:ext cx="553955" cy="2267552"/>
          </a:xfrm>
          <a:prstGeom prst="rect">
            <a:avLst/>
          </a:prstGeom>
          <a:noFill/>
        </p:spPr>
        <p:txBody>
          <a:bodyPr vert="eaVert" wrap="square" lIns="68559" tIns="34280" rIns="68559" bIns="3428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请在这里，</a:t>
            </a: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</a:rPr>
              <a:t>输入副标题输入副标题请在这里，输入副标题输入副标题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="" xmlns:a16="http://schemas.microsoft.com/office/drawing/2014/main" id="{2B259F1F-70AD-4908-9165-6F9E322C71D1}"/>
              </a:ext>
            </a:extLst>
          </p:cNvPr>
          <p:cNvSpPr txBox="1"/>
          <p:nvPr/>
        </p:nvSpPr>
        <p:spPr>
          <a:xfrm>
            <a:off x="2111247" y="1732214"/>
            <a:ext cx="369289" cy="2267552"/>
          </a:xfrm>
          <a:prstGeom prst="rect">
            <a:avLst/>
          </a:prstGeom>
          <a:noFill/>
        </p:spPr>
        <p:txBody>
          <a:bodyPr vert="eaVert" wrap="square" lIns="68559" tIns="34280" rIns="68559" bIns="3428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accent1"/>
                </a:solidFill>
                <a:latin typeface="+mj-ea"/>
              </a:rPr>
              <a:t>汇报人</a:t>
            </a:r>
            <a:r>
              <a:rPr lang="zh-CN" altLang="en-US" sz="1000" dirty="0" smtClean="0">
                <a:solidFill>
                  <a:schemeClr val="accent1"/>
                </a:solidFill>
                <a:latin typeface="+mj-ea"/>
              </a:rPr>
              <a:t>：</a:t>
            </a:r>
            <a:r>
              <a:rPr lang="zh-CN" altLang="en-US" sz="1000" dirty="0">
                <a:solidFill>
                  <a:schemeClr val="accent1"/>
                </a:solidFill>
                <a:latin typeface="+mj-ea"/>
              </a:rPr>
              <a:t>优</a:t>
            </a:r>
            <a:r>
              <a:rPr lang="zh-CN" altLang="en-US" sz="1000" dirty="0" smtClean="0">
                <a:solidFill>
                  <a:schemeClr val="accent1"/>
                </a:solidFill>
                <a:latin typeface="+mj-ea"/>
              </a:rPr>
              <a:t>品</a:t>
            </a:r>
            <a:r>
              <a:rPr lang="en-US" altLang="zh-CN" sz="1000" dirty="0" smtClean="0">
                <a:solidFill>
                  <a:schemeClr val="accent1"/>
                </a:solidFill>
                <a:latin typeface="+mj-ea"/>
              </a:rPr>
              <a:t>PPT</a:t>
            </a:r>
            <a:r>
              <a:rPr lang="zh-CN" altLang="en-US" sz="1000" dirty="0" smtClean="0">
                <a:solidFill>
                  <a:schemeClr val="accent1"/>
                </a:solidFill>
                <a:latin typeface="+mj-ea"/>
              </a:rPr>
              <a:t>     </a:t>
            </a:r>
            <a:r>
              <a:rPr lang="zh-CN" altLang="en-US" sz="1000" dirty="0">
                <a:solidFill>
                  <a:schemeClr val="accent1"/>
                </a:solidFill>
                <a:latin typeface="+mj-ea"/>
              </a:rPr>
              <a:t>时间：</a:t>
            </a:r>
            <a:r>
              <a:rPr lang="en-US" altLang="zh-CN" sz="1000" dirty="0">
                <a:solidFill>
                  <a:schemeClr val="accent1"/>
                </a:solidFill>
                <a:latin typeface="+mj-ea"/>
              </a:rPr>
              <a:t>x</a:t>
            </a:r>
            <a:r>
              <a:rPr lang="zh-CN" altLang="en-US" sz="1000" dirty="0">
                <a:solidFill>
                  <a:schemeClr val="accent1"/>
                </a:solidFill>
                <a:latin typeface="+mj-ea"/>
              </a:rPr>
              <a:t>月</a:t>
            </a:r>
            <a:r>
              <a:rPr lang="en-US" altLang="zh-CN" sz="1000" dirty="0">
                <a:solidFill>
                  <a:schemeClr val="accent1"/>
                </a:solidFill>
                <a:latin typeface="+mj-ea"/>
              </a:rPr>
              <a:t>x</a:t>
            </a:r>
            <a:r>
              <a:rPr lang="zh-CN" altLang="en-US" sz="1000" dirty="0">
                <a:solidFill>
                  <a:schemeClr val="accent1"/>
                </a:solidFill>
                <a:latin typeface="+mj-ea"/>
              </a:rPr>
              <a:t>日</a:t>
            </a:r>
          </a:p>
        </p:txBody>
      </p:sp>
      <p:pic>
        <p:nvPicPr>
          <p:cNvPr id="11" name="图片 10">
            <a:extLst>
              <a:ext uri="{FF2B5EF4-FFF2-40B4-BE49-F238E27FC236}">
                <a16:creationId xmlns="" xmlns:a16="http://schemas.microsoft.com/office/drawing/2014/main" id="{CE336B93-A97C-489F-ADF6-89E0839124FE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468" r="65139"/>
          <a:stretch/>
        </p:blipFill>
        <p:spPr>
          <a:xfrm flipH="1">
            <a:off x="-23033" y="2584069"/>
            <a:ext cx="1882120" cy="23327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76968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4250"/>
                            </p:stCondLst>
                            <p:childTnLst>
                              <p:par>
                                <p:cTn id="3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5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675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/>
      <p:bldP spid="10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1271075" y="1954344"/>
            <a:ext cx="6140100" cy="1179434"/>
          </a:xfrm>
          <a:prstGeom prst="rect">
            <a:avLst/>
          </a:prstGeom>
          <a:noFill/>
        </p:spPr>
        <p:txBody>
          <a:bodyPr vert="eaVert" wrap="square" lIns="68559" tIns="34280" rIns="68559" bIns="34280" rtlCol="0">
            <a:spAutoFit/>
          </a:bodyPr>
          <a:lstStyle/>
          <a:p>
            <a:pPr>
              <a:lnSpc>
                <a:spcPct val="30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</a:rPr>
              <a:t>秋风起兮白云飞，草木黄落兮雁南归。</a:t>
            </a:r>
            <a:br>
              <a:rPr lang="zh-CN" altLang="en-US" sz="1200" dirty="0">
                <a:solidFill>
                  <a:schemeClr val="bg1">
                    <a:lumMod val="50000"/>
                  </a:schemeClr>
                </a:solidFill>
              </a:rPr>
            </a:b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</a:rPr>
              <a:t>兰有秀兮菊有芳，怀佳人兮不能忘。</a:t>
            </a:r>
            <a:br>
              <a:rPr lang="zh-CN" altLang="en-US" sz="1200" dirty="0">
                <a:solidFill>
                  <a:schemeClr val="bg1">
                    <a:lumMod val="50000"/>
                  </a:schemeClr>
                </a:solidFill>
              </a:rPr>
            </a:b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</a:rPr>
              <a:t>泛楼船兮济汾河，横中流兮扬素波。</a:t>
            </a:r>
            <a:br>
              <a:rPr lang="zh-CN" altLang="en-US" sz="1200" dirty="0">
                <a:solidFill>
                  <a:schemeClr val="bg1">
                    <a:lumMod val="50000"/>
                  </a:schemeClr>
                </a:solidFill>
              </a:rPr>
            </a:b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</a:rPr>
              <a:t>箫鼓鸣兮发棹歌，欢乐极兮哀情多。</a:t>
            </a:r>
            <a:br>
              <a:rPr lang="zh-CN" altLang="en-US" sz="1200" dirty="0">
                <a:solidFill>
                  <a:schemeClr val="bg1">
                    <a:lumMod val="50000"/>
                  </a:schemeClr>
                </a:solidFill>
              </a:rPr>
            </a:b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</a:rPr>
              <a:t>少壮几时兮奈老何！</a:t>
            </a:r>
          </a:p>
        </p:txBody>
      </p:sp>
      <p:pic>
        <p:nvPicPr>
          <p:cNvPr id="15" name="图片 14">
            <a:extLst>
              <a:ext uri="{FF2B5EF4-FFF2-40B4-BE49-F238E27FC236}">
                <a16:creationId xmlns="" xmlns:a16="http://schemas.microsoft.com/office/drawing/2014/main" id="{84EC174C-A914-495A-899B-DADA6100248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6908" y="2068644"/>
            <a:ext cx="4756226" cy="47562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56966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27580" y="1821486"/>
            <a:ext cx="2241386" cy="1461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矩形 5"/>
          <p:cNvSpPr/>
          <p:nvPr/>
        </p:nvSpPr>
        <p:spPr>
          <a:xfrm>
            <a:off x="3001785" y="2106804"/>
            <a:ext cx="1730567" cy="1176456"/>
          </a:xfrm>
          <a:prstGeom prst="rect">
            <a:avLst/>
          </a:prstGeom>
        </p:spPr>
        <p:txBody>
          <a:bodyPr wrap="square" lIns="68559" tIns="34280" rIns="68559" bIns="3428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99" dirty="0">
                <a:solidFill>
                  <a:schemeClr val="tx1">
                    <a:lumMod val="50000"/>
                    <a:lumOff val="50000"/>
                  </a:schemeClr>
                </a:solidFill>
              </a:rPr>
              <a:t>风萧萧兮易水寒，</a:t>
            </a:r>
            <a:endParaRPr lang="en-US" altLang="zh-CN" sz="1199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1199" dirty="0">
                <a:solidFill>
                  <a:schemeClr val="tx1">
                    <a:lumMod val="50000"/>
                    <a:lumOff val="50000"/>
                  </a:schemeClr>
                </a:solidFill>
              </a:rPr>
              <a:t>壮士一去兮不复还。</a:t>
            </a:r>
            <a:endParaRPr lang="en-US" altLang="zh-CN" sz="1199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1199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探虎穴兮入蛟宫，</a:t>
            </a:r>
            <a:endParaRPr lang="en-US" altLang="zh-CN" sz="1199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1199" dirty="0">
                <a:solidFill>
                  <a:schemeClr val="tx1">
                    <a:lumMod val="50000"/>
                    <a:lumOff val="50000"/>
                  </a:schemeClr>
                </a:solidFill>
              </a:rPr>
              <a:t>仰天呼气兮成白虹。</a:t>
            </a:r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426708" y="1821486"/>
            <a:ext cx="2186570" cy="14617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9" name="矩形 18"/>
          <p:cNvSpPr/>
          <p:nvPr/>
        </p:nvSpPr>
        <p:spPr>
          <a:xfrm>
            <a:off x="6971007" y="2106804"/>
            <a:ext cx="1730567" cy="1176456"/>
          </a:xfrm>
          <a:prstGeom prst="rect">
            <a:avLst/>
          </a:prstGeom>
        </p:spPr>
        <p:txBody>
          <a:bodyPr wrap="square" lIns="68559" tIns="34280" rIns="68559" bIns="3428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99" dirty="0">
                <a:solidFill>
                  <a:schemeClr val="tx1">
                    <a:lumMod val="50000"/>
                    <a:lumOff val="50000"/>
                  </a:schemeClr>
                </a:solidFill>
              </a:rPr>
              <a:t>风萧萧兮易水寒，</a:t>
            </a:r>
            <a:endParaRPr lang="en-US" altLang="zh-CN" sz="1199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1199" dirty="0">
                <a:solidFill>
                  <a:schemeClr val="tx1">
                    <a:lumMod val="50000"/>
                    <a:lumOff val="50000"/>
                  </a:schemeClr>
                </a:solidFill>
              </a:rPr>
              <a:t>壮士一去兮不复还。</a:t>
            </a:r>
            <a:endParaRPr lang="en-US" altLang="zh-CN" sz="1199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1199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探虎穴兮入蛟宫，</a:t>
            </a:r>
            <a:endParaRPr lang="en-US" altLang="zh-CN" sz="1199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1199" dirty="0">
                <a:solidFill>
                  <a:schemeClr val="tx1">
                    <a:lumMod val="50000"/>
                    <a:lumOff val="50000"/>
                  </a:schemeClr>
                </a:solidFill>
              </a:rPr>
              <a:t>仰天呼气兮成白虹。</a:t>
            </a:r>
          </a:p>
        </p:txBody>
      </p:sp>
      <p:sp>
        <p:nvSpPr>
          <p:cNvPr id="21" name="文本框 4"/>
          <p:cNvSpPr txBox="1"/>
          <p:nvPr/>
        </p:nvSpPr>
        <p:spPr>
          <a:xfrm>
            <a:off x="3011129" y="1671655"/>
            <a:ext cx="1388799" cy="284673"/>
          </a:xfrm>
          <a:prstGeom prst="rect">
            <a:avLst/>
          </a:prstGeom>
          <a:noFill/>
        </p:spPr>
        <p:txBody>
          <a:bodyPr vert="horz" wrap="none" lIns="68559" tIns="34280" rIns="68559" bIns="34280" rtlCol="0">
            <a:spAutoFit/>
          </a:bodyPr>
          <a:lstStyle/>
          <a:p>
            <a:r>
              <a:rPr lang="zh-CN" altLang="en-US" sz="1400" spc="225" dirty="0">
                <a:solidFill>
                  <a:schemeClr val="accent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此处添加标题</a:t>
            </a:r>
          </a:p>
        </p:txBody>
      </p:sp>
      <p:sp>
        <p:nvSpPr>
          <p:cNvPr id="22" name="文本框 4"/>
          <p:cNvSpPr txBox="1"/>
          <p:nvPr/>
        </p:nvSpPr>
        <p:spPr>
          <a:xfrm>
            <a:off x="6971008" y="1688341"/>
            <a:ext cx="1388799" cy="284673"/>
          </a:xfrm>
          <a:prstGeom prst="rect">
            <a:avLst/>
          </a:prstGeom>
          <a:noFill/>
        </p:spPr>
        <p:txBody>
          <a:bodyPr vert="horz" wrap="none" lIns="68559" tIns="34280" rIns="68559" bIns="34280" rtlCol="0">
            <a:spAutoFit/>
          </a:bodyPr>
          <a:lstStyle/>
          <a:p>
            <a:r>
              <a:rPr lang="zh-CN" altLang="en-US" sz="1400" spc="225" dirty="0">
                <a:solidFill>
                  <a:schemeClr val="accent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此处添加标题</a:t>
            </a:r>
          </a:p>
        </p:txBody>
      </p:sp>
    </p:spTree>
    <p:extLst>
      <p:ext uri="{BB962C8B-B14F-4D97-AF65-F5344CB8AC3E}">
        <p14:creationId xmlns:p14="http://schemas.microsoft.com/office/powerpoint/2010/main" val="26242580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25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25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75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25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25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25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625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9" grpId="0"/>
      <p:bldP spid="21" grpId="0"/>
      <p:bldP spid="2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 rot="2700000">
            <a:off x="1289822" y="1503816"/>
            <a:ext cx="2065021" cy="2064383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59" tIns="34280" rIns="68559" bIns="34280" rtlCol="0" anchor="ctr"/>
          <a:lstStyle/>
          <a:p>
            <a:pPr algn="ctr"/>
            <a:endParaRPr lang="zh-CN" altLang="en-US" sz="1799"/>
          </a:p>
        </p:txBody>
      </p:sp>
      <p:sp>
        <p:nvSpPr>
          <p:cNvPr id="3" name="矩形 2"/>
          <p:cNvSpPr/>
          <p:nvPr/>
        </p:nvSpPr>
        <p:spPr>
          <a:xfrm rot="2700000">
            <a:off x="1783340" y="1480259"/>
            <a:ext cx="2065021" cy="2064383"/>
          </a:xfrm>
          <a:prstGeom prst="rect">
            <a:avLst/>
          </a:prstGeom>
          <a:blipFill>
            <a:blip r:embed="rId3">
              <a:duotone>
                <a:schemeClr val="accent4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a:blip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59" tIns="34280" rIns="68559" bIns="34280" rtlCol="0" anchor="ctr"/>
          <a:lstStyle/>
          <a:p>
            <a:pPr algn="ctr"/>
            <a:endParaRPr lang="zh-CN" altLang="en-US" sz="1799"/>
          </a:p>
        </p:txBody>
      </p:sp>
      <p:sp>
        <p:nvSpPr>
          <p:cNvPr id="12" name="文本框 11"/>
          <p:cNvSpPr txBox="1"/>
          <p:nvPr/>
        </p:nvSpPr>
        <p:spPr>
          <a:xfrm>
            <a:off x="5349509" y="2017352"/>
            <a:ext cx="1800450" cy="1992569"/>
          </a:xfrm>
          <a:prstGeom prst="rect">
            <a:avLst/>
          </a:prstGeom>
          <a:noFill/>
        </p:spPr>
        <p:txBody>
          <a:bodyPr vert="eaVert" wrap="square" lIns="68559" tIns="34280" rIns="68559" bIns="34280" rtlCol="0" anchor="ctr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800" spc="225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设计师不是艺术家，我们要表达的是客户、是市场！不仅要全面认识自己，更需要全面理解客户！党有党风，企有特色，好的设计都是以客户特色为基线通过自己的缜密安排、成熟的视觉语言诠释出其要表达思想概念！——情缘素材</a:t>
            </a:r>
          </a:p>
          <a:p>
            <a:pPr algn="just">
              <a:lnSpc>
                <a:spcPct val="150000"/>
              </a:lnSpc>
            </a:pPr>
            <a:endParaRPr lang="zh-CN" altLang="en-US" sz="800" spc="225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930626" y="2100508"/>
            <a:ext cx="446234" cy="2103192"/>
          </a:xfrm>
          <a:prstGeom prst="rect">
            <a:avLst/>
          </a:prstGeom>
          <a:noFill/>
        </p:spPr>
        <p:txBody>
          <a:bodyPr vert="eaVert" wrap="square" lIns="68559" tIns="34280" rIns="68559" bIns="34280" rtlCol="0">
            <a:spAutoFit/>
          </a:bodyPr>
          <a:lstStyle/>
          <a:p>
            <a:r>
              <a:rPr lang="zh-CN" altLang="en-US" sz="2000" spc="225" dirty="0">
                <a:solidFill>
                  <a:schemeClr val="tx1">
                    <a:lumMod val="65000"/>
                    <a:lumOff val="35000"/>
                  </a:schemeClr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此处添加标题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71554" y="3407498"/>
            <a:ext cx="379360" cy="379477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="" xmlns:a16="http://schemas.microsoft.com/office/drawing/2014/main" id="{666C9B72-A1DA-4774-8C37-722DD47894F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431" t="58931" r="34329" b="33645"/>
          <a:stretch/>
        </p:blipFill>
        <p:spPr>
          <a:xfrm>
            <a:off x="559279" y="2784363"/>
            <a:ext cx="2219921" cy="9614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37755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 animBg="1"/>
      <p:bldP spid="12" grpId="0"/>
      <p:bldP spid="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文本框 42"/>
          <p:cNvSpPr txBox="1"/>
          <p:nvPr/>
        </p:nvSpPr>
        <p:spPr>
          <a:xfrm>
            <a:off x="5471734" y="1708715"/>
            <a:ext cx="721950" cy="700043"/>
          </a:xfrm>
          <a:prstGeom prst="rect">
            <a:avLst/>
          </a:prstGeom>
          <a:noFill/>
        </p:spPr>
        <p:txBody>
          <a:bodyPr vert="horz" wrap="none" lIns="68559" tIns="34280" rIns="68559" bIns="34280" rtlCol="0">
            <a:spAutoFit/>
          </a:bodyPr>
          <a:lstStyle/>
          <a:p>
            <a:pPr algn="ctr"/>
            <a:r>
              <a:rPr lang="zh-CN" altLang="en-US" sz="4099" spc="45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叁</a:t>
            </a:r>
          </a:p>
        </p:txBody>
      </p:sp>
      <p:sp>
        <p:nvSpPr>
          <p:cNvPr id="53" name="文本框 52"/>
          <p:cNvSpPr txBox="1"/>
          <p:nvPr/>
        </p:nvSpPr>
        <p:spPr>
          <a:xfrm>
            <a:off x="4480866" y="1233513"/>
            <a:ext cx="692198" cy="2224259"/>
          </a:xfrm>
          <a:prstGeom prst="rect">
            <a:avLst/>
          </a:prstGeom>
          <a:noFill/>
        </p:spPr>
        <p:txBody>
          <a:bodyPr vert="eaVert" wrap="square" lIns="68559" tIns="34280" rIns="68559" bIns="34280" rtlCol="0">
            <a:spAutoFit/>
          </a:bodyPr>
          <a:lstStyle/>
          <a:p>
            <a:r>
              <a:rPr lang="zh-CN" altLang="en-US" sz="1799" spc="225" dirty="0"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单击此处添加标题</a:t>
            </a:r>
          </a:p>
        </p:txBody>
      </p:sp>
      <p:sp>
        <p:nvSpPr>
          <p:cNvPr id="54" name="Content Placeholder 2"/>
          <p:cNvSpPr txBox="1"/>
          <p:nvPr/>
        </p:nvSpPr>
        <p:spPr>
          <a:xfrm>
            <a:off x="3494126" y="1708715"/>
            <a:ext cx="921274" cy="2162021"/>
          </a:xfrm>
          <a:prstGeom prst="rect">
            <a:avLst/>
          </a:prstGeom>
        </p:spPr>
        <p:txBody>
          <a:bodyPr vert="eaVert" lIns="68559" tIns="34280" rIns="68559" bIns="3428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200000"/>
              </a:lnSpc>
              <a:buNone/>
            </a:pPr>
            <a:r>
              <a:rPr lang="zh-CN" altLang="zh-CN" sz="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党有党风，企有特色，好的设计都是以客户特色为基线通过自己的缜密安排、成熟的视觉语言诠释出其要表达思想概念！</a:t>
            </a:r>
            <a:endParaRPr lang="en-US" sz="8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4641800" y="1620687"/>
            <a:ext cx="0" cy="2084965"/>
          </a:xfrm>
          <a:prstGeom prst="line">
            <a:avLst/>
          </a:prstGeom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直接连接符 54"/>
          <p:cNvCxnSpPr/>
          <p:nvPr/>
        </p:nvCxnSpPr>
        <p:spPr>
          <a:xfrm>
            <a:off x="5289671" y="1016221"/>
            <a:ext cx="0" cy="2084965"/>
          </a:xfrm>
          <a:prstGeom prst="line">
            <a:avLst/>
          </a:prstGeom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" name="图片 1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01436" y="3023033"/>
            <a:ext cx="154740" cy="421900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="" xmlns:a16="http://schemas.microsoft.com/office/drawing/2014/main" id="{D136D8C5-B9C4-47F9-90F8-23E87B7A4CAD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468" r="65139"/>
          <a:stretch/>
        </p:blipFill>
        <p:spPr>
          <a:xfrm flipH="1">
            <a:off x="-23033" y="2584069"/>
            <a:ext cx="1882120" cy="2332752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="" xmlns:a16="http://schemas.microsoft.com/office/drawing/2014/main" id="{E4F04FFA-0F79-4F37-8DE2-9223D275FB4D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809" r="81836"/>
          <a:stretch/>
        </p:blipFill>
        <p:spPr>
          <a:xfrm>
            <a:off x="7917716" y="-342879"/>
            <a:ext cx="1224874" cy="2051595"/>
          </a:xfrm>
          <a:prstGeom prst="rect">
            <a:avLst/>
          </a:prstGeom>
        </p:spPr>
      </p:pic>
      <p:pic>
        <p:nvPicPr>
          <p:cNvPr id="18" name="图片 17">
            <a:extLst>
              <a:ext uri="{FF2B5EF4-FFF2-40B4-BE49-F238E27FC236}">
                <a16:creationId xmlns="" xmlns:a16="http://schemas.microsoft.com/office/drawing/2014/main" id="{D1D02367-EBE0-45C5-8892-310B8305D1A7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282" r="60615"/>
          <a:stretch/>
        </p:blipFill>
        <p:spPr>
          <a:xfrm flipH="1">
            <a:off x="6054583" y="1703934"/>
            <a:ext cx="1360958" cy="27437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17429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2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25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750"/>
                            </p:stCondLst>
                            <p:childTnLst>
                              <p:par>
                                <p:cTn id="1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75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750"/>
                            </p:stCondLst>
                            <p:childTnLst>
                              <p:par>
                                <p:cTn id="3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750"/>
                            </p:stCondLst>
                            <p:childTnLst>
                              <p:par>
                                <p:cTn id="4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/>
      <p:bldP spid="53" grpId="0"/>
      <p:bldP spid="5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620853" y="1458097"/>
            <a:ext cx="1384952" cy="2353225"/>
          </a:xfrm>
          <a:prstGeom prst="rect">
            <a:avLst/>
          </a:prstGeom>
        </p:spPr>
        <p:txBody>
          <a:bodyPr vert="eaVert" wrap="square" lIns="68559" tIns="34280" rIns="68559" bIns="3428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风萧萧兮易水寒，</a:t>
            </a:r>
            <a:endParaRPr lang="en-US" altLang="zh-CN" sz="9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壮士一去兮不复还。探虎穴兮入蛟宫，</a:t>
            </a:r>
            <a:endParaRPr lang="en-US" altLang="zh-CN" sz="9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仰天呼气兮成白虹。</a:t>
            </a:r>
            <a:endParaRPr lang="en-US" altLang="zh-CN" sz="9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风萧萧兮易水寒，壮士一去兮不复还。</a:t>
            </a:r>
            <a:endParaRPr lang="en-US" altLang="zh-CN" sz="9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壮士一去兮不复还。</a:t>
            </a:r>
            <a:endParaRPr lang="en-US" altLang="zh-CN" sz="9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>
              <a:lnSpc>
                <a:spcPct val="150000"/>
              </a:lnSpc>
            </a:pPr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2985164" y="1367713"/>
            <a:ext cx="0" cy="2533992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6056028" y="1367713"/>
            <a:ext cx="0" cy="2533992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/>
          <p:cNvSpPr/>
          <p:nvPr/>
        </p:nvSpPr>
        <p:spPr>
          <a:xfrm>
            <a:off x="2091503" y="1529673"/>
            <a:ext cx="509431" cy="924194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59" tIns="34280" rIns="68559" bIns="34280" rtlCol="0" anchor="ctr"/>
          <a:lstStyle/>
          <a:p>
            <a:pPr algn="ctr"/>
            <a:endParaRPr lang="zh-CN" altLang="en-US" sz="1799"/>
          </a:p>
        </p:txBody>
      </p:sp>
      <p:sp>
        <p:nvSpPr>
          <p:cNvPr id="18" name="矩形 17"/>
          <p:cNvSpPr/>
          <p:nvPr/>
        </p:nvSpPr>
        <p:spPr>
          <a:xfrm>
            <a:off x="3436149" y="1458097"/>
            <a:ext cx="1384952" cy="2353225"/>
          </a:xfrm>
          <a:prstGeom prst="rect">
            <a:avLst/>
          </a:prstGeom>
        </p:spPr>
        <p:txBody>
          <a:bodyPr vert="eaVert" wrap="square" lIns="68559" tIns="34280" rIns="68559" bIns="3428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风萧萧兮易水寒，</a:t>
            </a:r>
            <a:endParaRPr lang="en-US" altLang="zh-CN" sz="9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壮士一去兮不复还。探虎穴兮入蛟宫，</a:t>
            </a:r>
            <a:endParaRPr lang="en-US" altLang="zh-CN" sz="9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仰天呼气兮成白虹。</a:t>
            </a:r>
            <a:endParaRPr lang="en-US" altLang="zh-CN" sz="9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风萧萧兮易水寒，壮士一去兮不复还。</a:t>
            </a:r>
            <a:endParaRPr lang="en-US" altLang="zh-CN" sz="9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壮士一去兮不复还。</a:t>
            </a:r>
            <a:endParaRPr lang="en-US" altLang="zh-CN" sz="9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>
              <a:lnSpc>
                <a:spcPct val="150000"/>
              </a:lnSpc>
            </a:pPr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4906799" y="1529673"/>
            <a:ext cx="509431" cy="924194"/>
          </a:xfrm>
          <a:prstGeom prst="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59" tIns="34280" rIns="68559" bIns="34280" rtlCol="0" anchor="ctr"/>
          <a:lstStyle/>
          <a:p>
            <a:pPr algn="ctr"/>
            <a:endParaRPr lang="zh-CN" altLang="en-US" sz="1799"/>
          </a:p>
        </p:txBody>
      </p:sp>
      <p:sp>
        <p:nvSpPr>
          <p:cNvPr id="21" name="矩形 20"/>
          <p:cNvSpPr/>
          <p:nvPr/>
        </p:nvSpPr>
        <p:spPr>
          <a:xfrm>
            <a:off x="6419788" y="1458097"/>
            <a:ext cx="1384952" cy="2353225"/>
          </a:xfrm>
          <a:prstGeom prst="rect">
            <a:avLst/>
          </a:prstGeom>
        </p:spPr>
        <p:txBody>
          <a:bodyPr vert="eaVert" wrap="square" lIns="68559" tIns="34280" rIns="68559" bIns="3428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风萧萧兮易水寒，</a:t>
            </a:r>
            <a:endParaRPr lang="en-US" altLang="zh-CN" sz="9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壮士一去兮不复还。探虎穴兮入蛟宫，</a:t>
            </a:r>
            <a:endParaRPr lang="en-US" altLang="zh-CN" sz="9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仰天呼气兮成白虹。</a:t>
            </a:r>
            <a:endParaRPr lang="en-US" altLang="zh-CN" sz="9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风萧萧兮易水寒，壮士一去兮不复还。</a:t>
            </a:r>
            <a:endParaRPr lang="en-US" altLang="zh-CN" sz="9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壮士一去兮不复还。</a:t>
            </a:r>
            <a:endParaRPr lang="en-US" altLang="zh-CN" sz="9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>
              <a:lnSpc>
                <a:spcPct val="150000"/>
              </a:lnSpc>
            </a:pPr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7890438" y="1529673"/>
            <a:ext cx="509431" cy="924194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59" tIns="34280" rIns="68559" bIns="34280" rtlCol="0" anchor="ctr"/>
          <a:lstStyle/>
          <a:p>
            <a:pPr algn="ctr"/>
            <a:endParaRPr lang="zh-CN" altLang="en-US" sz="1799"/>
          </a:p>
        </p:txBody>
      </p:sp>
      <p:cxnSp>
        <p:nvCxnSpPr>
          <p:cNvPr id="11" name="直接连接符 10"/>
          <p:cNvCxnSpPr/>
          <p:nvPr/>
        </p:nvCxnSpPr>
        <p:spPr>
          <a:xfrm>
            <a:off x="621237" y="3901704"/>
            <a:ext cx="7778633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矩形 23"/>
          <p:cNvSpPr/>
          <p:nvPr/>
        </p:nvSpPr>
        <p:spPr>
          <a:xfrm>
            <a:off x="2182982" y="4208486"/>
            <a:ext cx="4903883" cy="484728"/>
          </a:xfrm>
          <a:prstGeom prst="rect">
            <a:avLst/>
          </a:prstGeom>
        </p:spPr>
        <p:txBody>
          <a:bodyPr vert="horz" wrap="square" lIns="68559" tIns="34280" rIns="68559" bIns="3428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600" dirty="0">
                <a:solidFill>
                  <a:schemeClr val="bg1">
                    <a:lumMod val="75000"/>
                  </a:schemeClr>
                </a:solidFill>
              </a:rPr>
              <a:t>ICIBA English for the majority of users to provide online translation, online dictionary, spoken English, English learning materials, Chinese dictionary, </a:t>
            </a:r>
            <a:r>
              <a:rPr lang="en-US" altLang="zh-CN" sz="600" dirty="0" err="1">
                <a:solidFill>
                  <a:schemeClr val="bg1">
                    <a:lumMod val="75000"/>
                  </a:schemeClr>
                </a:solidFill>
              </a:rPr>
              <a:t>Kingsoft</a:t>
            </a:r>
            <a:r>
              <a:rPr lang="en-US" altLang="zh-CN" sz="600" dirty="0">
                <a:solidFill>
                  <a:schemeClr val="bg1">
                    <a:lumMod val="75000"/>
                  </a:schemeClr>
                </a:solidFill>
              </a:rPr>
              <a:t> downloading services, is committed to provide you with quality authoritative online English service is 50 million English learners</a:t>
            </a:r>
          </a:p>
        </p:txBody>
      </p:sp>
    </p:spTree>
    <p:extLst>
      <p:ext uri="{BB962C8B-B14F-4D97-AF65-F5344CB8AC3E}">
        <p14:creationId xmlns:p14="http://schemas.microsoft.com/office/powerpoint/2010/main" val="28393405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25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75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625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7500"/>
                            </p:stCondLst>
                            <p:childTnLst>
                              <p:par>
                                <p:cTn id="4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8750"/>
                            </p:stCondLst>
                            <p:childTnLst>
                              <p:par>
                                <p:cTn id="4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0000"/>
                            </p:stCondLst>
                            <p:childTnLst>
                              <p:par>
                                <p:cTn id="5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1250"/>
                            </p:stCondLst>
                            <p:childTnLst>
                              <p:par>
                                <p:cTn id="5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6" grpId="0" animBg="1"/>
      <p:bldP spid="18" grpId="0"/>
      <p:bldP spid="20" grpId="0" animBg="1"/>
      <p:bldP spid="21" grpId="0"/>
      <p:bldP spid="22" grpId="0" animBg="1"/>
      <p:bldP spid="2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11"/>
          <p:cNvGrpSpPr/>
          <p:nvPr/>
        </p:nvGrpSpPr>
        <p:grpSpPr>
          <a:xfrm>
            <a:off x="1193401" y="2431182"/>
            <a:ext cx="1415993" cy="1416431"/>
            <a:chOff x="1485900" y="1905000"/>
            <a:chExt cx="2438400" cy="2438400"/>
          </a:xfrm>
        </p:grpSpPr>
        <p:sp>
          <p:nvSpPr>
            <p:cNvPr id="3" name="椭圆 2"/>
            <p:cNvSpPr/>
            <p:nvPr/>
          </p:nvSpPr>
          <p:spPr>
            <a:xfrm>
              <a:off x="1485900" y="1905000"/>
              <a:ext cx="2438400" cy="2438400"/>
            </a:xfrm>
            <a:prstGeom prst="ellipse">
              <a:avLst/>
            </a:prstGeom>
            <a:noFill/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99"/>
            </a:p>
          </p:txBody>
        </p:sp>
        <p:pic>
          <p:nvPicPr>
            <p:cNvPr id="2051" name="Picture 3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56324" y="2152537"/>
              <a:ext cx="1897552" cy="1943326"/>
            </a:xfrm>
            <a:prstGeom prst="ellipse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8" name="组合 10"/>
          <p:cNvGrpSpPr/>
          <p:nvPr/>
        </p:nvGrpSpPr>
        <p:grpSpPr>
          <a:xfrm>
            <a:off x="3783447" y="1910492"/>
            <a:ext cx="1616758" cy="1617258"/>
            <a:chOff x="4787900" y="1905000"/>
            <a:chExt cx="2438400" cy="2438400"/>
          </a:xfrm>
        </p:grpSpPr>
        <p:pic>
          <p:nvPicPr>
            <p:cNvPr id="2053" name="Picture 5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31767" y="2150950"/>
              <a:ext cx="1950667" cy="1946500"/>
            </a:xfrm>
            <a:prstGeom prst="ellipse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4" name="椭圆 23"/>
            <p:cNvSpPr/>
            <p:nvPr/>
          </p:nvSpPr>
          <p:spPr>
            <a:xfrm>
              <a:off x="4787900" y="1905000"/>
              <a:ext cx="2438400" cy="2438400"/>
            </a:xfrm>
            <a:prstGeom prst="ellipse">
              <a:avLst/>
            </a:prstGeom>
            <a:noFill/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99"/>
            </a:p>
          </p:txBody>
        </p:sp>
      </p:grpSp>
      <p:grpSp>
        <p:nvGrpSpPr>
          <p:cNvPr id="10" name="组合 7"/>
          <p:cNvGrpSpPr/>
          <p:nvPr/>
        </p:nvGrpSpPr>
        <p:grpSpPr>
          <a:xfrm>
            <a:off x="6246362" y="1500848"/>
            <a:ext cx="1828236" cy="1828801"/>
            <a:chOff x="7872638" y="2013946"/>
            <a:chExt cx="2438400" cy="2438400"/>
          </a:xfrm>
        </p:grpSpPr>
        <p:pic>
          <p:nvPicPr>
            <p:cNvPr id="2052" name="Picture 4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128360" y="2267613"/>
              <a:ext cx="1926956" cy="1931066"/>
            </a:xfrm>
            <a:prstGeom prst="ellipse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5" name="椭圆 24"/>
            <p:cNvSpPr/>
            <p:nvPr/>
          </p:nvSpPr>
          <p:spPr>
            <a:xfrm>
              <a:off x="7872638" y="2013946"/>
              <a:ext cx="2438400" cy="2438400"/>
            </a:xfrm>
            <a:prstGeom prst="ellipse">
              <a:avLst/>
            </a:prstGeom>
            <a:noFill/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99"/>
            </a:p>
          </p:txBody>
        </p:sp>
      </p:grpSp>
      <p:sp>
        <p:nvSpPr>
          <p:cNvPr id="27" name="矩形 26"/>
          <p:cNvSpPr/>
          <p:nvPr/>
        </p:nvSpPr>
        <p:spPr>
          <a:xfrm>
            <a:off x="2916695" y="3864125"/>
            <a:ext cx="3991083" cy="484728"/>
          </a:xfrm>
          <a:prstGeom prst="rect">
            <a:avLst/>
          </a:prstGeom>
        </p:spPr>
        <p:txBody>
          <a:bodyPr vert="horz" wrap="square" lIns="68559" tIns="34280" rIns="68559" bIns="3428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600" dirty="0">
                <a:solidFill>
                  <a:schemeClr val="bg1">
                    <a:lumMod val="75000"/>
                  </a:schemeClr>
                </a:solidFill>
              </a:rPr>
              <a:t>ICIBA English for the majority of users to provide online translation, online dictionary, spoken English, English learning materials, Chinese dictionary, </a:t>
            </a:r>
            <a:r>
              <a:rPr lang="en-US" altLang="zh-CN" sz="600" dirty="0" err="1">
                <a:solidFill>
                  <a:schemeClr val="bg1">
                    <a:lumMod val="75000"/>
                  </a:schemeClr>
                </a:solidFill>
              </a:rPr>
              <a:t>Kingsoft</a:t>
            </a:r>
            <a:r>
              <a:rPr lang="en-US" altLang="zh-CN" sz="600" dirty="0">
                <a:solidFill>
                  <a:schemeClr val="bg1">
                    <a:lumMod val="75000"/>
                  </a:schemeClr>
                </a:solidFill>
              </a:rPr>
              <a:t> downloading services, is committed to provide you with quality authoritative online English service is 50 million English learners</a:t>
            </a:r>
          </a:p>
        </p:txBody>
      </p:sp>
      <p:sp>
        <p:nvSpPr>
          <p:cNvPr id="30" name="文本框 4"/>
          <p:cNvSpPr txBox="1"/>
          <p:nvPr/>
        </p:nvSpPr>
        <p:spPr>
          <a:xfrm>
            <a:off x="6587602" y="1024850"/>
            <a:ext cx="1145143" cy="253767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none" lIns="68559" tIns="34280" rIns="68559" bIns="34280" rtlCol="0">
            <a:spAutoFit/>
          </a:bodyPr>
          <a:lstStyle/>
          <a:p>
            <a:r>
              <a:rPr lang="zh-CN" altLang="en-US" sz="1199" dirty="0">
                <a:solidFill>
                  <a:schemeClr val="accent1"/>
                </a:solidFill>
                <a:latin typeface="+mn-ea"/>
                <a:cs typeface="Tahoma" panose="020B0604030504040204" pitchFamily="34" charset="0"/>
              </a:rPr>
              <a:t>时尚 高端 简约</a:t>
            </a:r>
          </a:p>
        </p:txBody>
      </p:sp>
      <p:sp>
        <p:nvSpPr>
          <p:cNvPr id="18" name="文本框 4">
            <a:extLst>
              <a:ext uri="{FF2B5EF4-FFF2-40B4-BE49-F238E27FC236}">
                <a16:creationId xmlns="" xmlns:a16="http://schemas.microsoft.com/office/drawing/2014/main" id="{5DEBF51B-2347-457F-A083-6ED00DD300D1}"/>
              </a:ext>
            </a:extLst>
          </p:cNvPr>
          <p:cNvSpPr txBox="1"/>
          <p:nvPr/>
        </p:nvSpPr>
        <p:spPr>
          <a:xfrm>
            <a:off x="3940357" y="1448055"/>
            <a:ext cx="1145143" cy="253767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none" lIns="68559" tIns="34280" rIns="68559" bIns="34280" rtlCol="0">
            <a:spAutoFit/>
          </a:bodyPr>
          <a:lstStyle/>
          <a:p>
            <a:r>
              <a:rPr lang="zh-CN" altLang="en-US" sz="1199" dirty="0">
                <a:solidFill>
                  <a:schemeClr val="accent1"/>
                </a:solidFill>
                <a:latin typeface="+mn-ea"/>
                <a:cs typeface="Tahoma" panose="020B0604030504040204" pitchFamily="34" charset="0"/>
              </a:rPr>
              <a:t>时尚 高端 简约</a:t>
            </a:r>
          </a:p>
        </p:txBody>
      </p:sp>
      <p:sp>
        <p:nvSpPr>
          <p:cNvPr id="19" name="文本框 4">
            <a:extLst>
              <a:ext uri="{FF2B5EF4-FFF2-40B4-BE49-F238E27FC236}">
                <a16:creationId xmlns="" xmlns:a16="http://schemas.microsoft.com/office/drawing/2014/main" id="{67DF6AA9-90C2-433C-9ECB-196B211817C7}"/>
              </a:ext>
            </a:extLst>
          </p:cNvPr>
          <p:cNvSpPr txBox="1"/>
          <p:nvPr/>
        </p:nvSpPr>
        <p:spPr>
          <a:xfrm>
            <a:off x="1255441" y="1978415"/>
            <a:ext cx="1145143" cy="253767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none" lIns="68559" tIns="34280" rIns="68559" bIns="34280" rtlCol="0">
            <a:spAutoFit/>
          </a:bodyPr>
          <a:lstStyle/>
          <a:p>
            <a:r>
              <a:rPr lang="zh-CN" altLang="en-US" sz="1199" dirty="0">
                <a:solidFill>
                  <a:schemeClr val="accent1"/>
                </a:solidFill>
                <a:latin typeface="+mn-ea"/>
                <a:cs typeface="Tahoma" panose="020B0604030504040204" pitchFamily="34" charset="0"/>
              </a:rPr>
              <a:t>时尚 高端 简约</a:t>
            </a:r>
          </a:p>
        </p:txBody>
      </p:sp>
    </p:spTree>
    <p:extLst>
      <p:ext uri="{BB962C8B-B14F-4D97-AF65-F5344CB8AC3E}">
        <p14:creationId xmlns:p14="http://schemas.microsoft.com/office/powerpoint/2010/main" val="33788760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25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75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25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750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8750"/>
                            </p:stCondLst>
                            <p:childTnLst>
                              <p:par>
                                <p:cTn id="4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30" grpId="0" animBg="1"/>
      <p:bldP spid="18" grpId="0" animBg="1"/>
      <p:bldP spid="1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558268" y="1458120"/>
            <a:ext cx="885552" cy="800100"/>
          </a:xfrm>
          <a:prstGeom prst="rect">
            <a:avLst/>
          </a:prstGeom>
          <a:noFill/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59" tIns="34280" rIns="68559" bIns="34280" rtlCol="0" anchor="ctr"/>
          <a:lstStyle/>
          <a:p>
            <a:pPr algn="ctr"/>
            <a:r>
              <a:rPr lang="zh-CN" altLang="en-US" sz="2999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标</a:t>
            </a:r>
          </a:p>
        </p:txBody>
      </p:sp>
      <p:sp>
        <p:nvSpPr>
          <p:cNvPr id="31" name="矩形 30"/>
          <p:cNvSpPr/>
          <p:nvPr/>
        </p:nvSpPr>
        <p:spPr>
          <a:xfrm>
            <a:off x="3162951" y="1458120"/>
            <a:ext cx="885552" cy="80010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59" tIns="34280" rIns="68559" bIns="34280" rtlCol="0" anchor="ctr"/>
          <a:lstStyle/>
          <a:p>
            <a:pPr algn="ctr"/>
            <a:r>
              <a:rPr lang="zh-CN" altLang="en-US" sz="2999" dirty="0">
                <a:solidFill>
                  <a:schemeClr val="accent1"/>
                </a:solidFill>
              </a:rPr>
              <a:t>题</a:t>
            </a:r>
          </a:p>
        </p:txBody>
      </p:sp>
      <p:sp>
        <p:nvSpPr>
          <p:cNvPr id="32" name="矩形 31"/>
          <p:cNvSpPr/>
          <p:nvPr/>
        </p:nvSpPr>
        <p:spPr>
          <a:xfrm>
            <a:off x="4767635" y="1458120"/>
            <a:ext cx="885552" cy="800100"/>
          </a:xfrm>
          <a:prstGeom prst="rect">
            <a:avLst/>
          </a:prstGeom>
          <a:noFill/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59" tIns="34280" rIns="68559" bIns="34280" rtlCol="0" anchor="ctr"/>
          <a:lstStyle/>
          <a:p>
            <a:pPr algn="ctr"/>
            <a:r>
              <a:rPr lang="zh-CN" altLang="en-US" sz="2999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文</a:t>
            </a:r>
          </a:p>
        </p:txBody>
      </p:sp>
      <p:sp>
        <p:nvSpPr>
          <p:cNvPr id="33" name="矩形 32"/>
          <p:cNvSpPr/>
          <p:nvPr/>
        </p:nvSpPr>
        <p:spPr>
          <a:xfrm>
            <a:off x="6372319" y="1458120"/>
            <a:ext cx="885552" cy="80010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59" tIns="34280" rIns="68559" bIns="34280" rtlCol="0" anchor="ctr"/>
          <a:lstStyle/>
          <a:p>
            <a:pPr algn="ctr"/>
            <a:r>
              <a:rPr lang="zh-CN" altLang="en-US" sz="2999" dirty="0">
                <a:solidFill>
                  <a:schemeClr val="accent1"/>
                </a:solidFill>
              </a:rPr>
              <a:t>字</a:t>
            </a:r>
          </a:p>
        </p:txBody>
      </p:sp>
      <p:sp>
        <p:nvSpPr>
          <p:cNvPr id="8" name="矩形 7"/>
          <p:cNvSpPr/>
          <p:nvPr/>
        </p:nvSpPr>
        <p:spPr>
          <a:xfrm>
            <a:off x="1316266" y="2546467"/>
            <a:ext cx="1570329" cy="1177225"/>
          </a:xfrm>
          <a:prstGeom prst="rect">
            <a:avLst/>
          </a:prstGeom>
        </p:spPr>
        <p:txBody>
          <a:bodyPr wrap="square" lIns="68559" tIns="34280" rIns="68559" bIns="3428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煮豆燃豆萁，豆在釜中泣。</a:t>
            </a:r>
            <a:b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</a:rPr>
            </a:b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本是同根生，相煎何太急？</a:t>
            </a:r>
            <a:endParaRPr lang="en-US" altLang="zh-CN" sz="9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>
              <a:lnSpc>
                <a:spcPct val="200000"/>
              </a:lnSpc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煮豆持作羹，漉菽以为汁。</a:t>
            </a:r>
            <a:b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</a:rPr>
            </a:br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2944944" y="2546468"/>
            <a:ext cx="1570329" cy="1177225"/>
          </a:xfrm>
          <a:prstGeom prst="rect">
            <a:avLst/>
          </a:prstGeom>
        </p:spPr>
        <p:txBody>
          <a:bodyPr wrap="square" lIns="68559" tIns="34280" rIns="68559" bIns="3428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煮豆燃豆萁，豆在釜中泣。</a:t>
            </a:r>
            <a:b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</a:rPr>
            </a:b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本是同根生，相煎何太急？</a:t>
            </a:r>
            <a:endParaRPr lang="en-US" altLang="zh-CN" sz="9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>
              <a:lnSpc>
                <a:spcPct val="200000"/>
              </a:lnSpc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萁在釜下燃，豆在釜中泣。</a:t>
            </a:r>
            <a:b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</a:rPr>
            </a:b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本自同根生，相煎何太急？</a:t>
            </a:r>
          </a:p>
        </p:txBody>
      </p:sp>
      <p:sp>
        <p:nvSpPr>
          <p:cNvPr id="35" name="矩形 34"/>
          <p:cNvSpPr/>
          <p:nvPr/>
        </p:nvSpPr>
        <p:spPr>
          <a:xfrm>
            <a:off x="4515274" y="2546467"/>
            <a:ext cx="1570329" cy="1454224"/>
          </a:xfrm>
          <a:prstGeom prst="rect">
            <a:avLst/>
          </a:prstGeom>
        </p:spPr>
        <p:txBody>
          <a:bodyPr wrap="square" lIns="68559" tIns="34280" rIns="68559" bIns="3428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煮豆燃豆萁，豆在釜中泣。</a:t>
            </a:r>
            <a:b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</a:rPr>
            </a:b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本是同根生，相煎何太急？</a:t>
            </a:r>
            <a:endParaRPr lang="en-US" altLang="zh-CN" sz="9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>
              <a:lnSpc>
                <a:spcPct val="200000"/>
              </a:lnSpc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煮豆持作羹，漉菽以为汁。</a:t>
            </a:r>
            <a:b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</a:rPr>
            </a:b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萁在釜下燃，豆在釜中泣。</a:t>
            </a:r>
            <a:b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</a:rPr>
            </a:b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本自同根生，相煎何太急？</a:t>
            </a:r>
          </a:p>
        </p:txBody>
      </p:sp>
      <p:sp>
        <p:nvSpPr>
          <p:cNvPr id="36" name="矩形 35"/>
          <p:cNvSpPr/>
          <p:nvPr/>
        </p:nvSpPr>
        <p:spPr>
          <a:xfrm>
            <a:off x="6142734" y="2546467"/>
            <a:ext cx="1570329" cy="1454224"/>
          </a:xfrm>
          <a:prstGeom prst="rect">
            <a:avLst/>
          </a:prstGeom>
        </p:spPr>
        <p:txBody>
          <a:bodyPr wrap="square" lIns="68559" tIns="34280" rIns="68559" bIns="3428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煮豆燃豆萁，豆在釜中泣。</a:t>
            </a:r>
            <a:b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</a:rPr>
            </a:b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本是同根生，相煎何太急？</a:t>
            </a:r>
            <a:endParaRPr lang="en-US" altLang="zh-CN" sz="9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>
              <a:lnSpc>
                <a:spcPct val="200000"/>
              </a:lnSpc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煮豆持作羹，漉菽以为汁。</a:t>
            </a:r>
            <a:b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</a:rPr>
            </a:b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萁在釜下燃，豆在釜中泣。</a:t>
            </a:r>
            <a:b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</a:rPr>
            </a:br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pic>
        <p:nvPicPr>
          <p:cNvPr id="16" name="图片 15">
            <a:extLst>
              <a:ext uri="{FF2B5EF4-FFF2-40B4-BE49-F238E27FC236}">
                <a16:creationId xmlns="" xmlns:a16="http://schemas.microsoft.com/office/drawing/2014/main" id="{D9AE0361-E390-47A3-94EA-6B5CC34A748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468"/>
          <a:stretch/>
        </p:blipFill>
        <p:spPr>
          <a:xfrm flipH="1">
            <a:off x="0" y="3486040"/>
            <a:ext cx="3843383" cy="1224022"/>
          </a:xfrm>
          <a:prstGeom prst="rect">
            <a:avLst/>
          </a:prstGeom>
        </p:spPr>
      </p:pic>
      <p:pic>
        <p:nvPicPr>
          <p:cNvPr id="19" name="图片 18">
            <a:extLst>
              <a:ext uri="{FF2B5EF4-FFF2-40B4-BE49-F238E27FC236}">
                <a16:creationId xmlns="" xmlns:a16="http://schemas.microsoft.com/office/drawing/2014/main" id="{A0F137AD-D37A-4FC4-8ACB-276954956E7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34598" y="4193580"/>
            <a:ext cx="4650169" cy="1252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73705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75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2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000"/>
                            </p:stCondLst>
                            <p:childTnLst>
                              <p:par>
                                <p:cTn id="2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2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250"/>
                            </p:stCondLst>
                            <p:childTnLst>
                              <p:par>
                                <p:cTn id="3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2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6500"/>
                            </p:stCondLst>
                            <p:childTnLst>
                              <p:par>
                                <p:cTn id="3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7750"/>
                            </p:stCondLst>
                            <p:childTnLst>
                              <p:par>
                                <p:cTn id="4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9000"/>
                            </p:stCondLst>
                            <p:childTnLst>
                              <p:par>
                                <p:cTn id="5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2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0250"/>
                            </p:stCondLst>
                            <p:childTnLst>
                              <p:par>
                                <p:cTn id="5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2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1" grpId="0" animBg="1"/>
      <p:bldP spid="32" grpId="0" animBg="1"/>
      <p:bldP spid="33" grpId="0" animBg="1"/>
      <p:bldP spid="8" grpId="0"/>
      <p:bldP spid="34" grpId="0"/>
      <p:bldP spid="35" grpId="0"/>
      <p:bldP spid="3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1390468" y="1815774"/>
            <a:ext cx="3462444" cy="1720643"/>
          </a:xfrm>
          <a:prstGeom prst="rect">
            <a:avLst/>
          </a:prstGeom>
        </p:spPr>
        <p:txBody>
          <a:bodyPr vert="eaVert" wrap="square" lIns="68559" tIns="34280" rIns="68559" bIns="3428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风萧萧兮易水寒，</a:t>
            </a:r>
            <a:endParaRPr lang="en-US" altLang="zh-CN" sz="9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壮士一去兮不复还。</a:t>
            </a:r>
            <a:endParaRPr lang="en-US" altLang="zh-CN" sz="9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探虎穴兮入蛟宫，</a:t>
            </a:r>
            <a:endParaRPr lang="en-US" altLang="zh-CN" sz="9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仰天呼气兮成白虹。</a:t>
            </a:r>
            <a:endParaRPr lang="en-US" altLang="zh-CN" sz="9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风萧萧兮易水寒，</a:t>
            </a:r>
            <a:endParaRPr lang="en-US" altLang="zh-CN" sz="9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壮士一去兮不复还。</a:t>
            </a:r>
            <a:endParaRPr lang="en-US" altLang="zh-CN" sz="9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探虎穴兮入蛟宫，</a:t>
            </a:r>
            <a:endParaRPr lang="en-US" altLang="zh-CN" sz="9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仰天呼气兮成白虹。</a:t>
            </a:r>
          </a:p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风萧萧兮易水寒， </a:t>
            </a:r>
            <a:endParaRPr lang="en-US" altLang="zh-CN" sz="9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壮士一去兮不复还。</a:t>
            </a:r>
            <a:endParaRPr lang="en-US" altLang="zh-CN" sz="9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>
              <a:lnSpc>
                <a:spcPct val="150000"/>
              </a:lnSpc>
            </a:pPr>
            <a:endParaRPr lang="en-US" altLang="zh-CN" sz="9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探虎穴兮入蛟宫，</a:t>
            </a:r>
            <a:endParaRPr lang="en-US" altLang="zh-CN" sz="9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仰天呼气兮成白虹。</a:t>
            </a:r>
          </a:p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风萧萧兮易水寒， </a:t>
            </a:r>
            <a:endParaRPr lang="en-US" altLang="zh-CN" sz="9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壮士一去兮不复还。</a:t>
            </a:r>
            <a:endParaRPr lang="en-US" altLang="zh-CN" sz="9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>
              <a:lnSpc>
                <a:spcPct val="150000"/>
              </a:lnSpc>
            </a:pPr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6" name="文本框 4"/>
          <p:cNvSpPr txBox="1"/>
          <p:nvPr/>
        </p:nvSpPr>
        <p:spPr>
          <a:xfrm>
            <a:off x="5196812" y="1962239"/>
            <a:ext cx="2353422" cy="7617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vert="eaVert" wrap="none" lIns="68559" tIns="34280" rIns="68559" bIns="34280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799" dirty="0">
                <a:solidFill>
                  <a:schemeClr val="accent1"/>
                </a:solidFill>
                <a:latin typeface="+mn-ea"/>
                <a:cs typeface="Tahoma" panose="020B0604030504040204" pitchFamily="34" charset="0"/>
              </a:rPr>
              <a:t>时尚，</a:t>
            </a:r>
            <a:endParaRPr lang="en-US" altLang="zh-CN" sz="1799" dirty="0">
              <a:solidFill>
                <a:schemeClr val="accent1"/>
              </a:solidFill>
              <a:latin typeface="+mn-ea"/>
              <a:cs typeface="Tahoma" panose="020B0604030504040204" pitchFamily="34" charset="0"/>
            </a:endParaRPr>
          </a:p>
          <a:p>
            <a:pPr>
              <a:lnSpc>
                <a:spcPct val="200000"/>
              </a:lnSpc>
            </a:pPr>
            <a:r>
              <a:rPr lang="zh-CN" altLang="en-US" sz="1799" dirty="0">
                <a:solidFill>
                  <a:schemeClr val="accent1"/>
                </a:solidFill>
                <a:latin typeface="+mn-ea"/>
                <a:cs typeface="Tahoma" panose="020B0604030504040204" pitchFamily="34" charset="0"/>
              </a:rPr>
              <a:t>高端。</a:t>
            </a:r>
            <a:endParaRPr lang="en-US" altLang="zh-CN" sz="1799" dirty="0">
              <a:solidFill>
                <a:schemeClr val="accent1"/>
              </a:solidFill>
              <a:latin typeface="+mn-ea"/>
              <a:cs typeface="Tahoma" panose="020B0604030504040204" pitchFamily="34" charset="0"/>
            </a:endParaRPr>
          </a:p>
          <a:p>
            <a:pPr>
              <a:lnSpc>
                <a:spcPct val="200000"/>
              </a:lnSpc>
            </a:pPr>
            <a:r>
              <a:rPr lang="zh-CN" altLang="en-US" sz="1799" dirty="0">
                <a:solidFill>
                  <a:schemeClr val="accent1"/>
                </a:solidFill>
                <a:latin typeface="+mn-ea"/>
                <a:cs typeface="Tahoma" panose="020B0604030504040204" pitchFamily="34" charset="0"/>
              </a:rPr>
              <a:t>简约，</a:t>
            </a:r>
            <a:endParaRPr lang="en-US" altLang="zh-CN" sz="1799" dirty="0">
              <a:solidFill>
                <a:schemeClr val="accent1"/>
              </a:solidFill>
              <a:latin typeface="+mn-ea"/>
              <a:cs typeface="Tahoma" panose="020B0604030504040204" pitchFamily="34" charset="0"/>
            </a:endParaRPr>
          </a:p>
          <a:p>
            <a:pPr>
              <a:lnSpc>
                <a:spcPct val="200000"/>
              </a:lnSpc>
            </a:pPr>
            <a:r>
              <a:rPr lang="zh-CN" altLang="en-US" sz="1799" dirty="0">
                <a:solidFill>
                  <a:schemeClr val="accent1"/>
                </a:solidFill>
                <a:latin typeface="+mn-ea"/>
                <a:cs typeface="Tahoma" panose="020B0604030504040204" pitchFamily="34" charset="0"/>
              </a:rPr>
              <a:t>大气。</a:t>
            </a:r>
          </a:p>
        </p:txBody>
      </p:sp>
      <p:pic>
        <p:nvPicPr>
          <p:cNvPr id="12" name="图片 11">
            <a:extLst>
              <a:ext uri="{FF2B5EF4-FFF2-40B4-BE49-F238E27FC236}">
                <a16:creationId xmlns="" xmlns:a16="http://schemas.microsoft.com/office/drawing/2014/main" id="{DBF9B6F2-2CE8-4FC0-86F9-F7F85C9F1D9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468"/>
          <a:stretch/>
        </p:blipFill>
        <p:spPr>
          <a:xfrm>
            <a:off x="5196812" y="3082540"/>
            <a:ext cx="3934487" cy="1224022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="" xmlns:a16="http://schemas.microsoft.com/office/drawing/2014/main" id="{E2D3045E-5344-47A1-A361-A4DB1C36833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7739" y="3793447"/>
            <a:ext cx="4650169" cy="1252552"/>
          </a:xfrm>
          <a:prstGeom prst="rect">
            <a:avLst/>
          </a:prstGeom>
        </p:spPr>
      </p:pic>
      <p:grpSp>
        <p:nvGrpSpPr>
          <p:cNvPr id="6" name="组合 5">
            <a:extLst>
              <a:ext uri="{FF2B5EF4-FFF2-40B4-BE49-F238E27FC236}">
                <a16:creationId xmlns="" xmlns:a16="http://schemas.microsoft.com/office/drawing/2014/main" id="{374ADF8A-3A5F-4575-8FFF-F811AADA6CCE}"/>
              </a:ext>
            </a:extLst>
          </p:cNvPr>
          <p:cNvGrpSpPr/>
          <p:nvPr/>
        </p:nvGrpSpPr>
        <p:grpSpPr>
          <a:xfrm>
            <a:off x="701281" y="1291547"/>
            <a:ext cx="4356344" cy="2506118"/>
            <a:chOff x="701281" y="1291547"/>
            <a:chExt cx="4356344" cy="2506118"/>
          </a:xfrm>
        </p:grpSpPr>
        <p:sp>
          <p:nvSpPr>
            <p:cNvPr id="13" name="矩形 12"/>
            <p:cNvSpPr/>
            <p:nvPr/>
          </p:nvSpPr>
          <p:spPr>
            <a:xfrm>
              <a:off x="701281" y="1383077"/>
              <a:ext cx="4356344" cy="2414588"/>
            </a:xfrm>
            <a:prstGeom prst="rect">
              <a:avLst/>
            </a:prstGeom>
            <a:noFill/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59" tIns="34280" rIns="68559" bIns="34280" rtlCol="0" anchor="ctr"/>
            <a:lstStyle/>
            <a:p>
              <a:pPr algn="ctr"/>
              <a:endParaRPr lang="zh-CN" altLang="en-US" sz="1799"/>
            </a:p>
          </p:txBody>
        </p:sp>
        <p:pic>
          <p:nvPicPr>
            <p:cNvPr id="15" name="图片 14">
              <a:extLst>
                <a:ext uri="{FF2B5EF4-FFF2-40B4-BE49-F238E27FC236}">
                  <a16:creationId xmlns="" xmlns:a16="http://schemas.microsoft.com/office/drawing/2014/main" id="{87A6BC53-8D5D-496F-99C0-DC02D76F595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818" t="25749" r="71558" b="21649"/>
            <a:stretch/>
          </p:blipFill>
          <p:spPr>
            <a:xfrm flipH="1">
              <a:off x="701281" y="1291547"/>
              <a:ext cx="949206" cy="25019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1473293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750"/>
                            </p:stCondLst>
                            <p:childTnLst>
                              <p:par>
                                <p:cTn id="2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087835" y="2349010"/>
            <a:ext cx="1748258" cy="11715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9" name="矩形 18"/>
          <p:cNvSpPr/>
          <p:nvPr/>
        </p:nvSpPr>
        <p:spPr>
          <a:xfrm>
            <a:off x="1701801" y="3709281"/>
            <a:ext cx="5892800" cy="1384782"/>
          </a:xfrm>
          <a:prstGeom prst="rect">
            <a:avLst/>
          </a:prstGeom>
        </p:spPr>
        <p:txBody>
          <a:bodyPr vert="horz" wrap="square" lIns="68559" tIns="34280" rIns="68559" bIns="3428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199" dirty="0">
                <a:solidFill>
                  <a:schemeClr val="tx1">
                    <a:lumMod val="50000"/>
                    <a:lumOff val="50000"/>
                  </a:schemeClr>
                </a:solidFill>
              </a:rPr>
              <a:t>风萧萧兮</a:t>
            </a:r>
            <a:r>
              <a:rPr lang="en-US" altLang="zh-CN" sz="1199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zh-CN" altLang="en-US" sz="1199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易水寒</a:t>
            </a:r>
            <a:endParaRPr lang="en-US" altLang="zh-CN" sz="1199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algn="ctr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壮士一去兮不复还。探虎穴兮入蛟宫，仰天呼气兮成白虹。</a:t>
            </a:r>
            <a:endParaRPr lang="en-US" altLang="zh-CN" sz="9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algn="ctr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风萧萧兮易水寒，壮士一去兮不复还。壮士一去兮不复还。</a:t>
            </a:r>
            <a:endParaRPr lang="en-US" altLang="zh-CN" sz="9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algn="ctr">
              <a:lnSpc>
                <a:spcPct val="150000"/>
              </a:lnSpc>
            </a:pPr>
            <a:endParaRPr lang="en-US" altLang="zh-CN" sz="9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algn="ctr">
              <a:lnSpc>
                <a:spcPct val="150000"/>
              </a:lnSpc>
            </a:pPr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algn="ctr">
              <a:lnSpc>
                <a:spcPct val="150000"/>
              </a:lnSpc>
            </a:pPr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pic>
        <p:nvPicPr>
          <p:cNvPr id="12" name="图片 11">
            <a:extLst>
              <a:ext uri="{FF2B5EF4-FFF2-40B4-BE49-F238E27FC236}">
                <a16:creationId xmlns="" xmlns:a16="http://schemas.microsoft.com/office/drawing/2014/main" id="{DAB894A8-4E66-41D9-800F-17AEB74030B1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biLevel thresh="75000"/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saturation sat="20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56956"/>
          <a:stretch/>
        </p:blipFill>
        <p:spPr>
          <a:xfrm>
            <a:off x="3295064" y="2324522"/>
            <a:ext cx="3512136" cy="1511758"/>
          </a:xfrm>
          <a:prstGeom prst="rect">
            <a:avLst/>
          </a:prstGeom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388066" y="1549805"/>
            <a:ext cx="1906998" cy="11697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35970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25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25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75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文本框 42"/>
          <p:cNvSpPr txBox="1"/>
          <p:nvPr/>
        </p:nvSpPr>
        <p:spPr>
          <a:xfrm>
            <a:off x="5471734" y="1708715"/>
            <a:ext cx="721951" cy="700043"/>
          </a:xfrm>
          <a:prstGeom prst="rect">
            <a:avLst/>
          </a:prstGeom>
          <a:noFill/>
        </p:spPr>
        <p:txBody>
          <a:bodyPr vert="horz" wrap="none" lIns="68559" tIns="34280" rIns="68559" bIns="34280" rtlCol="0">
            <a:spAutoFit/>
          </a:bodyPr>
          <a:lstStyle/>
          <a:p>
            <a:pPr algn="ctr"/>
            <a:r>
              <a:rPr lang="zh-CN" altLang="en-US" sz="4099" spc="45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肆</a:t>
            </a:r>
          </a:p>
        </p:txBody>
      </p:sp>
      <p:sp>
        <p:nvSpPr>
          <p:cNvPr id="53" name="文本框 52"/>
          <p:cNvSpPr txBox="1"/>
          <p:nvPr/>
        </p:nvSpPr>
        <p:spPr>
          <a:xfrm>
            <a:off x="4480866" y="1233513"/>
            <a:ext cx="692198" cy="2224259"/>
          </a:xfrm>
          <a:prstGeom prst="rect">
            <a:avLst/>
          </a:prstGeom>
          <a:noFill/>
        </p:spPr>
        <p:txBody>
          <a:bodyPr vert="eaVert" wrap="square" lIns="68559" tIns="34280" rIns="68559" bIns="34280" rtlCol="0">
            <a:spAutoFit/>
          </a:bodyPr>
          <a:lstStyle/>
          <a:p>
            <a:r>
              <a:rPr lang="zh-CN" altLang="en-US" sz="1799" spc="225" dirty="0"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单击此处添加标题</a:t>
            </a:r>
          </a:p>
        </p:txBody>
      </p:sp>
      <p:sp>
        <p:nvSpPr>
          <p:cNvPr id="54" name="Content Placeholder 2"/>
          <p:cNvSpPr txBox="1"/>
          <p:nvPr/>
        </p:nvSpPr>
        <p:spPr>
          <a:xfrm>
            <a:off x="3494126" y="1708715"/>
            <a:ext cx="921274" cy="2162021"/>
          </a:xfrm>
          <a:prstGeom prst="rect">
            <a:avLst/>
          </a:prstGeom>
        </p:spPr>
        <p:txBody>
          <a:bodyPr vert="eaVert" lIns="68559" tIns="34280" rIns="68559" bIns="3428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200000"/>
              </a:lnSpc>
              <a:buNone/>
            </a:pPr>
            <a:r>
              <a:rPr lang="zh-CN" altLang="zh-CN" sz="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党有党风，企有特色，好的设计都是以客户特色为基线通过自己的缜密安排、成熟的视觉语言诠释出其要表达思想概念！</a:t>
            </a:r>
            <a:endParaRPr lang="en-US" sz="8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4641800" y="1620687"/>
            <a:ext cx="0" cy="2084965"/>
          </a:xfrm>
          <a:prstGeom prst="line">
            <a:avLst/>
          </a:prstGeom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直接连接符 54"/>
          <p:cNvCxnSpPr/>
          <p:nvPr/>
        </p:nvCxnSpPr>
        <p:spPr>
          <a:xfrm>
            <a:off x="5289671" y="1016221"/>
            <a:ext cx="0" cy="2084965"/>
          </a:xfrm>
          <a:prstGeom prst="line">
            <a:avLst/>
          </a:prstGeom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" name="图片 1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01436" y="3023033"/>
            <a:ext cx="154740" cy="421900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="" xmlns:a16="http://schemas.microsoft.com/office/drawing/2014/main" id="{D136D8C5-B9C4-47F9-90F8-23E87B7A4CAD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468" r="65139"/>
          <a:stretch/>
        </p:blipFill>
        <p:spPr>
          <a:xfrm flipH="1">
            <a:off x="-23033" y="2584069"/>
            <a:ext cx="1882120" cy="2332752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="" xmlns:a16="http://schemas.microsoft.com/office/drawing/2014/main" id="{E4F04FFA-0F79-4F37-8DE2-9223D275FB4D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809" r="81836"/>
          <a:stretch/>
        </p:blipFill>
        <p:spPr>
          <a:xfrm>
            <a:off x="7917716" y="-342879"/>
            <a:ext cx="1224874" cy="2051595"/>
          </a:xfrm>
          <a:prstGeom prst="rect">
            <a:avLst/>
          </a:prstGeom>
        </p:spPr>
      </p:pic>
      <p:pic>
        <p:nvPicPr>
          <p:cNvPr id="18" name="图片 17">
            <a:extLst>
              <a:ext uri="{FF2B5EF4-FFF2-40B4-BE49-F238E27FC236}">
                <a16:creationId xmlns="" xmlns:a16="http://schemas.microsoft.com/office/drawing/2014/main" id="{D1D02367-EBE0-45C5-8892-310B8305D1A7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282" r="60615"/>
          <a:stretch/>
        </p:blipFill>
        <p:spPr>
          <a:xfrm flipH="1">
            <a:off x="6054583" y="1602334"/>
            <a:ext cx="1360958" cy="27437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38629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2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25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750"/>
                            </p:stCondLst>
                            <p:childTnLst>
                              <p:par>
                                <p:cTn id="1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75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750"/>
                            </p:stCondLst>
                            <p:childTnLst>
                              <p:par>
                                <p:cTn id="3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750"/>
                            </p:stCondLst>
                            <p:childTnLst>
                              <p:par>
                                <p:cTn id="4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/>
      <p:bldP spid="53" grpId="0"/>
      <p:bldP spid="5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2645396" y="1551160"/>
            <a:ext cx="295028" cy="1423190"/>
          </a:xfrm>
          <a:prstGeom prst="rect">
            <a:avLst/>
          </a:prstGeom>
          <a:noFill/>
        </p:spPr>
        <p:txBody>
          <a:bodyPr vert="horz" wrap="square" lIns="68559" tIns="34280" rIns="68559" bIns="34280" rtlCol="0">
            <a:spAutoFit/>
          </a:bodyPr>
          <a:lstStyle/>
          <a:p>
            <a:pPr algn="ctr"/>
            <a:r>
              <a:rPr lang="zh-CN" altLang="en-US" sz="4399" spc="-225" dirty="0">
                <a:solidFill>
                  <a:schemeClr val="tx1">
                    <a:lumMod val="85000"/>
                    <a:lumOff val="1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目录</a:t>
            </a:r>
          </a:p>
        </p:txBody>
      </p:sp>
      <p:grpSp>
        <p:nvGrpSpPr>
          <p:cNvPr id="2" name="组合 39"/>
          <p:cNvGrpSpPr/>
          <p:nvPr/>
        </p:nvGrpSpPr>
        <p:grpSpPr>
          <a:xfrm>
            <a:off x="4622295" y="1413505"/>
            <a:ext cx="461537" cy="2261295"/>
            <a:chOff x="5718629" y="1478323"/>
            <a:chExt cx="615571" cy="3015060"/>
          </a:xfrm>
        </p:grpSpPr>
        <p:sp>
          <p:nvSpPr>
            <p:cNvPr id="21" name="Rectangle 6"/>
            <p:cNvSpPr>
              <a:spLocks noChangeArrowheads="1"/>
            </p:cNvSpPr>
            <p:nvPr/>
          </p:nvSpPr>
          <p:spPr bwMode="auto">
            <a:xfrm>
              <a:off x="5800177" y="1478323"/>
              <a:ext cx="450684" cy="3015060"/>
            </a:xfrm>
            <a:prstGeom prst="rect">
              <a:avLst/>
            </a:prstGeom>
            <a:noFill/>
            <a:ln w="12700">
              <a:solidFill>
                <a:schemeClr val="tx1">
                  <a:lumMod val="50000"/>
                  <a:lumOff val="50000"/>
                </a:schemeClr>
              </a:solidFill>
              <a:miter lim="800000"/>
            </a:ln>
          </p:spPr>
          <p:txBody>
            <a:bodyPr vert="eaVert" wrap="square" lIns="91412" tIns="45706" rIns="91412" bIns="45706" numCol="1" anchor="t" anchorCtr="0" compatLnSpc="1"/>
            <a:lstStyle/>
            <a:p>
              <a:pPr algn="ctr"/>
              <a:endParaRPr lang="zh-CN" altLang="en-US" sz="1799">
                <a:solidFill>
                  <a:schemeClr val="tx1">
                    <a:lumMod val="75000"/>
                    <a:lumOff val="25000"/>
                  </a:schemeClr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endParaRP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5718629" y="1546952"/>
              <a:ext cx="615571" cy="507831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1799" spc="450" dirty="0">
                  <a:solidFill>
                    <a:schemeClr val="accent1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</a:rPr>
                <a:t>壹</a:t>
              </a:r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5792953" y="2092638"/>
              <a:ext cx="472068" cy="2267844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1100" spc="225" dirty="0">
                  <a:latin typeface="方正兰亭细黑_GBK" panose="02000000000000000000" pitchFamily="2" charset="-122"/>
                  <a:ea typeface="方正兰亭细黑_GBK" panose="02000000000000000000" pitchFamily="2" charset="-122"/>
                </a:rPr>
                <a:t>春秋往事山高水长</a:t>
              </a:r>
            </a:p>
          </p:txBody>
        </p:sp>
        <p:cxnSp>
          <p:nvCxnSpPr>
            <p:cNvPr id="36" name="直接连接符 35"/>
            <p:cNvCxnSpPr/>
            <p:nvPr/>
          </p:nvCxnSpPr>
          <p:spPr>
            <a:xfrm>
              <a:off x="5800177" y="2024007"/>
              <a:ext cx="450684" cy="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pic>
        <p:nvPicPr>
          <p:cNvPr id="38" name="图片 3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6558" y="2594953"/>
            <a:ext cx="154740" cy="421900"/>
          </a:xfrm>
          <a:prstGeom prst="rect">
            <a:avLst/>
          </a:prstGeom>
        </p:spPr>
      </p:pic>
      <p:grpSp>
        <p:nvGrpSpPr>
          <p:cNvPr id="4" name="组合 56"/>
          <p:cNvGrpSpPr/>
          <p:nvPr/>
        </p:nvGrpSpPr>
        <p:grpSpPr>
          <a:xfrm>
            <a:off x="5247798" y="1413505"/>
            <a:ext cx="461537" cy="2261295"/>
            <a:chOff x="5718629" y="1478323"/>
            <a:chExt cx="615571" cy="3015060"/>
          </a:xfrm>
        </p:grpSpPr>
        <p:sp>
          <p:nvSpPr>
            <p:cNvPr id="58" name="Rectangle 6"/>
            <p:cNvSpPr>
              <a:spLocks noChangeArrowheads="1"/>
            </p:cNvSpPr>
            <p:nvPr/>
          </p:nvSpPr>
          <p:spPr bwMode="auto">
            <a:xfrm>
              <a:off x="5800177" y="1478323"/>
              <a:ext cx="450684" cy="3015060"/>
            </a:xfrm>
            <a:prstGeom prst="rect">
              <a:avLst/>
            </a:prstGeom>
            <a:noFill/>
            <a:ln w="12700">
              <a:solidFill>
                <a:schemeClr val="tx1">
                  <a:lumMod val="50000"/>
                  <a:lumOff val="50000"/>
                </a:schemeClr>
              </a:solidFill>
              <a:miter lim="800000"/>
            </a:ln>
          </p:spPr>
          <p:txBody>
            <a:bodyPr vert="eaVert" wrap="square" lIns="91412" tIns="45706" rIns="91412" bIns="45706" numCol="1" anchor="t" anchorCtr="0" compatLnSpc="1"/>
            <a:lstStyle/>
            <a:p>
              <a:pPr algn="ctr"/>
              <a:endParaRPr lang="zh-CN" altLang="en-US" sz="1799">
                <a:solidFill>
                  <a:schemeClr val="tx1">
                    <a:lumMod val="75000"/>
                    <a:lumOff val="25000"/>
                  </a:schemeClr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endParaRPr>
            </a:p>
          </p:txBody>
        </p:sp>
        <p:sp>
          <p:nvSpPr>
            <p:cNvPr id="59" name="文本框 58"/>
            <p:cNvSpPr txBox="1"/>
            <p:nvPr/>
          </p:nvSpPr>
          <p:spPr>
            <a:xfrm>
              <a:off x="5718629" y="1546952"/>
              <a:ext cx="615571" cy="507831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1799" spc="450" dirty="0">
                  <a:solidFill>
                    <a:schemeClr val="accent1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</a:rPr>
                <a:t>贰</a:t>
              </a:r>
            </a:p>
          </p:txBody>
        </p:sp>
        <p:sp>
          <p:nvSpPr>
            <p:cNvPr id="60" name="文本框 59"/>
            <p:cNvSpPr txBox="1"/>
            <p:nvPr/>
          </p:nvSpPr>
          <p:spPr>
            <a:xfrm>
              <a:off x="5772599" y="2092638"/>
              <a:ext cx="492423" cy="2267844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1199" spc="225" dirty="0">
                  <a:latin typeface="方正兰亭细黑_GBK" panose="02000000000000000000" pitchFamily="2" charset="-122"/>
                  <a:ea typeface="方正兰亭细黑_GBK" panose="02000000000000000000" pitchFamily="2" charset="-122"/>
                </a:rPr>
                <a:t>春秋往事山高水长</a:t>
              </a:r>
            </a:p>
          </p:txBody>
        </p:sp>
        <p:cxnSp>
          <p:nvCxnSpPr>
            <p:cNvPr id="61" name="直接连接符 60"/>
            <p:cNvCxnSpPr/>
            <p:nvPr/>
          </p:nvCxnSpPr>
          <p:spPr>
            <a:xfrm>
              <a:off x="5800177" y="2024007"/>
              <a:ext cx="450684" cy="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5" name="组合 61"/>
          <p:cNvGrpSpPr/>
          <p:nvPr/>
        </p:nvGrpSpPr>
        <p:grpSpPr>
          <a:xfrm>
            <a:off x="5873304" y="1413505"/>
            <a:ext cx="461537" cy="2261295"/>
            <a:chOff x="5718629" y="1478323"/>
            <a:chExt cx="615571" cy="3015060"/>
          </a:xfrm>
        </p:grpSpPr>
        <p:sp>
          <p:nvSpPr>
            <p:cNvPr id="63" name="Rectangle 6"/>
            <p:cNvSpPr>
              <a:spLocks noChangeArrowheads="1"/>
            </p:cNvSpPr>
            <p:nvPr/>
          </p:nvSpPr>
          <p:spPr bwMode="auto">
            <a:xfrm>
              <a:off x="5800177" y="1478323"/>
              <a:ext cx="450684" cy="3015060"/>
            </a:xfrm>
            <a:prstGeom prst="rect">
              <a:avLst/>
            </a:prstGeom>
            <a:noFill/>
            <a:ln w="12700">
              <a:solidFill>
                <a:schemeClr val="tx1">
                  <a:lumMod val="50000"/>
                  <a:lumOff val="50000"/>
                </a:schemeClr>
              </a:solidFill>
              <a:miter lim="800000"/>
            </a:ln>
          </p:spPr>
          <p:txBody>
            <a:bodyPr vert="eaVert" wrap="square" lIns="91412" tIns="45706" rIns="91412" bIns="45706" numCol="1" anchor="t" anchorCtr="0" compatLnSpc="1"/>
            <a:lstStyle/>
            <a:p>
              <a:pPr algn="ctr"/>
              <a:endParaRPr lang="zh-CN" altLang="en-US" sz="1799">
                <a:solidFill>
                  <a:schemeClr val="tx1">
                    <a:lumMod val="75000"/>
                    <a:lumOff val="25000"/>
                  </a:schemeClr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endParaRPr>
            </a:p>
          </p:txBody>
        </p:sp>
        <p:sp>
          <p:nvSpPr>
            <p:cNvPr id="64" name="文本框 63"/>
            <p:cNvSpPr txBox="1"/>
            <p:nvPr/>
          </p:nvSpPr>
          <p:spPr>
            <a:xfrm>
              <a:off x="5718629" y="1546952"/>
              <a:ext cx="615571" cy="507831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1799" spc="450" dirty="0">
                  <a:solidFill>
                    <a:schemeClr val="accent1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</a:rPr>
                <a:t>叁</a:t>
              </a:r>
            </a:p>
          </p:txBody>
        </p:sp>
        <p:sp>
          <p:nvSpPr>
            <p:cNvPr id="65" name="文本框 64"/>
            <p:cNvSpPr txBox="1"/>
            <p:nvPr/>
          </p:nvSpPr>
          <p:spPr>
            <a:xfrm>
              <a:off x="5772599" y="2092638"/>
              <a:ext cx="492423" cy="2267844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1199" spc="225" dirty="0">
                  <a:latin typeface="方正兰亭细黑_GBK" panose="02000000000000000000" pitchFamily="2" charset="-122"/>
                  <a:ea typeface="方正兰亭细黑_GBK" panose="02000000000000000000" pitchFamily="2" charset="-122"/>
                </a:rPr>
                <a:t>春秋往事山高水长</a:t>
              </a:r>
            </a:p>
          </p:txBody>
        </p:sp>
        <p:cxnSp>
          <p:nvCxnSpPr>
            <p:cNvPr id="66" name="直接连接符 65"/>
            <p:cNvCxnSpPr/>
            <p:nvPr/>
          </p:nvCxnSpPr>
          <p:spPr>
            <a:xfrm>
              <a:off x="5800177" y="2024007"/>
              <a:ext cx="450684" cy="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6" name="组合 66"/>
          <p:cNvGrpSpPr/>
          <p:nvPr/>
        </p:nvGrpSpPr>
        <p:grpSpPr>
          <a:xfrm>
            <a:off x="6498810" y="1413505"/>
            <a:ext cx="461537" cy="2261295"/>
            <a:chOff x="5718629" y="1478323"/>
            <a:chExt cx="615571" cy="3015060"/>
          </a:xfrm>
        </p:grpSpPr>
        <p:sp>
          <p:nvSpPr>
            <p:cNvPr id="68" name="Rectangle 6"/>
            <p:cNvSpPr>
              <a:spLocks noChangeArrowheads="1"/>
            </p:cNvSpPr>
            <p:nvPr/>
          </p:nvSpPr>
          <p:spPr bwMode="auto">
            <a:xfrm>
              <a:off x="5800177" y="1478323"/>
              <a:ext cx="450684" cy="3015060"/>
            </a:xfrm>
            <a:prstGeom prst="rect">
              <a:avLst/>
            </a:prstGeom>
            <a:noFill/>
            <a:ln w="12700">
              <a:solidFill>
                <a:schemeClr val="tx1">
                  <a:lumMod val="50000"/>
                  <a:lumOff val="50000"/>
                </a:schemeClr>
              </a:solidFill>
              <a:miter lim="800000"/>
            </a:ln>
          </p:spPr>
          <p:txBody>
            <a:bodyPr vert="eaVert" wrap="square" lIns="91412" tIns="45706" rIns="91412" bIns="45706" numCol="1" anchor="t" anchorCtr="0" compatLnSpc="1"/>
            <a:lstStyle/>
            <a:p>
              <a:pPr algn="ctr"/>
              <a:endParaRPr lang="zh-CN" altLang="en-US" sz="1799">
                <a:solidFill>
                  <a:schemeClr val="tx1">
                    <a:lumMod val="75000"/>
                    <a:lumOff val="25000"/>
                  </a:schemeClr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endParaRPr>
            </a:p>
          </p:txBody>
        </p:sp>
        <p:sp>
          <p:nvSpPr>
            <p:cNvPr id="69" name="文本框 68"/>
            <p:cNvSpPr txBox="1"/>
            <p:nvPr/>
          </p:nvSpPr>
          <p:spPr>
            <a:xfrm>
              <a:off x="5718629" y="1546952"/>
              <a:ext cx="615571" cy="507831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1799" spc="450" dirty="0">
                  <a:solidFill>
                    <a:schemeClr val="accent1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</a:rPr>
                <a:t>肆</a:t>
              </a:r>
            </a:p>
          </p:txBody>
        </p:sp>
        <p:sp>
          <p:nvSpPr>
            <p:cNvPr id="70" name="文本框 69"/>
            <p:cNvSpPr txBox="1"/>
            <p:nvPr/>
          </p:nvSpPr>
          <p:spPr>
            <a:xfrm>
              <a:off x="5792953" y="2092638"/>
              <a:ext cx="472068" cy="2267844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1100" spc="225" dirty="0">
                  <a:latin typeface="方正兰亭细黑_GBK" panose="02000000000000000000" pitchFamily="2" charset="-122"/>
                  <a:ea typeface="方正兰亭细黑_GBK" panose="02000000000000000000" pitchFamily="2" charset="-122"/>
                </a:rPr>
                <a:t>春秋往事山高水长</a:t>
              </a:r>
            </a:p>
          </p:txBody>
        </p:sp>
        <p:cxnSp>
          <p:nvCxnSpPr>
            <p:cNvPr id="71" name="直接连接符 70"/>
            <p:cNvCxnSpPr/>
            <p:nvPr/>
          </p:nvCxnSpPr>
          <p:spPr>
            <a:xfrm>
              <a:off x="5800177" y="2024007"/>
              <a:ext cx="450684" cy="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pic>
        <p:nvPicPr>
          <p:cNvPr id="10" name="图片 9">
            <a:extLst>
              <a:ext uri="{FF2B5EF4-FFF2-40B4-BE49-F238E27FC236}">
                <a16:creationId xmlns="" xmlns:a16="http://schemas.microsoft.com/office/drawing/2014/main" id="{AEDCD60B-DF27-43E4-B271-3FF3EAEDF7B6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6956"/>
          <a:stretch/>
        </p:blipFill>
        <p:spPr>
          <a:xfrm>
            <a:off x="0" y="2966052"/>
            <a:ext cx="4114520" cy="17710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34943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5671826" y="998707"/>
            <a:ext cx="49389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chemeClr val="accent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输入标题</a:t>
            </a:r>
          </a:p>
        </p:txBody>
      </p:sp>
      <p:sp>
        <p:nvSpPr>
          <p:cNvPr id="14" name="TextBox 28"/>
          <p:cNvSpPr txBox="1"/>
          <p:nvPr/>
        </p:nvSpPr>
        <p:spPr>
          <a:xfrm>
            <a:off x="4773411" y="1492425"/>
            <a:ext cx="819455" cy="199942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>
              <a:lnSpc>
                <a:spcPct val="125000"/>
              </a:lnSpc>
            </a:pPr>
            <a:r>
              <a:rPr lang="zh-CN" altLang="en-US" sz="11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点此输入文字点此输入文字点此输入文字点此输入文字</a:t>
            </a:r>
          </a:p>
          <a:p>
            <a:pPr algn="ctr">
              <a:lnSpc>
                <a:spcPct val="125000"/>
              </a:lnSpc>
            </a:pPr>
            <a:endParaRPr lang="zh-CN" altLang="en-US" sz="11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6" name="直接连接符 15"/>
          <p:cNvCxnSpPr/>
          <p:nvPr/>
        </p:nvCxnSpPr>
        <p:spPr>
          <a:xfrm>
            <a:off x="5592857" y="1096495"/>
            <a:ext cx="0" cy="2395352"/>
          </a:xfrm>
          <a:prstGeom prst="line">
            <a:avLst/>
          </a:prstGeom>
          <a:ln>
            <a:solidFill>
              <a:schemeClr val="tx1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矩形 16"/>
          <p:cNvSpPr/>
          <p:nvPr/>
        </p:nvSpPr>
        <p:spPr>
          <a:xfrm>
            <a:off x="4271488" y="998707"/>
            <a:ext cx="49389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chemeClr val="accent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输入标题</a:t>
            </a:r>
          </a:p>
        </p:txBody>
      </p:sp>
      <p:sp>
        <p:nvSpPr>
          <p:cNvPr id="18" name="TextBox 28"/>
          <p:cNvSpPr txBox="1"/>
          <p:nvPr/>
        </p:nvSpPr>
        <p:spPr>
          <a:xfrm>
            <a:off x="3373073" y="1492425"/>
            <a:ext cx="819455" cy="199942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>
              <a:lnSpc>
                <a:spcPct val="125000"/>
              </a:lnSpc>
            </a:pPr>
            <a:r>
              <a:rPr lang="zh-CN" altLang="en-US" sz="11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点此输入文字点此输入文字点此输入文字点此输入文字</a:t>
            </a:r>
          </a:p>
          <a:p>
            <a:pPr algn="ctr">
              <a:lnSpc>
                <a:spcPct val="125000"/>
              </a:lnSpc>
            </a:pPr>
            <a:endParaRPr lang="zh-CN" altLang="en-US" sz="11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9" name="直接连接符 18"/>
          <p:cNvCxnSpPr/>
          <p:nvPr/>
        </p:nvCxnSpPr>
        <p:spPr>
          <a:xfrm>
            <a:off x="4192519" y="1096495"/>
            <a:ext cx="0" cy="2395352"/>
          </a:xfrm>
          <a:prstGeom prst="line">
            <a:avLst/>
          </a:prstGeom>
          <a:ln>
            <a:solidFill>
              <a:schemeClr val="tx1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矩形 19"/>
          <p:cNvSpPr/>
          <p:nvPr/>
        </p:nvSpPr>
        <p:spPr>
          <a:xfrm>
            <a:off x="2967601" y="998707"/>
            <a:ext cx="49389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chemeClr val="accent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输入标题</a:t>
            </a:r>
          </a:p>
        </p:txBody>
      </p:sp>
      <p:sp>
        <p:nvSpPr>
          <p:cNvPr id="21" name="TextBox 28"/>
          <p:cNvSpPr txBox="1"/>
          <p:nvPr/>
        </p:nvSpPr>
        <p:spPr>
          <a:xfrm>
            <a:off x="2069187" y="1492425"/>
            <a:ext cx="819455" cy="199942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>
              <a:lnSpc>
                <a:spcPct val="125000"/>
              </a:lnSpc>
            </a:pPr>
            <a:r>
              <a:rPr lang="zh-CN" altLang="en-US" sz="11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点此输入文字点此输入文字点此输入文字点此输入文字</a:t>
            </a:r>
          </a:p>
          <a:p>
            <a:pPr algn="ctr">
              <a:lnSpc>
                <a:spcPct val="125000"/>
              </a:lnSpc>
            </a:pPr>
            <a:endParaRPr lang="zh-CN" altLang="en-US" sz="11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2" name="直接连接符 21"/>
          <p:cNvCxnSpPr/>
          <p:nvPr/>
        </p:nvCxnSpPr>
        <p:spPr>
          <a:xfrm>
            <a:off x="2888633" y="1096495"/>
            <a:ext cx="0" cy="2395352"/>
          </a:xfrm>
          <a:prstGeom prst="line">
            <a:avLst/>
          </a:prstGeom>
          <a:ln>
            <a:solidFill>
              <a:schemeClr val="tx1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矩形 22"/>
          <p:cNvSpPr/>
          <p:nvPr/>
        </p:nvSpPr>
        <p:spPr>
          <a:xfrm>
            <a:off x="1590784" y="998707"/>
            <a:ext cx="49389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chemeClr val="accent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输入标题</a:t>
            </a:r>
          </a:p>
        </p:txBody>
      </p:sp>
      <p:sp>
        <p:nvSpPr>
          <p:cNvPr id="24" name="TextBox 28"/>
          <p:cNvSpPr txBox="1"/>
          <p:nvPr/>
        </p:nvSpPr>
        <p:spPr>
          <a:xfrm>
            <a:off x="692369" y="1492425"/>
            <a:ext cx="819455" cy="199942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>
              <a:lnSpc>
                <a:spcPct val="125000"/>
              </a:lnSpc>
            </a:pPr>
            <a:r>
              <a:rPr lang="zh-CN" altLang="en-US" sz="11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点此输入文字点此输入文字点此输入文字点此输入文字</a:t>
            </a:r>
          </a:p>
          <a:p>
            <a:pPr algn="ctr">
              <a:lnSpc>
                <a:spcPct val="125000"/>
              </a:lnSpc>
            </a:pPr>
            <a:endParaRPr lang="zh-CN" altLang="en-US" sz="11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5" name="直接连接符 24"/>
          <p:cNvCxnSpPr/>
          <p:nvPr/>
        </p:nvCxnSpPr>
        <p:spPr>
          <a:xfrm>
            <a:off x="1511816" y="1096495"/>
            <a:ext cx="0" cy="2395352"/>
          </a:xfrm>
          <a:prstGeom prst="line">
            <a:avLst/>
          </a:prstGeom>
          <a:ln>
            <a:solidFill>
              <a:schemeClr val="tx1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图片 14">
            <a:extLst>
              <a:ext uri="{FF2B5EF4-FFF2-40B4-BE49-F238E27FC236}">
                <a16:creationId xmlns="" xmlns:a16="http://schemas.microsoft.com/office/drawing/2014/main" id="{38BAD249-DE32-4A89-B04B-301D33ED821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6817"/>
          <a:stretch/>
        </p:blipFill>
        <p:spPr>
          <a:xfrm>
            <a:off x="3692589" y="1966934"/>
            <a:ext cx="5143501" cy="27354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68534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75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25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5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250"/>
                            </p:stCondLst>
                            <p:childTnLst>
                              <p:par>
                                <p:cTn id="4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750"/>
                            </p:stCondLst>
                            <p:childTnLst>
                              <p:par>
                                <p:cTn id="5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7" grpId="0"/>
      <p:bldP spid="18" grpId="0"/>
      <p:bldP spid="20" grpId="0"/>
      <p:bldP spid="21" grpId="0"/>
      <p:bldP spid="23" grpId="0"/>
      <p:bldP spid="2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接连接符 6"/>
          <p:cNvCxnSpPr>
            <a:cxnSpLocks/>
          </p:cNvCxnSpPr>
          <p:nvPr/>
        </p:nvCxnSpPr>
        <p:spPr>
          <a:xfrm>
            <a:off x="5472032" y="712269"/>
            <a:ext cx="0" cy="4432026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/>
          <p:cNvSpPr txBox="1"/>
          <p:nvPr/>
        </p:nvSpPr>
        <p:spPr>
          <a:xfrm>
            <a:off x="5628444" y="2281230"/>
            <a:ext cx="415456" cy="1627348"/>
          </a:xfrm>
          <a:prstGeom prst="rect">
            <a:avLst/>
          </a:prstGeom>
          <a:noFill/>
        </p:spPr>
        <p:txBody>
          <a:bodyPr vert="eaVert" wrap="none" lIns="68559" tIns="34280" rIns="68559" bIns="34280" rtlCol="0">
            <a:spAutoFit/>
          </a:bodyPr>
          <a:lstStyle/>
          <a:p>
            <a:r>
              <a:rPr lang="zh-CN" altLang="en-US" spc="225" dirty="0">
                <a:solidFill>
                  <a:schemeClr val="tx1">
                    <a:lumMod val="65000"/>
                    <a:lumOff val="35000"/>
                  </a:schemeClr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此处添加标题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6220063" y="2294414"/>
            <a:ext cx="507789" cy="2113994"/>
          </a:xfrm>
          <a:prstGeom prst="rect">
            <a:avLst/>
          </a:prstGeom>
          <a:noFill/>
        </p:spPr>
        <p:txBody>
          <a:bodyPr vert="eaVert" wrap="square" lIns="68559" tIns="34280" rIns="68559" bIns="34280" rtlCol="0" anchor="ctr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/>
              <a:t>点一滴墨，倾一世魂。用一辈子的桃花运，换一场不分手的恋情</a:t>
            </a:r>
            <a:endParaRPr lang="zh-CN" altLang="en-US" sz="800" spc="225" dirty="0"/>
          </a:p>
        </p:txBody>
      </p:sp>
      <p:sp>
        <p:nvSpPr>
          <p:cNvPr id="10" name="文本框 9"/>
          <p:cNvSpPr txBox="1"/>
          <p:nvPr/>
        </p:nvSpPr>
        <p:spPr>
          <a:xfrm>
            <a:off x="6897949" y="2294414"/>
            <a:ext cx="507789" cy="2113994"/>
          </a:xfrm>
          <a:prstGeom prst="rect">
            <a:avLst/>
          </a:prstGeom>
          <a:noFill/>
        </p:spPr>
        <p:txBody>
          <a:bodyPr vert="eaVert" wrap="square" lIns="68559" tIns="34280" rIns="68559" bIns="34280" rtlCol="0" anchor="ctr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/>
              <a:t>点一滴墨，倾一世魂。用一辈子的桃花运，换一场不分手的恋情</a:t>
            </a:r>
            <a:endParaRPr lang="zh-CN" altLang="en-US" sz="800" spc="225" dirty="0"/>
          </a:p>
        </p:txBody>
      </p:sp>
      <p:sp>
        <p:nvSpPr>
          <p:cNvPr id="11" name="文本框 10"/>
          <p:cNvSpPr txBox="1"/>
          <p:nvPr/>
        </p:nvSpPr>
        <p:spPr>
          <a:xfrm>
            <a:off x="7575834" y="2294414"/>
            <a:ext cx="507789" cy="2113994"/>
          </a:xfrm>
          <a:prstGeom prst="rect">
            <a:avLst/>
          </a:prstGeom>
          <a:noFill/>
        </p:spPr>
        <p:txBody>
          <a:bodyPr vert="eaVert" wrap="square" lIns="68559" tIns="34280" rIns="68559" bIns="34280" rtlCol="0" anchor="ctr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/>
              <a:t>点一滴墨，倾一世魂。用一辈子的桃花运，换一场不分手的恋情</a:t>
            </a:r>
            <a:endParaRPr lang="zh-CN" altLang="en-US" sz="800" spc="225" dirty="0"/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05029" y="3662307"/>
            <a:ext cx="299642" cy="293799"/>
          </a:xfrm>
          <a:prstGeom prst="rect">
            <a:avLst/>
          </a:prstGeom>
        </p:spPr>
      </p:pic>
      <p:pic>
        <p:nvPicPr>
          <p:cNvPr id="18" name="图片 17">
            <a:extLst>
              <a:ext uri="{FF2B5EF4-FFF2-40B4-BE49-F238E27FC236}">
                <a16:creationId xmlns="" xmlns:a16="http://schemas.microsoft.com/office/drawing/2014/main" id="{ADBDDD7E-4BAF-4B86-8364-48BAA8E82AA8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6817"/>
          <a:stretch/>
        </p:blipFill>
        <p:spPr>
          <a:xfrm>
            <a:off x="-213232" y="1533450"/>
            <a:ext cx="5143501" cy="2735460"/>
          </a:xfrm>
          <a:prstGeom prst="rect">
            <a:avLst/>
          </a:prstGeom>
        </p:spPr>
      </p:pic>
      <p:pic>
        <p:nvPicPr>
          <p:cNvPr id="17" name="图片 16">
            <a:extLst>
              <a:ext uri="{FF2B5EF4-FFF2-40B4-BE49-F238E27FC236}">
                <a16:creationId xmlns="" xmlns:a16="http://schemas.microsoft.com/office/drawing/2014/main" id="{2D5B3989-BA99-45D0-8EB0-C3F870952855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139" y="786261"/>
            <a:ext cx="3016306" cy="3016306"/>
          </a:xfrm>
          <a:prstGeom prst="sun">
            <a:avLst/>
          </a:prstGeom>
        </p:spPr>
      </p:pic>
    </p:spTree>
    <p:extLst>
      <p:ext uri="{BB962C8B-B14F-4D97-AF65-F5344CB8AC3E}">
        <p14:creationId xmlns:p14="http://schemas.microsoft.com/office/powerpoint/2010/main" val="17470260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5" dur="1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8" dur="1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1" dur="1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750"/>
                            </p:stCondLst>
                            <p:childTnLst>
                              <p:par>
                                <p:cTn id="33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1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  <p:bldP spid="11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>
            <a:extLst>
              <a:ext uri="{FF2B5EF4-FFF2-40B4-BE49-F238E27FC236}">
                <a16:creationId xmlns="" xmlns:a16="http://schemas.microsoft.com/office/drawing/2014/main" id="{AD0C39E3-E34A-4CAC-B154-58AF474E5631}"/>
              </a:ext>
            </a:extLst>
          </p:cNvPr>
          <p:cNvSpPr/>
          <p:nvPr/>
        </p:nvSpPr>
        <p:spPr>
          <a:xfrm rot="5400000">
            <a:off x="3879942" y="1111161"/>
            <a:ext cx="1638116" cy="2540000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59" tIns="34280" rIns="68559" bIns="34280" rtlCol="0" anchor="ctr"/>
          <a:lstStyle/>
          <a:p>
            <a:pPr algn="ctr"/>
            <a:endParaRPr lang="zh-CN" altLang="en-US" sz="1799"/>
          </a:p>
        </p:txBody>
      </p:sp>
      <p:sp>
        <p:nvSpPr>
          <p:cNvPr id="11" name="矩形 10"/>
          <p:cNvSpPr/>
          <p:nvPr/>
        </p:nvSpPr>
        <p:spPr>
          <a:xfrm>
            <a:off x="6486479" y="2056689"/>
            <a:ext cx="3595687" cy="1392689"/>
          </a:xfrm>
          <a:prstGeom prst="rect">
            <a:avLst/>
          </a:prstGeom>
        </p:spPr>
        <p:txBody>
          <a:bodyPr vert="horz" wrap="square" lIns="68580" tIns="34290" rIns="68580" bIns="34290">
            <a:spAutoFit/>
          </a:bodyPr>
          <a:lstStyle/>
          <a:p>
            <a:r>
              <a:rPr lang="zh-CN" altLang="en-US" sz="1400" spc="225" dirty="0">
                <a:solidFill>
                  <a:schemeClr val="accent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此处添加标题</a:t>
            </a:r>
          </a:p>
          <a:p>
            <a:pPr>
              <a:lnSpc>
                <a:spcPct val="150000"/>
              </a:lnSpc>
            </a:pP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壮士一去兮不复还。探虎穴兮入蛟宫，</a:t>
            </a:r>
            <a:endParaRPr lang="en-US" altLang="zh-CN" sz="9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仰天呼气兮成白虹。风萧萧兮易水寒，</a:t>
            </a:r>
            <a:endParaRPr lang="en-US" altLang="zh-CN" sz="9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壮士一去兮不复还。壮士一去兮不复还。</a:t>
            </a:r>
            <a:endParaRPr lang="en-US" altLang="zh-CN" sz="9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>
              <a:lnSpc>
                <a:spcPct val="150000"/>
              </a:lnSpc>
            </a:pPr>
            <a:endParaRPr lang="en-US" altLang="zh-CN" sz="9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909638" y="2056689"/>
            <a:ext cx="3595687" cy="1392689"/>
          </a:xfrm>
          <a:prstGeom prst="rect">
            <a:avLst/>
          </a:prstGeom>
        </p:spPr>
        <p:txBody>
          <a:bodyPr vert="horz" wrap="square" lIns="68580" tIns="34290" rIns="68580" bIns="34290">
            <a:spAutoFit/>
          </a:bodyPr>
          <a:lstStyle/>
          <a:p>
            <a:r>
              <a:rPr lang="zh-CN" altLang="en-US" sz="1400" spc="225" dirty="0">
                <a:solidFill>
                  <a:schemeClr val="accent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此处添加标题</a:t>
            </a:r>
          </a:p>
          <a:p>
            <a:pPr>
              <a:lnSpc>
                <a:spcPct val="150000"/>
              </a:lnSpc>
            </a:pP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壮士一去兮不复还。探虎穴兮入蛟宫，</a:t>
            </a:r>
            <a:endParaRPr lang="en-US" altLang="zh-CN" sz="9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仰天呼气兮成白虹。风萧萧兮易水寒，</a:t>
            </a:r>
            <a:endParaRPr lang="en-US" altLang="zh-CN" sz="9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壮士一去兮不复还。壮士一去兮不复还。</a:t>
            </a:r>
            <a:endParaRPr lang="en-US" altLang="zh-CN" sz="9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>
              <a:lnSpc>
                <a:spcPct val="150000"/>
              </a:lnSpc>
            </a:pPr>
            <a:endParaRPr lang="en-US" altLang="zh-CN" sz="9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pic>
        <p:nvPicPr>
          <p:cNvPr id="10" name="Picture 3">
            <a:extLst>
              <a:ext uri="{FF2B5EF4-FFF2-40B4-BE49-F238E27FC236}">
                <a16:creationId xmlns="" xmlns:a16="http://schemas.microsoft.com/office/drawing/2014/main" id="{68361457-53EB-496A-B5F5-CCB662AF03F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262766" y="1803400"/>
            <a:ext cx="2485117" cy="18821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999808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25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1" grpId="0"/>
      <p:bldP spid="1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3648076" y="1798809"/>
            <a:ext cx="2492990" cy="1295380"/>
          </a:xfrm>
          <a:prstGeom prst="rect">
            <a:avLst/>
          </a:prstGeom>
        </p:spPr>
        <p:txBody>
          <a:bodyPr vert="eaVert" wrap="square" lIns="68580" tIns="34290" rIns="68580" bIns="3429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风萧萧兮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易水寒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algn="ctr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壮士一去兮不复还。探虎穴兮入蛟宫，仰天呼气兮成白虹。</a:t>
            </a:r>
            <a:endParaRPr lang="en-US" altLang="zh-CN" sz="9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algn="ctr">
              <a:lnSpc>
                <a:spcPct val="150000"/>
              </a:lnSpc>
            </a:pPr>
            <a:endParaRPr lang="en-US" altLang="zh-CN" sz="9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algn="ctr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风萧萧兮易水寒，壮士一去兮不复还。壮士一去兮不复还。</a:t>
            </a:r>
            <a:endParaRPr lang="en-US" altLang="zh-CN" sz="9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algn="ctr">
              <a:lnSpc>
                <a:spcPct val="150000"/>
              </a:lnSpc>
            </a:pPr>
            <a:endParaRPr lang="en-US" altLang="zh-CN" sz="9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algn="ctr">
              <a:lnSpc>
                <a:spcPct val="150000"/>
              </a:lnSpc>
            </a:pPr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algn="ctr">
              <a:lnSpc>
                <a:spcPct val="150000"/>
              </a:lnSpc>
            </a:pPr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62047" y="1855634"/>
            <a:ext cx="2693979" cy="1802124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文本框 5"/>
          <p:cNvSpPr txBox="1"/>
          <p:nvPr/>
        </p:nvSpPr>
        <p:spPr>
          <a:xfrm>
            <a:off x="6256015" y="1886212"/>
            <a:ext cx="307777" cy="915635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txBody>
          <a:bodyPr vert="eaVert" wrap="none" lIns="68580" tIns="34290" rIns="68580" bIns="34290" rtlCol="0">
            <a:spAutoFit/>
          </a:bodyPr>
          <a:lstStyle/>
          <a:p>
            <a:r>
              <a:rPr lang="zh-CN" altLang="en-US" sz="1100" dirty="0">
                <a:gradFill>
                  <a:gsLst>
                    <a:gs pos="0">
                      <a:schemeClr val="tx1"/>
                    </a:gs>
                    <a:gs pos="100000">
                      <a:srgbClr val="C00000"/>
                    </a:gs>
                  </a:gsLst>
                  <a:lin ang="0" scaled="0"/>
                </a:gradFill>
              </a:rPr>
              <a:t>这里输入标题</a:t>
            </a:r>
          </a:p>
        </p:txBody>
      </p:sp>
      <p:sp>
        <p:nvSpPr>
          <p:cNvPr id="16" name="矩形 15"/>
          <p:cNvSpPr/>
          <p:nvPr/>
        </p:nvSpPr>
        <p:spPr>
          <a:xfrm>
            <a:off x="2572668" y="4193328"/>
            <a:ext cx="3992315" cy="300082"/>
          </a:xfrm>
          <a:prstGeom prst="rect">
            <a:avLst/>
          </a:prstGeom>
        </p:spPr>
        <p:txBody>
          <a:bodyPr vert="horz" wrap="square" lIns="68580" tIns="34290" rIns="68580" bIns="3429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500" dirty="0">
                <a:solidFill>
                  <a:schemeClr val="bg1">
                    <a:lumMod val="75000"/>
                  </a:schemeClr>
                </a:solidFill>
              </a:rPr>
              <a:t>ICIBA English for the majority of users to provide online translation, online dictionary, spoken English, English learning materials, Chinese dictionary, </a:t>
            </a:r>
            <a:r>
              <a:rPr lang="en-US" altLang="zh-CN" sz="500" dirty="0" err="1">
                <a:solidFill>
                  <a:schemeClr val="bg1">
                    <a:lumMod val="75000"/>
                  </a:schemeClr>
                </a:solidFill>
              </a:rPr>
              <a:t>Kingsoft</a:t>
            </a:r>
            <a:r>
              <a:rPr lang="en-US" altLang="zh-CN" sz="500" dirty="0">
                <a:solidFill>
                  <a:schemeClr val="bg1">
                    <a:lumMod val="75000"/>
                  </a:schemeClr>
                </a:solidFill>
              </a:rPr>
              <a:t> downloading services, is committed to provide you with quality authoritative online English service is 50 million English learners</a:t>
            </a:r>
          </a:p>
        </p:txBody>
      </p:sp>
      <p:grpSp>
        <p:nvGrpSpPr>
          <p:cNvPr id="7" name="组合 6">
            <a:extLst>
              <a:ext uri="{FF2B5EF4-FFF2-40B4-BE49-F238E27FC236}">
                <a16:creationId xmlns="" xmlns:a16="http://schemas.microsoft.com/office/drawing/2014/main" id="{7600C3FD-1DC3-4287-B418-A758DF48C575}"/>
              </a:ext>
            </a:extLst>
          </p:cNvPr>
          <p:cNvGrpSpPr/>
          <p:nvPr/>
        </p:nvGrpSpPr>
        <p:grpSpPr>
          <a:xfrm>
            <a:off x="876300" y="1041168"/>
            <a:ext cx="6883413" cy="2737414"/>
            <a:chOff x="876300" y="1041168"/>
            <a:chExt cx="6883413" cy="2737414"/>
          </a:xfrm>
        </p:grpSpPr>
        <p:sp>
          <p:nvSpPr>
            <p:cNvPr id="3" name="矩形 2"/>
            <p:cNvSpPr/>
            <p:nvPr/>
          </p:nvSpPr>
          <p:spPr>
            <a:xfrm>
              <a:off x="876300" y="1293408"/>
              <a:ext cx="6883413" cy="2315290"/>
            </a:xfrm>
            <a:prstGeom prst="rect">
              <a:avLst/>
            </a:prstGeom>
            <a:noFill/>
            <a:ln w="2857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0" name="图片 19">
              <a:extLst>
                <a:ext uri="{FF2B5EF4-FFF2-40B4-BE49-F238E27FC236}">
                  <a16:creationId xmlns="" xmlns:a16="http://schemas.microsoft.com/office/drawing/2014/main" id="{5898CE0C-B44C-44CF-AA69-082C7B0162A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49216"/>
            <a:stretch/>
          </p:blipFill>
          <p:spPr>
            <a:xfrm>
              <a:off x="5435600" y="2768701"/>
              <a:ext cx="2324113" cy="1009881"/>
            </a:xfrm>
            <a:prstGeom prst="rect">
              <a:avLst/>
            </a:prstGeom>
          </p:spPr>
        </p:pic>
        <p:pic>
          <p:nvPicPr>
            <p:cNvPr id="21" name="图片 20">
              <a:extLst>
                <a:ext uri="{FF2B5EF4-FFF2-40B4-BE49-F238E27FC236}">
                  <a16:creationId xmlns="" xmlns:a16="http://schemas.microsoft.com/office/drawing/2014/main" id="{DDF8CF7A-EF49-4A3D-B993-20A1DF0D075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" r="74002"/>
            <a:stretch/>
          </p:blipFill>
          <p:spPr>
            <a:xfrm flipH="1">
              <a:off x="876302" y="1041168"/>
              <a:ext cx="1092200" cy="100988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5280101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25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25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25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5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75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13" grpId="0" animBg="1"/>
      <p:bldP spid="1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/>
        </p:nvCxnSpPr>
        <p:spPr>
          <a:xfrm>
            <a:off x="1345377" y="1852465"/>
            <a:ext cx="6453251" cy="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椭圆 2"/>
          <p:cNvSpPr/>
          <p:nvPr/>
        </p:nvSpPr>
        <p:spPr>
          <a:xfrm>
            <a:off x="2124484" y="1780457"/>
            <a:ext cx="143972" cy="144016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99"/>
          </a:p>
        </p:txBody>
      </p:sp>
      <p:sp>
        <p:nvSpPr>
          <p:cNvPr id="4" name="椭圆 3"/>
          <p:cNvSpPr/>
          <p:nvPr/>
        </p:nvSpPr>
        <p:spPr>
          <a:xfrm>
            <a:off x="3708171" y="1780457"/>
            <a:ext cx="143972" cy="144016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99"/>
          </a:p>
        </p:txBody>
      </p:sp>
      <p:sp>
        <p:nvSpPr>
          <p:cNvPr id="5" name="椭圆 4"/>
          <p:cNvSpPr/>
          <p:nvPr/>
        </p:nvSpPr>
        <p:spPr>
          <a:xfrm>
            <a:off x="5291857" y="1780457"/>
            <a:ext cx="143972" cy="144016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99"/>
          </a:p>
        </p:txBody>
      </p:sp>
      <p:sp>
        <p:nvSpPr>
          <p:cNvPr id="6" name="椭圆 5"/>
          <p:cNvSpPr/>
          <p:nvPr/>
        </p:nvSpPr>
        <p:spPr>
          <a:xfrm>
            <a:off x="6875545" y="1780457"/>
            <a:ext cx="143972" cy="144016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99"/>
          </a:p>
        </p:txBody>
      </p:sp>
      <p:sp>
        <p:nvSpPr>
          <p:cNvPr id="7" name="矩形 6"/>
          <p:cNvSpPr/>
          <p:nvPr/>
        </p:nvSpPr>
        <p:spPr>
          <a:xfrm>
            <a:off x="1697572" y="1348833"/>
            <a:ext cx="114176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>
                <a:solidFill>
                  <a:schemeClr val="accent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输入标题</a:t>
            </a:r>
          </a:p>
        </p:txBody>
      </p:sp>
      <p:sp>
        <p:nvSpPr>
          <p:cNvPr id="8" name="矩形 7"/>
          <p:cNvSpPr/>
          <p:nvPr/>
        </p:nvSpPr>
        <p:spPr>
          <a:xfrm>
            <a:off x="3137287" y="1348833"/>
            <a:ext cx="114176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>
                <a:solidFill>
                  <a:schemeClr val="accent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输入标题</a:t>
            </a:r>
          </a:p>
        </p:txBody>
      </p:sp>
      <p:sp>
        <p:nvSpPr>
          <p:cNvPr id="9" name="矩形 8"/>
          <p:cNvSpPr/>
          <p:nvPr/>
        </p:nvSpPr>
        <p:spPr>
          <a:xfrm>
            <a:off x="4792960" y="1348833"/>
            <a:ext cx="114176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>
                <a:solidFill>
                  <a:schemeClr val="accent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输入标题</a:t>
            </a:r>
          </a:p>
        </p:txBody>
      </p:sp>
      <p:sp>
        <p:nvSpPr>
          <p:cNvPr id="10" name="矩形 9"/>
          <p:cNvSpPr/>
          <p:nvPr/>
        </p:nvSpPr>
        <p:spPr>
          <a:xfrm>
            <a:off x="6376648" y="1348833"/>
            <a:ext cx="114176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>
                <a:solidFill>
                  <a:schemeClr val="accent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输入标题</a:t>
            </a:r>
          </a:p>
        </p:txBody>
      </p:sp>
      <p:sp>
        <p:nvSpPr>
          <p:cNvPr id="11" name="椭圆 10"/>
          <p:cNvSpPr/>
          <p:nvPr/>
        </p:nvSpPr>
        <p:spPr>
          <a:xfrm>
            <a:off x="1764555" y="2140497"/>
            <a:ext cx="863830" cy="864096"/>
          </a:xfrm>
          <a:prstGeom prst="ellipse">
            <a:avLst/>
          </a:prstGeom>
          <a:blipFill>
            <a:blip r:embed="rId3" cstate="print"/>
            <a:stretch>
              <a:fillRect/>
            </a:stretch>
          </a:blipFill>
          <a:ln w="952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99" dirty="0"/>
          </a:p>
        </p:txBody>
      </p:sp>
      <p:sp>
        <p:nvSpPr>
          <p:cNvPr id="12" name="椭圆 11"/>
          <p:cNvSpPr/>
          <p:nvPr/>
        </p:nvSpPr>
        <p:spPr>
          <a:xfrm>
            <a:off x="4931929" y="2140497"/>
            <a:ext cx="863830" cy="864096"/>
          </a:xfrm>
          <a:prstGeom prst="ellipse">
            <a:avLst/>
          </a:prstGeom>
          <a:blipFill>
            <a:blip r:embed="rId4" cstate="print"/>
            <a:stretch>
              <a:fillRect/>
            </a:stretch>
          </a:blipFill>
          <a:ln w="952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99" dirty="0"/>
          </a:p>
        </p:txBody>
      </p:sp>
      <p:sp>
        <p:nvSpPr>
          <p:cNvPr id="13" name="椭圆 12"/>
          <p:cNvSpPr/>
          <p:nvPr/>
        </p:nvSpPr>
        <p:spPr>
          <a:xfrm>
            <a:off x="3348242" y="2140497"/>
            <a:ext cx="863830" cy="864096"/>
          </a:xfrm>
          <a:prstGeom prst="ellipse">
            <a:avLst/>
          </a:prstGeom>
          <a:blipFill>
            <a:blip r:embed="rId5" cstate="print"/>
            <a:stretch>
              <a:fillRect/>
            </a:stretch>
          </a:blipFill>
          <a:ln w="952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99"/>
          </a:p>
        </p:txBody>
      </p:sp>
      <p:sp>
        <p:nvSpPr>
          <p:cNvPr id="14" name="椭圆 13"/>
          <p:cNvSpPr/>
          <p:nvPr/>
        </p:nvSpPr>
        <p:spPr>
          <a:xfrm>
            <a:off x="6515616" y="2140497"/>
            <a:ext cx="863830" cy="864096"/>
          </a:xfrm>
          <a:prstGeom prst="ellipse">
            <a:avLst/>
          </a:prstGeom>
          <a:blipFill>
            <a:blip r:embed="rId6" cstate="print"/>
            <a:stretch>
              <a:fillRect/>
            </a:stretch>
          </a:blipFill>
          <a:ln w="952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99"/>
          </a:p>
        </p:txBody>
      </p:sp>
      <p:sp>
        <p:nvSpPr>
          <p:cNvPr id="15" name="TextBox 9"/>
          <p:cNvSpPr txBox="1"/>
          <p:nvPr/>
        </p:nvSpPr>
        <p:spPr>
          <a:xfrm rot="16200000">
            <a:off x="1850221" y="3135989"/>
            <a:ext cx="692497" cy="113903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1100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单击此处添加文本内容</a:t>
            </a:r>
            <a:r>
              <a:rPr lang="en-US" altLang="zh-CN" sz="1100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1100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单击此处添加文本内容</a:t>
            </a:r>
            <a:endParaRPr lang="en-US" altLang="zh-CN" sz="1100" dirty="0">
              <a:solidFill>
                <a:schemeClr val="bg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TextBox 9"/>
          <p:cNvSpPr txBox="1"/>
          <p:nvPr/>
        </p:nvSpPr>
        <p:spPr>
          <a:xfrm rot="16200000">
            <a:off x="3502711" y="3135989"/>
            <a:ext cx="692497" cy="113903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1100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单击此处添加文本内容</a:t>
            </a:r>
            <a:r>
              <a:rPr lang="en-US" altLang="zh-CN" sz="1100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1100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单击此处添加文本内容</a:t>
            </a:r>
            <a:endParaRPr lang="en-US" altLang="zh-CN" sz="1100" dirty="0">
              <a:solidFill>
                <a:schemeClr val="bg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TextBox 9"/>
          <p:cNvSpPr txBox="1"/>
          <p:nvPr/>
        </p:nvSpPr>
        <p:spPr>
          <a:xfrm rot="16200000">
            <a:off x="5018959" y="3135990"/>
            <a:ext cx="692497" cy="113903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1100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单击此处添加文本内容</a:t>
            </a:r>
            <a:r>
              <a:rPr lang="en-US" altLang="zh-CN" sz="1100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1100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单击此处添加文本内容</a:t>
            </a:r>
            <a:endParaRPr lang="en-US" altLang="zh-CN" sz="1100" dirty="0">
              <a:solidFill>
                <a:schemeClr val="bg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TextBox 9"/>
          <p:cNvSpPr txBox="1"/>
          <p:nvPr/>
        </p:nvSpPr>
        <p:spPr>
          <a:xfrm rot="16200000">
            <a:off x="6599919" y="3135990"/>
            <a:ext cx="692497" cy="113903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1100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单击此处添加文本内容</a:t>
            </a:r>
            <a:r>
              <a:rPr lang="en-US" altLang="zh-CN" sz="1100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1100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单击此处添加文本内容</a:t>
            </a:r>
            <a:endParaRPr lang="en-US" altLang="zh-CN" sz="1100" dirty="0">
              <a:solidFill>
                <a:schemeClr val="bg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192450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500"/>
                            </p:stCondLst>
                            <p:childTnLst>
                              <p:par>
                                <p:cTn id="3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000"/>
                            </p:stCondLst>
                            <p:childTnLst>
                              <p:par>
                                <p:cTn id="4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42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42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42" presetClass="entr" presetSubtype="0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/>
      <p:bldP spid="8" grpId="0"/>
      <p:bldP spid="9" grpId="0"/>
      <p:bldP spid="10" grpId="0"/>
      <p:bldP spid="11" grpId="0" animBg="1"/>
      <p:bldP spid="12" grpId="0" animBg="1"/>
      <p:bldP spid="13" grpId="0" animBg="1"/>
      <p:bldP spid="14" grpId="0" animBg="1"/>
      <p:bldP spid="15" grpId="0"/>
      <p:bldP spid="16" grpId="0"/>
      <p:bldP spid="18" grpId="0"/>
      <p:bldP spid="19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>
            <a:extLst>
              <a:ext uri="{FF2B5EF4-FFF2-40B4-BE49-F238E27FC236}">
                <a16:creationId xmlns="" xmlns:a16="http://schemas.microsoft.com/office/drawing/2014/main" id="{62FC80D5-8F3B-4197-9E13-44EE815F765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468"/>
          <a:stretch/>
        </p:blipFill>
        <p:spPr>
          <a:xfrm>
            <a:off x="3780157" y="2464566"/>
            <a:ext cx="5362433" cy="1990615"/>
          </a:xfrm>
          <a:prstGeom prst="rect">
            <a:avLst/>
          </a:prstGeom>
        </p:spPr>
      </p:pic>
      <p:pic>
        <p:nvPicPr>
          <p:cNvPr id="18" name="图片 17">
            <a:extLst>
              <a:ext uri="{FF2B5EF4-FFF2-40B4-BE49-F238E27FC236}">
                <a16:creationId xmlns="" xmlns:a16="http://schemas.microsoft.com/office/drawing/2014/main" id="{6C791024-B5E4-4AD3-956F-E8916F9CCA1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1305" y="3750444"/>
            <a:ext cx="5782527" cy="1557560"/>
          </a:xfrm>
          <a:prstGeom prst="rect">
            <a:avLst/>
          </a:prstGeom>
        </p:spPr>
      </p:pic>
      <p:pic>
        <p:nvPicPr>
          <p:cNvPr id="19" name="图片 18">
            <a:extLst>
              <a:ext uri="{FF2B5EF4-FFF2-40B4-BE49-F238E27FC236}">
                <a16:creationId xmlns="" xmlns:a16="http://schemas.microsoft.com/office/drawing/2014/main" id="{E46DF501-D3D6-4EFD-BD1D-8C9F86106C12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96" r="52105" b="76061"/>
          <a:stretch/>
        </p:blipFill>
        <p:spPr>
          <a:xfrm>
            <a:off x="6011716" y="916872"/>
            <a:ext cx="755851" cy="791843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="" xmlns:a16="http://schemas.microsoft.com/office/drawing/2014/main" id="{A2A4F5B7-B378-4A2D-8790-3FBF964135B2}"/>
              </a:ext>
            </a:extLst>
          </p:cNvPr>
          <p:cNvSpPr txBox="1"/>
          <p:nvPr/>
        </p:nvSpPr>
        <p:spPr>
          <a:xfrm>
            <a:off x="3868852" y="916872"/>
            <a:ext cx="446234" cy="2101538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txBody>
          <a:bodyPr vert="eaVert" wrap="square" lIns="68559" tIns="34280" rIns="68559" bIns="34280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accent1"/>
                </a:solidFill>
                <a:latin typeface="方正兰亭细黑_GBK"/>
                <a:ea typeface="方正兰亭超细黑简体" panose="02000000000000000000" pitchFamily="2" charset="-122"/>
              </a:rPr>
              <a:t>谢谢您的观赏</a:t>
            </a:r>
          </a:p>
        </p:txBody>
      </p:sp>
      <p:cxnSp>
        <p:nvCxnSpPr>
          <p:cNvPr id="7" name="直接连接符 6">
            <a:extLst>
              <a:ext uri="{FF2B5EF4-FFF2-40B4-BE49-F238E27FC236}">
                <a16:creationId xmlns="" xmlns:a16="http://schemas.microsoft.com/office/drawing/2014/main" id="{F1EAAC44-870E-4A6C-B89E-C5E626DF9A5A}"/>
              </a:ext>
            </a:extLst>
          </p:cNvPr>
          <p:cNvCxnSpPr>
            <a:cxnSpLocks/>
          </p:cNvCxnSpPr>
          <p:nvPr/>
        </p:nvCxnSpPr>
        <p:spPr>
          <a:xfrm>
            <a:off x="3534692" y="785394"/>
            <a:ext cx="0" cy="3023402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>
            <a:extLst>
              <a:ext uri="{FF2B5EF4-FFF2-40B4-BE49-F238E27FC236}">
                <a16:creationId xmlns="" xmlns:a16="http://schemas.microsoft.com/office/drawing/2014/main" id="{5CDC843F-130C-4A6F-A261-884C3AC5F392}"/>
              </a:ext>
            </a:extLst>
          </p:cNvPr>
          <p:cNvSpPr txBox="1"/>
          <p:nvPr/>
        </p:nvSpPr>
        <p:spPr>
          <a:xfrm>
            <a:off x="2691969" y="1445728"/>
            <a:ext cx="553955" cy="2267552"/>
          </a:xfrm>
          <a:prstGeom prst="rect">
            <a:avLst/>
          </a:prstGeom>
          <a:noFill/>
        </p:spPr>
        <p:txBody>
          <a:bodyPr vert="eaVert" wrap="square" lIns="68559" tIns="34280" rIns="68559" bIns="3428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请在这里，</a:t>
            </a: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</a:rPr>
              <a:t>输入副标题输入副标题请在这里，输入副标题输入副标题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="" xmlns:a16="http://schemas.microsoft.com/office/drawing/2014/main" id="{2B259F1F-70AD-4908-9165-6F9E322C71D1}"/>
              </a:ext>
            </a:extLst>
          </p:cNvPr>
          <p:cNvSpPr txBox="1"/>
          <p:nvPr/>
        </p:nvSpPr>
        <p:spPr>
          <a:xfrm>
            <a:off x="2111247" y="1732214"/>
            <a:ext cx="369289" cy="2267552"/>
          </a:xfrm>
          <a:prstGeom prst="rect">
            <a:avLst/>
          </a:prstGeom>
          <a:noFill/>
        </p:spPr>
        <p:txBody>
          <a:bodyPr vert="eaVert" wrap="square" lIns="68559" tIns="34280" rIns="68559" bIns="3428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accent1"/>
                </a:solidFill>
                <a:latin typeface="+mj-ea"/>
              </a:rPr>
              <a:t>汇报人</a:t>
            </a:r>
            <a:r>
              <a:rPr lang="zh-CN" altLang="en-US" sz="1000" dirty="0" smtClean="0">
                <a:solidFill>
                  <a:schemeClr val="accent1"/>
                </a:solidFill>
                <a:latin typeface="+mj-ea"/>
              </a:rPr>
              <a:t>：</a:t>
            </a:r>
            <a:r>
              <a:rPr lang="zh-CN" altLang="en-US" sz="1000" dirty="0">
                <a:solidFill>
                  <a:schemeClr val="accent1"/>
                </a:solidFill>
                <a:latin typeface="+mj-ea"/>
              </a:rPr>
              <a:t>优</a:t>
            </a:r>
            <a:r>
              <a:rPr lang="zh-CN" altLang="en-US" sz="1000" dirty="0" smtClean="0">
                <a:solidFill>
                  <a:schemeClr val="accent1"/>
                </a:solidFill>
                <a:latin typeface="+mj-ea"/>
              </a:rPr>
              <a:t>品</a:t>
            </a:r>
            <a:r>
              <a:rPr lang="en-US" altLang="zh-CN" sz="1000" dirty="0" smtClean="0">
                <a:solidFill>
                  <a:schemeClr val="accent1"/>
                </a:solidFill>
                <a:latin typeface="+mj-ea"/>
              </a:rPr>
              <a:t>PPT</a:t>
            </a:r>
            <a:r>
              <a:rPr lang="zh-CN" altLang="en-US" sz="1000" dirty="0" smtClean="0">
                <a:solidFill>
                  <a:schemeClr val="accent1"/>
                </a:solidFill>
                <a:latin typeface="+mj-ea"/>
              </a:rPr>
              <a:t>     </a:t>
            </a:r>
            <a:r>
              <a:rPr lang="zh-CN" altLang="en-US" sz="1000" dirty="0">
                <a:solidFill>
                  <a:schemeClr val="accent1"/>
                </a:solidFill>
                <a:latin typeface="+mj-ea"/>
              </a:rPr>
              <a:t>时间：</a:t>
            </a:r>
            <a:r>
              <a:rPr lang="en-US" altLang="zh-CN" sz="1000" dirty="0">
                <a:solidFill>
                  <a:schemeClr val="accent1"/>
                </a:solidFill>
                <a:latin typeface="+mj-ea"/>
              </a:rPr>
              <a:t>x</a:t>
            </a:r>
            <a:r>
              <a:rPr lang="zh-CN" altLang="en-US" sz="1000" dirty="0">
                <a:solidFill>
                  <a:schemeClr val="accent1"/>
                </a:solidFill>
                <a:latin typeface="+mj-ea"/>
              </a:rPr>
              <a:t>月</a:t>
            </a:r>
            <a:r>
              <a:rPr lang="en-US" altLang="zh-CN" sz="1000" dirty="0">
                <a:solidFill>
                  <a:schemeClr val="accent1"/>
                </a:solidFill>
                <a:latin typeface="+mj-ea"/>
              </a:rPr>
              <a:t>x</a:t>
            </a:r>
            <a:r>
              <a:rPr lang="zh-CN" altLang="en-US" sz="1000" dirty="0">
                <a:solidFill>
                  <a:schemeClr val="accent1"/>
                </a:solidFill>
                <a:latin typeface="+mj-ea"/>
              </a:rPr>
              <a:t>日</a:t>
            </a:r>
          </a:p>
        </p:txBody>
      </p:sp>
      <p:pic>
        <p:nvPicPr>
          <p:cNvPr id="11" name="图片 10">
            <a:extLst>
              <a:ext uri="{FF2B5EF4-FFF2-40B4-BE49-F238E27FC236}">
                <a16:creationId xmlns="" xmlns:a16="http://schemas.microsoft.com/office/drawing/2014/main" id="{CE336B93-A97C-489F-ADF6-89E0839124FE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468" r="65139"/>
          <a:stretch/>
        </p:blipFill>
        <p:spPr>
          <a:xfrm flipH="1">
            <a:off x="-23033" y="2584069"/>
            <a:ext cx="1882120" cy="23327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22795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4250"/>
                            </p:stCondLst>
                            <p:childTnLst>
                              <p:par>
                                <p:cTn id="3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5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675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/>
      <p:bldP spid="10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681888" y="2210488"/>
            <a:ext cx="447675" cy="492593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24075" y="2213193"/>
            <a:ext cx="7019925" cy="49291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5000" tIns="0" rIns="135000" bIns="0" anchor="ctr"/>
          <a:lstStyle/>
          <a:p>
            <a:pPr algn="ctr" defTabSz="685800">
              <a:defRPr/>
            </a:pPr>
            <a:r>
              <a:rPr lang="en-US" altLang="zh-CN" sz="21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1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1637363"/>
            <a:ext cx="6984207" cy="58145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defTabSz="685800">
              <a:defRPr/>
            </a:pPr>
            <a:r>
              <a:rPr lang="zh-CN" altLang="en-US" sz="2400" spc="15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6984207" y="1634333"/>
            <a:ext cx="640276" cy="584488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936373" y="2941561"/>
            <a:ext cx="5179807" cy="1269578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defTabSz="685800"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685800"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685800"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685800">
              <a:lnSpc>
                <a:spcPts val="1800"/>
              </a:lnSpc>
            </a:pP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字体下载：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961033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文本框 42"/>
          <p:cNvSpPr txBox="1"/>
          <p:nvPr/>
        </p:nvSpPr>
        <p:spPr>
          <a:xfrm>
            <a:off x="5471734" y="1708715"/>
            <a:ext cx="721950" cy="700043"/>
          </a:xfrm>
          <a:prstGeom prst="rect">
            <a:avLst/>
          </a:prstGeom>
          <a:noFill/>
        </p:spPr>
        <p:txBody>
          <a:bodyPr vert="horz" wrap="none" lIns="68559" tIns="34280" rIns="68559" bIns="34280" rtlCol="0">
            <a:spAutoFit/>
          </a:bodyPr>
          <a:lstStyle/>
          <a:p>
            <a:pPr algn="ctr"/>
            <a:r>
              <a:rPr lang="zh-CN" altLang="en-US" sz="4099" spc="45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壹</a:t>
            </a:r>
          </a:p>
        </p:txBody>
      </p:sp>
      <p:sp>
        <p:nvSpPr>
          <p:cNvPr id="53" name="文本框 52"/>
          <p:cNvSpPr txBox="1"/>
          <p:nvPr/>
        </p:nvSpPr>
        <p:spPr>
          <a:xfrm>
            <a:off x="4480866" y="1233513"/>
            <a:ext cx="692198" cy="2224259"/>
          </a:xfrm>
          <a:prstGeom prst="rect">
            <a:avLst/>
          </a:prstGeom>
          <a:noFill/>
        </p:spPr>
        <p:txBody>
          <a:bodyPr vert="eaVert" wrap="square" lIns="68559" tIns="34280" rIns="68559" bIns="34280" rtlCol="0">
            <a:spAutoFit/>
          </a:bodyPr>
          <a:lstStyle/>
          <a:p>
            <a:r>
              <a:rPr lang="zh-CN" altLang="en-US" sz="1799" spc="225" dirty="0"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单击此处添加标题</a:t>
            </a:r>
          </a:p>
        </p:txBody>
      </p:sp>
      <p:sp>
        <p:nvSpPr>
          <p:cNvPr id="54" name="Content Placeholder 2"/>
          <p:cNvSpPr txBox="1"/>
          <p:nvPr/>
        </p:nvSpPr>
        <p:spPr>
          <a:xfrm>
            <a:off x="3494126" y="1708715"/>
            <a:ext cx="921274" cy="2162021"/>
          </a:xfrm>
          <a:prstGeom prst="rect">
            <a:avLst/>
          </a:prstGeom>
        </p:spPr>
        <p:txBody>
          <a:bodyPr vert="eaVert" lIns="68559" tIns="34280" rIns="68559" bIns="3428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200000"/>
              </a:lnSpc>
              <a:buNone/>
            </a:pPr>
            <a:r>
              <a:rPr lang="zh-CN" altLang="zh-CN" sz="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党有党风，企有特色，好的设计都是以客户特色为基线通过自己的缜密安排、成熟的视觉语言诠释出其要表达思想概念！</a:t>
            </a:r>
            <a:endParaRPr lang="en-US" sz="8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4641800" y="1620687"/>
            <a:ext cx="0" cy="2084965"/>
          </a:xfrm>
          <a:prstGeom prst="line">
            <a:avLst/>
          </a:prstGeom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直接连接符 54"/>
          <p:cNvCxnSpPr/>
          <p:nvPr/>
        </p:nvCxnSpPr>
        <p:spPr>
          <a:xfrm>
            <a:off x="5289671" y="1016221"/>
            <a:ext cx="0" cy="2084965"/>
          </a:xfrm>
          <a:prstGeom prst="line">
            <a:avLst/>
          </a:prstGeom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" name="图片 1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01436" y="3023033"/>
            <a:ext cx="154740" cy="421900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="" xmlns:a16="http://schemas.microsoft.com/office/drawing/2014/main" id="{D136D8C5-B9C4-47F9-90F8-23E87B7A4CAD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468" r="65139"/>
          <a:stretch/>
        </p:blipFill>
        <p:spPr>
          <a:xfrm flipH="1">
            <a:off x="-23033" y="2584069"/>
            <a:ext cx="1882120" cy="2332752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="" xmlns:a16="http://schemas.microsoft.com/office/drawing/2014/main" id="{E4F04FFA-0F79-4F37-8DE2-9223D275FB4D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809" r="81836"/>
          <a:stretch/>
        </p:blipFill>
        <p:spPr>
          <a:xfrm>
            <a:off x="7917716" y="-342879"/>
            <a:ext cx="1224874" cy="2051595"/>
          </a:xfrm>
          <a:prstGeom prst="rect">
            <a:avLst/>
          </a:prstGeom>
        </p:spPr>
      </p:pic>
      <p:pic>
        <p:nvPicPr>
          <p:cNvPr id="18" name="图片 17">
            <a:extLst>
              <a:ext uri="{FF2B5EF4-FFF2-40B4-BE49-F238E27FC236}">
                <a16:creationId xmlns="" xmlns:a16="http://schemas.microsoft.com/office/drawing/2014/main" id="{D1D02367-EBE0-45C5-8892-310B8305D1A7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282" r="60615"/>
          <a:stretch/>
        </p:blipFill>
        <p:spPr>
          <a:xfrm flipH="1">
            <a:off x="6054583" y="1602334"/>
            <a:ext cx="1360958" cy="27437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32141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2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25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750"/>
                            </p:stCondLst>
                            <p:childTnLst>
                              <p:par>
                                <p:cTn id="1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75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750"/>
                            </p:stCondLst>
                            <p:childTnLst>
                              <p:par>
                                <p:cTn id="3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750"/>
                            </p:stCondLst>
                            <p:childTnLst>
                              <p:par>
                                <p:cTn id="4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/>
      <p:bldP spid="53" grpId="0"/>
      <p:bldP spid="5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6695651" y="1320170"/>
            <a:ext cx="322995" cy="2377554"/>
          </a:xfrm>
          <a:prstGeom prst="rect">
            <a:avLst/>
          </a:prstGeom>
          <a:noFill/>
        </p:spPr>
        <p:txBody>
          <a:bodyPr vert="eaVert" wrap="none" lIns="68559" tIns="34280" rIns="68559" bIns="34280" rtlCol="0">
            <a:spAutoFit/>
          </a:bodyPr>
          <a:lstStyle/>
          <a:p>
            <a:r>
              <a:rPr lang="zh-CN" altLang="en-US" sz="1199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人生恰似茶中味，苦涩香甘品自明</a:t>
            </a:r>
          </a:p>
        </p:txBody>
      </p:sp>
      <p:grpSp>
        <p:nvGrpSpPr>
          <p:cNvPr id="9" name="组合 8"/>
          <p:cNvGrpSpPr/>
          <p:nvPr/>
        </p:nvGrpSpPr>
        <p:grpSpPr>
          <a:xfrm>
            <a:off x="5556495" y="1333354"/>
            <a:ext cx="1162575" cy="2084966"/>
            <a:chOff x="5185433" y="1500940"/>
            <a:chExt cx="1550581" cy="2779953"/>
          </a:xfrm>
        </p:grpSpPr>
        <p:sp>
          <p:nvSpPr>
            <p:cNvPr id="7" name="文本框 6"/>
            <p:cNvSpPr txBox="1"/>
            <p:nvPr/>
          </p:nvSpPr>
          <p:spPr>
            <a:xfrm>
              <a:off x="5185433" y="1584960"/>
              <a:ext cx="656794" cy="2405785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2000" spc="225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</a:rPr>
                <a:t>此处添加标题</a:t>
              </a: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5750825" y="1500940"/>
              <a:ext cx="985189" cy="2656758"/>
            </a:xfrm>
            <a:prstGeom prst="rect">
              <a:avLst/>
            </a:prstGeom>
            <a:noFill/>
          </p:spPr>
          <p:txBody>
            <a:bodyPr vert="eaVert" wrap="square" rtlCol="0" anchor="ctr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zh-CN" sz="800" spc="225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设计师不是艺术家，我们要表达的是客户、是市场！不仅要全面认识自己，更需要全面理解客户！</a:t>
              </a:r>
              <a:endParaRPr lang="zh-CN" altLang="en-US" sz="800" spc="225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cxnSp>
          <p:nvCxnSpPr>
            <p:cNvPr id="13" name="直接连接符 12"/>
            <p:cNvCxnSpPr/>
            <p:nvPr/>
          </p:nvCxnSpPr>
          <p:spPr>
            <a:xfrm>
              <a:off x="5787762" y="1500940"/>
              <a:ext cx="0" cy="2779953"/>
            </a:xfrm>
            <a:prstGeom prst="line">
              <a:avLst/>
            </a:prstGeom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" name="组合 14"/>
          <p:cNvGrpSpPr/>
          <p:nvPr/>
        </p:nvGrpSpPr>
        <p:grpSpPr>
          <a:xfrm>
            <a:off x="2011067" y="1333353"/>
            <a:ext cx="1517335" cy="2084966"/>
            <a:chOff x="2531089" y="1500940"/>
            <a:chExt cx="2023737" cy="2779953"/>
          </a:xfrm>
        </p:grpSpPr>
        <p:sp>
          <p:nvSpPr>
            <p:cNvPr id="11" name="文本框 10"/>
            <p:cNvSpPr txBox="1"/>
            <p:nvPr/>
          </p:nvSpPr>
          <p:spPr>
            <a:xfrm>
              <a:off x="2830746" y="1500940"/>
              <a:ext cx="1724080" cy="2656758"/>
            </a:xfrm>
            <a:prstGeom prst="rect">
              <a:avLst/>
            </a:prstGeom>
            <a:noFill/>
          </p:spPr>
          <p:txBody>
            <a:bodyPr vert="eaVert" wrap="square" rtlCol="0" anchor="ctr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zh-CN" sz="800" spc="225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党有党风，企有特色，好的设计都是以客户特色为基线通过自己的缜密安排、成熟的视觉语言诠释出其要表达思想概念！——情缘素材</a:t>
              </a:r>
            </a:p>
            <a:p>
              <a:pPr algn="just">
                <a:lnSpc>
                  <a:spcPct val="150000"/>
                </a:lnSpc>
              </a:pPr>
              <a:endParaRPr lang="zh-CN" altLang="en-US" sz="800" spc="225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2531089" y="1551093"/>
              <a:ext cx="656793" cy="2405785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2000" spc="225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</a:rPr>
                <a:t>此处添加标题</a:t>
              </a:r>
            </a:p>
          </p:txBody>
        </p:sp>
        <p:cxnSp>
          <p:nvCxnSpPr>
            <p:cNvPr id="14" name="直接连接符 13"/>
            <p:cNvCxnSpPr/>
            <p:nvPr/>
          </p:nvCxnSpPr>
          <p:spPr>
            <a:xfrm>
              <a:off x="3188400" y="1500940"/>
              <a:ext cx="0" cy="2779953"/>
            </a:xfrm>
            <a:prstGeom prst="line">
              <a:avLst/>
            </a:prstGeom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1" name="图片 20">
            <a:extLst>
              <a:ext uri="{FF2B5EF4-FFF2-40B4-BE49-F238E27FC236}">
                <a16:creationId xmlns="" xmlns:a16="http://schemas.microsoft.com/office/drawing/2014/main" id="{89528B16-BE91-4FC5-B910-7404E38F833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5482" y="3469235"/>
            <a:ext cx="7594500" cy="16758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35542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200"/>
                            </p:stCondLst>
                            <p:childTnLst>
                              <p:par>
                                <p:cTn id="14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1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8" presetClass="entr" presetSubtype="1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9" dur="1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583963" y="1249808"/>
            <a:ext cx="1664765" cy="2987435"/>
          </a:xfrm>
          <a:prstGeom prst="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59" tIns="34280" rIns="68559" bIns="34280" rtlCol="0" anchor="ctr"/>
          <a:lstStyle/>
          <a:p>
            <a:pPr algn="ctr"/>
            <a:endParaRPr lang="zh-CN" altLang="en-US" sz="1799"/>
          </a:p>
        </p:txBody>
      </p:sp>
      <p:sp>
        <p:nvSpPr>
          <p:cNvPr id="14" name="矩形 13"/>
          <p:cNvSpPr/>
          <p:nvPr/>
        </p:nvSpPr>
        <p:spPr>
          <a:xfrm>
            <a:off x="6240430" y="1249808"/>
            <a:ext cx="1763652" cy="2987435"/>
          </a:xfrm>
          <a:prstGeom prst="rect">
            <a:avLst/>
          </a:pr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59" tIns="34280" rIns="68559" bIns="34280" rtlCol="0" anchor="ctr"/>
          <a:lstStyle/>
          <a:p>
            <a:pPr algn="ctr"/>
            <a:endParaRPr lang="zh-CN" altLang="en-US" sz="1799"/>
          </a:p>
        </p:txBody>
      </p:sp>
      <p:grpSp>
        <p:nvGrpSpPr>
          <p:cNvPr id="3" name="组合 26"/>
          <p:cNvGrpSpPr/>
          <p:nvPr/>
        </p:nvGrpSpPr>
        <p:grpSpPr>
          <a:xfrm>
            <a:off x="4761318" y="1249806"/>
            <a:ext cx="1519700" cy="2098151"/>
            <a:chOff x="6545132" y="2842848"/>
            <a:chExt cx="2026891" cy="2797533"/>
          </a:xfrm>
        </p:grpSpPr>
        <p:sp>
          <p:nvSpPr>
            <p:cNvPr id="13" name="矩形 12"/>
            <p:cNvSpPr/>
            <p:nvPr/>
          </p:nvSpPr>
          <p:spPr>
            <a:xfrm>
              <a:off x="6545132" y="2842848"/>
              <a:ext cx="1349782" cy="2766841"/>
            </a:xfrm>
            <a:prstGeom prst="rect">
              <a:avLst/>
            </a:prstGeom>
          </p:spPr>
          <p:txBody>
            <a:bodyPr vert="eaVert" wrap="square">
              <a:no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zh-CN" sz="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情缘素材工作室是一家为企业、个人提供专业创意、品牌整合设计的顾问机构，</a:t>
              </a:r>
              <a:r>
                <a:rPr lang="en-US" altLang="zh-CN" sz="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10</a:t>
              </a:r>
              <a:r>
                <a:rPr lang="zh-CN" altLang="zh-CN" sz="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年以上工作经验！以客户为基准，用智慧嫁接商业与艺术，致力于奉献！贴心于服务！</a:t>
              </a: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7956280" y="2842848"/>
              <a:ext cx="615743" cy="2200601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pc="225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</a:rPr>
                <a:t>此处添加标题</a:t>
              </a:r>
            </a:p>
          </p:txBody>
        </p:sp>
        <p:cxnSp>
          <p:nvCxnSpPr>
            <p:cNvPr id="16" name="直接连接符 15"/>
            <p:cNvCxnSpPr/>
            <p:nvPr/>
          </p:nvCxnSpPr>
          <p:spPr>
            <a:xfrm>
              <a:off x="7897705" y="2860428"/>
              <a:ext cx="0" cy="2779953"/>
            </a:xfrm>
            <a:prstGeom prst="line">
              <a:avLst/>
            </a:prstGeom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" name="组合 25"/>
          <p:cNvGrpSpPr/>
          <p:nvPr/>
        </p:nvGrpSpPr>
        <p:grpSpPr>
          <a:xfrm>
            <a:off x="885044" y="1705959"/>
            <a:ext cx="1573229" cy="2098151"/>
            <a:chOff x="1977507" y="608202"/>
            <a:chExt cx="2098285" cy="2797533"/>
          </a:xfrm>
        </p:grpSpPr>
        <p:sp>
          <p:nvSpPr>
            <p:cNvPr id="11" name="矩形 10"/>
            <p:cNvSpPr/>
            <p:nvPr/>
          </p:nvSpPr>
          <p:spPr>
            <a:xfrm>
              <a:off x="1977507" y="608202"/>
              <a:ext cx="1349782" cy="2766841"/>
            </a:xfrm>
            <a:prstGeom prst="rect">
              <a:avLst/>
            </a:prstGeom>
          </p:spPr>
          <p:txBody>
            <a:bodyPr vert="eaVert" wrap="square">
              <a:no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zh-CN" sz="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情缘素材工作室是一家为企业、个人提供专业创意、品牌整合设计的顾问机构，</a:t>
              </a:r>
              <a:r>
                <a:rPr lang="en-US" altLang="zh-CN" sz="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10</a:t>
              </a:r>
              <a:r>
                <a:rPr lang="zh-CN" altLang="zh-CN" sz="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年以上工作经验！以客户为基准，用智慧嫁接商业与艺术，致力于奉献！贴心于服务！</a:t>
              </a: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3460049" y="608202"/>
              <a:ext cx="615743" cy="2200601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pc="225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</a:rPr>
                <a:t>此处添加标题</a:t>
              </a:r>
            </a:p>
          </p:txBody>
        </p:sp>
        <p:cxnSp>
          <p:nvCxnSpPr>
            <p:cNvPr id="18" name="直接连接符 17"/>
            <p:cNvCxnSpPr/>
            <p:nvPr/>
          </p:nvCxnSpPr>
          <p:spPr>
            <a:xfrm>
              <a:off x="3398683" y="625782"/>
              <a:ext cx="0" cy="2779953"/>
            </a:xfrm>
            <a:prstGeom prst="line">
              <a:avLst/>
            </a:prstGeom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6797394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矩形 30"/>
          <p:cNvSpPr/>
          <p:nvPr/>
        </p:nvSpPr>
        <p:spPr>
          <a:xfrm>
            <a:off x="624692" y="1292126"/>
            <a:ext cx="1947072" cy="16613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59" tIns="34280" rIns="68559" bIns="34280" rtlCol="0" anchor="ctr"/>
          <a:lstStyle/>
          <a:p>
            <a:pPr algn="ctr"/>
            <a:r>
              <a:rPr lang="zh-CN" altLang="en-US" sz="2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添加标题</a:t>
            </a:r>
          </a:p>
        </p:txBody>
      </p:sp>
      <p:sp>
        <p:nvSpPr>
          <p:cNvPr id="34" name="矩形 33"/>
          <p:cNvSpPr/>
          <p:nvPr/>
        </p:nvSpPr>
        <p:spPr>
          <a:xfrm>
            <a:off x="2820563" y="1745676"/>
            <a:ext cx="1570329" cy="1177225"/>
          </a:xfrm>
          <a:prstGeom prst="rect">
            <a:avLst/>
          </a:prstGeom>
        </p:spPr>
        <p:txBody>
          <a:bodyPr wrap="square" lIns="68559" tIns="34280" rIns="68559" bIns="3428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煮豆燃豆萁，豆在釜中泣。</a:t>
            </a:r>
            <a:b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</a:rPr>
            </a:b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本是同根生，相煎何太急？</a:t>
            </a:r>
            <a:endParaRPr lang="en-US" altLang="zh-CN" sz="9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>
              <a:lnSpc>
                <a:spcPct val="200000"/>
              </a:lnSpc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萁在釜下燃，豆在釜中泣。</a:t>
            </a:r>
            <a:b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</a:rPr>
            </a:b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本自同根生，相煎何太急？</a:t>
            </a:r>
          </a:p>
        </p:txBody>
      </p:sp>
      <p:sp>
        <p:nvSpPr>
          <p:cNvPr id="35" name="矩形 34"/>
          <p:cNvSpPr/>
          <p:nvPr/>
        </p:nvSpPr>
        <p:spPr>
          <a:xfrm>
            <a:off x="4572405" y="2392260"/>
            <a:ext cx="1570329" cy="1454224"/>
          </a:xfrm>
          <a:prstGeom prst="rect">
            <a:avLst/>
          </a:prstGeom>
        </p:spPr>
        <p:txBody>
          <a:bodyPr wrap="square" lIns="68559" tIns="34280" rIns="68559" bIns="3428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煮豆燃豆萁，豆在釜中泣。</a:t>
            </a:r>
            <a:b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</a:rPr>
            </a:b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本是同根生，相煎何太急？</a:t>
            </a:r>
            <a:endParaRPr lang="en-US" altLang="zh-CN" sz="9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>
              <a:lnSpc>
                <a:spcPct val="200000"/>
              </a:lnSpc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煮豆持作羹，漉菽以为汁。</a:t>
            </a:r>
            <a:b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</a:rPr>
            </a:b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萁在釜下燃，豆在釜中泣。</a:t>
            </a:r>
            <a:b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</a:rPr>
            </a:b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本自同根生，相煎何太急？</a:t>
            </a:r>
          </a:p>
        </p:txBody>
      </p:sp>
      <p:sp>
        <p:nvSpPr>
          <p:cNvPr id="36" name="矩形 35"/>
          <p:cNvSpPr/>
          <p:nvPr/>
        </p:nvSpPr>
        <p:spPr>
          <a:xfrm>
            <a:off x="6494359" y="2938324"/>
            <a:ext cx="1570329" cy="1454224"/>
          </a:xfrm>
          <a:prstGeom prst="rect">
            <a:avLst/>
          </a:prstGeom>
        </p:spPr>
        <p:txBody>
          <a:bodyPr wrap="square" lIns="68559" tIns="34280" rIns="68559" bIns="3428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煮豆燃豆萁，豆在釜中泣。</a:t>
            </a:r>
            <a:b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</a:rPr>
            </a:b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本是同根生，相煎何太急？</a:t>
            </a:r>
            <a:endParaRPr lang="en-US" altLang="zh-CN" sz="9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>
              <a:lnSpc>
                <a:spcPct val="200000"/>
              </a:lnSpc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煮豆持作羹，漉菽以为汁。</a:t>
            </a:r>
            <a:b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</a:rPr>
            </a:b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萁在釜下燃，豆在釜中泣。</a:t>
            </a:r>
            <a:b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</a:rPr>
            </a:br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pic>
        <p:nvPicPr>
          <p:cNvPr id="12" name="图片 11">
            <a:extLst>
              <a:ext uri="{FF2B5EF4-FFF2-40B4-BE49-F238E27FC236}">
                <a16:creationId xmlns="" xmlns:a16="http://schemas.microsoft.com/office/drawing/2014/main" id="{265F11C8-26FC-4728-A44A-E694DBA958B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6956" b="18169"/>
          <a:stretch/>
        </p:blipFill>
        <p:spPr>
          <a:xfrm>
            <a:off x="2443820" y="3846484"/>
            <a:ext cx="5143501" cy="1279428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="" xmlns:a16="http://schemas.microsoft.com/office/drawing/2014/main" id="{F28FAA67-918A-4FD2-B002-CAFC8C69F220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671" t="58691" r="5382" b="33225"/>
          <a:stretch/>
        </p:blipFill>
        <p:spPr>
          <a:xfrm>
            <a:off x="839136" y="2269406"/>
            <a:ext cx="1916305" cy="722653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="" xmlns:a16="http://schemas.microsoft.com/office/drawing/2014/main" id="{33AD0953-F9C1-414F-9315-0C3A130EB6C3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671" t="58691" r="5382" b="33225"/>
          <a:stretch/>
        </p:blipFill>
        <p:spPr>
          <a:xfrm>
            <a:off x="6867852" y="3853530"/>
            <a:ext cx="1916305" cy="7226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05613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2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250"/>
                            </p:stCondLst>
                            <p:childTnLst>
                              <p:par>
                                <p:cTn id="2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500"/>
                            </p:stCondLst>
                            <p:childTnLst>
                              <p:par>
                                <p:cTn id="2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2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750"/>
                            </p:stCondLst>
                            <p:childTnLst>
                              <p:par>
                                <p:cTn id="3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2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6000"/>
                            </p:stCondLst>
                            <p:childTnLst>
                              <p:par>
                                <p:cTn id="38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34" grpId="0"/>
      <p:bldP spid="35" grpId="0"/>
      <p:bldP spid="3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/>
          <p:cNvSpPr txBox="1"/>
          <p:nvPr/>
        </p:nvSpPr>
        <p:spPr>
          <a:xfrm>
            <a:off x="1187207" y="1996658"/>
            <a:ext cx="4878216" cy="1179434"/>
          </a:xfrm>
          <a:prstGeom prst="rect">
            <a:avLst/>
          </a:prstGeom>
          <a:noFill/>
        </p:spPr>
        <p:txBody>
          <a:bodyPr vert="eaVert" wrap="square" lIns="68559" tIns="34280" rIns="68559" bIns="34280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</a:rPr>
              <a:t>秋风起兮白云飞，草木黄落兮雁南归。</a:t>
            </a:r>
            <a:br>
              <a:rPr lang="zh-CN" altLang="en-US" sz="1100" dirty="0">
                <a:solidFill>
                  <a:schemeClr val="bg1">
                    <a:lumMod val="50000"/>
                  </a:schemeClr>
                </a:solidFill>
              </a:rPr>
            </a:b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</a:rPr>
              <a:t>兰有秀兮菊有芳，怀佳人兮不能忘。</a:t>
            </a:r>
            <a:br>
              <a:rPr lang="zh-CN" altLang="en-US" sz="1100" dirty="0">
                <a:solidFill>
                  <a:schemeClr val="bg1">
                    <a:lumMod val="50000"/>
                  </a:schemeClr>
                </a:solidFill>
              </a:rPr>
            </a:b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</a:rPr>
              <a:t>泛楼船兮济汾河，横中流兮扬素波。</a:t>
            </a:r>
            <a:br>
              <a:rPr lang="zh-CN" altLang="en-US" sz="1100" dirty="0">
                <a:solidFill>
                  <a:schemeClr val="bg1">
                    <a:lumMod val="50000"/>
                  </a:schemeClr>
                </a:solidFill>
              </a:rPr>
            </a:b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</a:rPr>
              <a:t>箫鼓鸣兮发棹歌，欢乐极兮哀情多。</a:t>
            </a:r>
            <a:br>
              <a:rPr lang="zh-CN" altLang="en-US" sz="1100" dirty="0">
                <a:solidFill>
                  <a:schemeClr val="bg1">
                    <a:lumMod val="50000"/>
                  </a:schemeClr>
                </a:solidFill>
              </a:rPr>
            </a:b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</a:rPr>
              <a:t>少壮几时兮奈老何！</a:t>
            </a:r>
          </a:p>
        </p:txBody>
      </p:sp>
      <p:sp>
        <p:nvSpPr>
          <p:cNvPr id="17" name="文本框 5"/>
          <p:cNvSpPr txBox="1"/>
          <p:nvPr/>
        </p:nvSpPr>
        <p:spPr>
          <a:xfrm>
            <a:off x="6315797" y="2029314"/>
            <a:ext cx="307734" cy="915615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txBody>
          <a:bodyPr vert="eaVert" wrap="none" lIns="68559" tIns="34280" rIns="68559" bIns="34280" rtlCol="0">
            <a:spAutoFit/>
          </a:bodyPr>
          <a:lstStyle/>
          <a:p>
            <a:r>
              <a:rPr lang="zh-CN" altLang="en-US" sz="1100" dirty="0">
                <a:solidFill>
                  <a:schemeClr val="accent1"/>
                </a:solidFill>
              </a:rPr>
              <a:t>这里输入标题</a:t>
            </a:r>
          </a:p>
        </p:txBody>
      </p:sp>
      <p:cxnSp>
        <p:nvCxnSpPr>
          <p:cNvPr id="20" name="直接连接符 19"/>
          <p:cNvCxnSpPr/>
          <p:nvPr/>
        </p:nvCxnSpPr>
        <p:spPr>
          <a:xfrm>
            <a:off x="3361841" y="2029315"/>
            <a:ext cx="0" cy="991126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8" name="图片 27">
            <a:extLst>
              <a:ext uri="{FF2B5EF4-FFF2-40B4-BE49-F238E27FC236}">
                <a16:creationId xmlns="" xmlns:a16="http://schemas.microsoft.com/office/drawing/2014/main" id="{B99A28B1-C97E-40F1-87EE-96FD8D65669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468"/>
          <a:stretch/>
        </p:blipFill>
        <p:spPr>
          <a:xfrm>
            <a:off x="4519953" y="3625341"/>
            <a:ext cx="4624047" cy="1460085"/>
          </a:xfrm>
          <a:prstGeom prst="rect">
            <a:avLst/>
          </a:prstGeom>
        </p:spPr>
      </p:pic>
      <p:pic>
        <p:nvPicPr>
          <p:cNvPr id="29" name="图片 28">
            <a:extLst>
              <a:ext uri="{FF2B5EF4-FFF2-40B4-BE49-F238E27FC236}">
                <a16:creationId xmlns="" xmlns:a16="http://schemas.microsoft.com/office/drawing/2014/main" id="{184B73C5-E28D-4E56-AC13-3F07E55BBF68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468"/>
          <a:stretch/>
        </p:blipFill>
        <p:spPr>
          <a:xfrm flipH="1">
            <a:off x="0" y="3605632"/>
            <a:ext cx="4584615" cy="14600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02253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25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文本框 42"/>
          <p:cNvSpPr txBox="1"/>
          <p:nvPr/>
        </p:nvSpPr>
        <p:spPr>
          <a:xfrm>
            <a:off x="5471734" y="1708715"/>
            <a:ext cx="721950" cy="700043"/>
          </a:xfrm>
          <a:prstGeom prst="rect">
            <a:avLst/>
          </a:prstGeom>
          <a:noFill/>
        </p:spPr>
        <p:txBody>
          <a:bodyPr vert="horz" wrap="none" lIns="68559" tIns="34280" rIns="68559" bIns="34280" rtlCol="0">
            <a:spAutoFit/>
          </a:bodyPr>
          <a:lstStyle/>
          <a:p>
            <a:pPr algn="ctr"/>
            <a:r>
              <a:rPr lang="zh-CN" altLang="en-US" sz="4099" spc="45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贰</a:t>
            </a:r>
          </a:p>
        </p:txBody>
      </p:sp>
      <p:sp>
        <p:nvSpPr>
          <p:cNvPr id="53" name="文本框 52"/>
          <p:cNvSpPr txBox="1"/>
          <p:nvPr/>
        </p:nvSpPr>
        <p:spPr>
          <a:xfrm>
            <a:off x="4480866" y="1233513"/>
            <a:ext cx="692198" cy="2224259"/>
          </a:xfrm>
          <a:prstGeom prst="rect">
            <a:avLst/>
          </a:prstGeom>
          <a:noFill/>
        </p:spPr>
        <p:txBody>
          <a:bodyPr vert="eaVert" wrap="square" lIns="68559" tIns="34280" rIns="68559" bIns="34280" rtlCol="0">
            <a:spAutoFit/>
          </a:bodyPr>
          <a:lstStyle/>
          <a:p>
            <a:r>
              <a:rPr lang="zh-CN" altLang="en-US" sz="1799" spc="225" dirty="0"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单击此处添加标题</a:t>
            </a:r>
          </a:p>
        </p:txBody>
      </p:sp>
      <p:sp>
        <p:nvSpPr>
          <p:cNvPr id="54" name="Content Placeholder 2"/>
          <p:cNvSpPr txBox="1"/>
          <p:nvPr/>
        </p:nvSpPr>
        <p:spPr>
          <a:xfrm>
            <a:off x="3494126" y="1708715"/>
            <a:ext cx="921274" cy="2162021"/>
          </a:xfrm>
          <a:prstGeom prst="rect">
            <a:avLst/>
          </a:prstGeom>
        </p:spPr>
        <p:txBody>
          <a:bodyPr vert="eaVert" lIns="68559" tIns="34280" rIns="68559" bIns="3428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200000"/>
              </a:lnSpc>
              <a:buNone/>
            </a:pPr>
            <a:r>
              <a:rPr lang="zh-CN" altLang="zh-CN" sz="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党有党风，企有特色，好的设计都是以客户特色为基线通过自己的缜密安排、成熟的视觉语言诠释出其要表达思想概念！</a:t>
            </a:r>
            <a:endParaRPr lang="en-US" sz="8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4641800" y="1620687"/>
            <a:ext cx="0" cy="2084965"/>
          </a:xfrm>
          <a:prstGeom prst="line">
            <a:avLst/>
          </a:prstGeom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直接连接符 54"/>
          <p:cNvCxnSpPr/>
          <p:nvPr/>
        </p:nvCxnSpPr>
        <p:spPr>
          <a:xfrm>
            <a:off x="5289671" y="1016221"/>
            <a:ext cx="0" cy="2084965"/>
          </a:xfrm>
          <a:prstGeom prst="line">
            <a:avLst/>
          </a:prstGeom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" name="图片 1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01436" y="3023033"/>
            <a:ext cx="154740" cy="421900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="" xmlns:a16="http://schemas.microsoft.com/office/drawing/2014/main" id="{D136D8C5-B9C4-47F9-90F8-23E87B7A4CAD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468" r="65139"/>
          <a:stretch/>
        </p:blipFill>
        <p:spPr>
          <a:xfrm flipH="1">
            <a:off x="-23033" y="2584069"/>
            <a:ext cx="1882120" cy="2332752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="" xmlns:a16="http://schemas.microsoft.com/office/drawing/2014/main" id="{E4F04FFA-0F79-4F37-8DE2-9223D275FB4D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809" r="81836"/>
          <a:stretch/>
        </p:blipFill>
        <p:spPr>
          <a:xfrm>
            <a:off x="7917716" y="-342879"/>
            <a:ext cx="1224874" cy="2051595"/>
          </a:xfrm>
          <a:prstGeom prst="rect">
            <a:avLst/>
          </a:prstGeom>
        </p:spPr>
      </p:pic>
      <p:pic>
        <p:nvPicPr>
          <p:cNvPr id="18" name="图片 17">
            <a:extLst>
              <a:ext uri="{FF2B5EF4-FFF2-40B4-BE49-F238E27FC236}">
                <a16:creationId xmlns="" xmlns:a16="http://schemas.microsoft.com/office/drawing/2014/main" id="{D1D02367-EBE0-45C5-8892-310B8305D1A7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282" r="60615"/>
          <a:stretch/>
        </p:blipFill>
        <p:spPr>
          <a:xfrm flipH="1">
            <a:off x="6054583" y="1602334"/>
            <a:ext cx="1360958" cy="27437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31443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2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25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750"/>
                            </p:stCondLst>
                            <p:childTnLst>
                              <p:par>
                                <p:cTn id="1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75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750"/>
                            </p:stCondLst>
                            <p:childTnLst>
                              <p:par>
                                <p:cTn id="3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750"/>
                            </p:stCondLst>
                            <p:childTnLst>
                              <p:par>
                                <p:cTn id="4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/>
      <p:bldP spid="53" grpId="0"/>
      <p:bldP spid="5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="" xmlns:a16="http://schemas.microsoft.com/office/drawing/2014/main" id="{7FB0CCC7-CE34-45A0-ADBF-28096FA2B51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6956"/>
          <a:stretch/>
        </p:blipFill>
        <p:spPr>
          <a:xfrm>
            <a:off x="6159500" y="1063296"/>
            <a:ext cx="2984500" cy="1284643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2581282" y="2095500"/>
            <a:ext cx="5124437" cy="142240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vert="eaVert" wrap="square" lIns="68559" tIns="34280" rIns="68559" bIns="34280" rtlCol="0">
            <a:spAutoFit/>
          </a:bodyPr>
          <a:lstStyle/>
          <a:p>
            <a:pPr>
              <a:lnSpc>
                <a:spcPct val="30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</a:rPr>
              <a:t>秋风起兮白云飞，草木黄落兮雁南归。</a:t>
            </a:r>
            <a:br>
              <a:rPr lang="zh-CN" altLang="en-US" sz="1200" dirty="0">
                <a:solidFill>
                  <a:schemeClr val="bg1">
                    <a:lumMod val="50000"/>
                  </a:schemeClr>
                </a:solidFill>
              </a:rPr>
            </a:b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</a:rPr>
              <a:t>兰有秀兮菊有芳，怀佳人兮不能忘。</a:t>
            </a:r>
            <a:br>
              <a:rPr lang="zh-CN" altLang="en-US" sz="1200" dirty="0">
                <a:solidFill>
                  <a:schemeClr val="bg1">
                    <a:lumMod val="50000"/>
                  </a:schemeClr>
                </a:solidFill>
              </a:rPr>
            </a:b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</a:rPr>
              <a:t>泛楼船兮济汾河，横中流兮扬素波。</a:t>
            </a:r>
            <a:br>
              <a:rPr lang="zh-CN" altLang="en-US" sz="1200" dirty="0">
                <a:solidFill>
                  <a:schemeClr val="bg1">
                    <a:lumMod val="50000"/>
                  </a:schemeClr>
                </a:solidFill>
              </a:rPr>
            </a:b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</a:rPr>
              <a:t>箫鼓鸣兮发棹歌，欢乐极兮哀情多。</a:t>
            </a:r>
            <a:br>
              <a:rPr lang="zh-CN" altLang="en-US" sz="1200" dirty="0">
                <a:solidFill>
                  <a:schemeClr val="bg1">
                    <a:lumMod val="50000"/>
                  </a:schemeClr>
                </a:solidFill>
              </a:rPr>
            </a:b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</a:rPr>
              <a:t>少壮几时兮奈老何！</a:t>
            </a:r>
          </a:p>
        </p:txBody>
      </p:sp>
      <p:sp>
        <p:nvSpPr>
          <p:cNvPr id="4" name="TextBox 10">
            <a:extLst>
              <a:ext uri="{FF2B5EF4-FFF2-40B4-BE49-F238E27FC236}">
                <a16:creationId xmlns="" xmlns:a16="http://schemas.microsoft.com/office/drawing/2014/main" id="{EA57A2E8-B640-41C3-9295-F5F873C2DABD}"/>
              </a:ext>
            </a:extLst>
          </p:cNvPr>
          <p:cNvSpPr txBox="1"/>
          <p:nvPr/>
        </p:nvSpPr>
        <p:spPr>
          <a:xfrm>
            <a:off x="1179470" y="1244178"/>
            <a:ext cx="1323397" cy="3099644"/>
          </a:xfrm>
          <a:prstGeom prst="rect">
            <a:avLst/>
          </a:prstGeom>
          <a:noFill/>
          <a:ln>
            <a:noFill/>
          </a:ln>
        </p:spPr>
        <p:txBody>
          <a:bodyPr vert="eaVert" wrap="square" lIns="68559" tIns="34280" rIns="68559" bIns="34280" rtlCol="0">
            <a:spAutoFit/>
          </a:bodyPr>
          <a:lstStyle/>
          <a:p>
            <a:pPr algn="ctr">
              <a:lnSpc>
                <a:spcPct val="300000"/>
              </a:lnSpc>
            </a:pPr>
            <a:r>
              <a:rPr lang="zh-CN" altLang="en-US" sz="1400" dirty="0">
                <a:solidFill>
                  <a:schemeClr val="accent1"/>
                </a:solidFill>
              </a:rPr>
              <a:t>秋风起兮白云飞，</a:t>
            </a:r>
            <a:endParaRPr lang="en-US" altLang="zh-CN" sz="1400" dirty="0">
              <a:solidFill>
                <a:schemeClr val="accent1"/>
              </a:solidFill>
            </a:endParaRPr>
          </a:p>
          <a:p>
            <a:pPr algn="ctr">
              <a:lnSpc>
                <a:spcPct val="300000"/>
              </a:lnSpc>
            </a:pPr>
            <a:r>
              <a:rPr lang="zh-CN" altLang="en-US" sz="1400" dirty="0">
                <a:solidFill>
                  <a:schemeClr val="accent1"/>
                </a:solidFill>
              </a:rPr>
              <a:t>草木黄落兮雁南归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="" xmlns:a16="http://schemas.microsoft.com/office/drawing/2014/main" id="{579315D4-4EA9-4CE3-9B1B-680C1B5B2DEC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6817"/>
          <a:stretch/>
        </p:blipFill>
        <p:spPr>
          <a:xfrm>
            <a:off x="-155569" y="2200970"/>
            <a:ext cx="5143501" cy="27354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86932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4" grpId="0"/>
    </p:bldLst>
  </p:timing>
</p:sld>
</file>

<file path=ppt/theme/theme1.xml><?xml version="1.0" encoding="utf-8"?>
<a:theme xmlns:a="http://schemas.openxmlformats.org/drawingml/2006/main" name="Office 主题​​">
  <a:themeElements>
    <a:clrScheme name="自定义 1011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C00000"/>
      </a:accent1>
      <a:accent2>
        <a:srgbClr val="C00000"/>
      </a:accent2>
      <a:accent3>
        <a:srgbClr val="C00000"/>
      </a:accent3>
      <a:accent4>
        <a:srgbClr val="A5A5A5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123</TotalTime>
  <Words>2144</Words>
  <Application>Microsoft Office PowerPoint</Application>
  <PresentationFormat>自定义</PresentationFormat>
  <Paragraphs>186</Paragraphs>
  <Slides>26</Slides>
  <Notes>26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26</vt:i4>
      </vt:variant>
    </vt:vector>
  </HeadingPairs>
  <TitlesOfParts>
    <vt:vector size="41" baseType="lpstr">
      <vt:lpstr>Meiryo</vt:lpstr>
      <vt:lpstr>等线</vt:lpstr>
      <vt:lpstr>等线 Light</vt:lpstr>
      <vt:lpstr>方正兰亭超细黑简体</vt:lpstr>
      <vt:lpstr>方正兰亭细黑_GBK</vt:lpstr>
      <vt:lpstr>方正清刻本悦宋简体</vt:lpstr>
      <vt:lpstr>方正姚体</vt:lpstr>
      <vt:lpstr>宋体</vt:lpstr>
      <vt:lpstr>微软雅黑</vt:lpstr>
      <vt:lpstr>Arial</vt:lpstr>
      <vt:lpstr>Calibri</vt:lpstr>
      <vt:lpstr>Calibri Light</vt:lpstr>
      <vt:lpstr>Tahoma</vt:lpstr>
      <vt:lpstr>Office 主题​​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dc:description>http://www.ypppt.com/</dc:description>
  <cp:lastModifiedBy>优品PPT</cp:lastModifiedBy>
  <cp:revision>68</cp:revision>
  <dcterms:created xsi:type="dcterms:W3CDTF">2017-07-16T05:46:39Z</dcterms:created>
  <dcterms:modified xsi:type="dcterms:W3CDTF">2018-08-03T01:34:15Z</dcterms:modified>
</cp:coreProperties>
</file>