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7" r:id="rId3"/>
    <p:sldId id="266" r:id="rId4"/>
    <p:sldId id="269" r:id="rId5"/>
    <p:sldId id="265" r:id="rId6"/>
    <p:sldId id="272" r:id="rId7"/>
    <p:sldId id="270" r:id="rId8"/>
    <p:sldId id="273" r:id="rId9"/>
    <p:sldId id="271" r:id="rId10"/>
    <p:sldId id="257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3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62" userDrawn="1">
          <p15:clr>
            <a:srgbClr val="A4A3A4"/>
          </p15:clr>
        </p15:guide>
        <p15:guide id="4" pos="6312" userDrawn="1">
          <p15:clr>
            <a:srgbClr val="A4A3A4"/>
          </p15:clr>
        </p15:guide>
        <p15:guide id="5" pos="1073" userDrawn="1">
          <p15:clr>
            <a:srgbClr val="A4A3A4"/>
          </p15:clr>
        </p15:guide>
        <p15:guide id="6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4E44"/>
    <a:srgbClr val="657A70"/>
    <a:srgbClr val="C7D7CE"/>
    <a:srgbClr val="224A42"/>
    <a:srgbClr val="DDE7E1"/>
    <a:srgbClr val="C7DACE"/>
    <a:srgbClr val="5B6F66"/>
    <a:srgbClr val="8C9690"/>
    <a:srgbClr val="29362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90"/>
      </p:cViewPr>
      <p:guideLst>
        <p:guide orient="horz" pos="3135"/>
        <p:guide pos="3840"/>
        <p:guide pos="2162"/>
        <p:guide pos="6312"/>
        <p:guide pos="1073"/>
        <p:guide orient="horz" pos="3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1493A-12E0-4C4C-9E53-9CEAEB291119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2B8E9-B0B1-49B3-9D43-AE8E45D8C6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36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700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289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06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258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120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313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089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04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19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4375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46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41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6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接连接符 48"/>
          <p:cNvCxnSpPr/>
          <p:nvPr/>
        </p:nvCxnSpPr>
        <p:spPr>
          <a:xfrm flipV="1">
            <a:off x="4626278" y="2015434"/>
            <a:ext cx="2272343" cy="2286214"/>
          </a:xfrm>
          <a:prstGeom prst="line">
            <a:avLst/>
          </a:prstGeom>
          <a:ln cmpd="sng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五边形 34"/>
          <p:cNvSpPr/>
          <p:nvPr/>
        </p:nvSpPr>
        <p:spPr>
          <a:xfrm>
            <a:off x="4626278" y="1716258"/>
            <a:ext cx="2939444" cy="2799470"/>
          </a:xfrm>
          <a:prstGeom prst="pent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218411" y="2228671"/>
            <a:ext cx="2719226" cy="2400657"/>
            <a:chOff x="5415359" y="1915664"/>
            <a:chExt cx="2719226" cy="2400657"/>
          </a:xfrm>
        </p:grpSpPr>
        <p:sp>
          <p:nvSpPr>
            <p:cNvPr id="37" name="文本框 36"/>
            <p:cNvSpPr txBox="1"/>
            <p:nvPr/>
          </p:nvSpPr>
          <p:spPr>
            <a:xfrm>
              <a:off x="5415359" y="1915664"/>
              <a:ext cx="1502898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0" dirty="0" smtClean="0">
                  <a:solidFill>
                    <a:srgbClr val="3C4E44"/>
                  </a:solidFill>
                  <a:latin typeface="Andalus" panose="02020603050405020304" pitchFamily="18" charset="-78"/>
                  <a:ea typeface="Adobe 黑体 Std R" panose="020B0400000000000000" pitchFamily="34" charset="-122"/>
                  <a:cs typeface="Andalus" panose="02020603050405020304" pitchFamily="18" charset="-78"/>
                </a:rPr>
                <a:t>2</a:t>
              </a:r>
              <a:endParaRPr lang="zh-CN" altLang="en-US" sz="15000" dirty="0">
                <a:solidFill>
                  <a:srgbClr val="3C4E44"/>
                </a:solidFill>
                <a:latin typeface="Andalus" panose="02020603050405020304" pitchFamily="18" charset="-78"/>
                <a:ea typeface="Adobe 黑体 Std R" panose="020B0400000000000000" pitchFamily="34" charset="-122"/>
                <a:cs typeface="Andalus" panose="02020603050405020304" pitchFamily="18" charset="-78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427705" y="3115992"/>
              <a:ext cx="17068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3C4E44"/>
                  </a:solidFill>
                  <a:latin typeface="Eras Medium ITC" panose="020B0602030504020804" pitchFamily="34" charset="0"/>
                  <a:cs typeface="Andalus" panose="02020603050405020304" pitchFamily="18" charset="-78"/>
                </a:rPr>
                <a:t>029</a:t>
              </a:r>
              <a:endParaRPr lang="zh-CN" altLang="en-US" sz="2800" dirty="0">
                <a:solidFill>
                  <a:srgbClr val="3C4E44"/>
                </a:solidFill>
                <a:latin typeface="Eras Medium ITC" panose="020B0602030504020804" pitchFamily="34" charset="0"/>
                <a:cs typeface="Andalus" panose="02020603050405020304" pitchFamily="18" charset="-78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6409297" y="1354322"/>
            <a:ext cx="447120" cy="3210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/>
          <p:cNvSpPr/>
          <p:nvPr/>
        </p:nvSpPr>
        <p:spPr>
          <a:xfrm>
            <a:off x="4225581" y="4367311"/>
            <a:ext cx="296833" cy="296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935780" y="1702879"/>
            <a:ext cx="296833" cy="296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152806" y="1167922"/>
            <a:ext cx="155902" cy="1559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 rot="19496574">
            <a:off x="4425542" y="1885674"/>
            <a:ext cx="1585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Design by</a:t>
            </a:r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：二三年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7074672" y="2785558"/>
            <a:ext cx="561383" cy="1730163"/>
          </a:xfrm>
          <a:prstGeom prst="line">
            <a:avLst/>
          </a:prstGeom>
          <a:ln w="25400" cmpd="sng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626278" y="4839286"/>
            <a:ext cx="2018714" cy="2018714"/>
          </a:xfrm>
          <a:prstGeom prst="line">
            <a:avLst/>
          </a:prstGeom>
          <a:ln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08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00383" y="205620"/>
            <a:ext cx="5295415" cy="4574690"/>
            <a:chOff x="4100383" y="934489"/>
            <a:chExt cx="5295415" cy="4574690"/>
          </a:xfrm>
        </p:grpSpPr>
        <p:sp>
          <p:nvSpPr>
            <p:cNvPr id="9" name="正五边形 8"/>
            <p:cNvSpPr/>
            <p:nvPr/>
          </p:nvSpPr>
          <p:spPr>
            <a:xfrm rot="1733393">
              <a:off x="4100383" y="1249215"/>
              <a:ext cx="3991233" cy="3801174"/>
            </a:xfrm>
            <a:prstGeom prst="pentagon">
              <a:avLst/>
            </a:prstGeom>
            <a:solidFill>
              <a:srgbClr val="C7D7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正五边形 11"/>
            <p:cNvSpPr/>
            <p:nvPr/>
          </p:nvSpPr>
          <p:spPr>
            <a:xfrm rot="4632443">
              <a:off x="4241586" y="1888656"/>
              <a:ext cx="3708828" cy="3532217"/>
            </a:xfrm>
            <a:prstGeom prst="pentagon">
              <a:avLst/>
            </a:prstGeom>
            <a:solidFill>
              <a:srgbClr val="224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正五边形 12"/>
            <p:cNvSpPr/>
            <p:nvPr/>
          </p:nvSpPr>
          <p:spPr>
            <a:xfrm rot="19843823">
              <a:off x="4696915" y="934489"/>
              <a:ext cx="4698883" cy="4475127"/>
            </a:xfrm>
            <a:prstGeom prst="pent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55" r="17055"/>
            <a:stretch>
              <a:fillRect/>
            </a:stretch>
          </p:blipFill>
          <p:spPr>
            <a:xfrm>
              <a:off x="4786962" y="1567805"/>
              <a:ext cx="2618077" cy="2618076"/>
            </a:xfrm>
            <a:custGeom>
              <a:avLst/>
              <a:gdLst>
                <a:gd name="connsiteX0" fmla="*/ 2325826 w 4651652"/>
                <a:gd name="connsiteY0" fmla="*/ 0 h 4651651"/>
                <a:gd name="connsiteX1" fmla="*/ 4651652 w 4651652"/>
                <a:gd name="connsiteY1" fmla="*/ 2325826 h 4651651"/>
                <a:gd name="connsiteX2" fmla="*/ 2563628 w 4651652"/>
                <a:gd name="connsiteY2" fmla="*/ 4639644 h 4651651"/>
                <a:gd name="connsiteX3" fmla="*/ 2325845 w 4651652"/>
                <a:gd name="connsiteY3" fmla="*/ 4651651 h 4651651"/>
                <a:gd name="connsiteX4" fmla="*/ 2325807 w 4651652"/>
                <a:gd name="connsiteY4" fmla="*/ 4651651 h 4651651"/>
                <a:gd name="connsiteX5" fmla="*/ 2088024 w 4651652"/>
                <a:gd name="connsiteY5" fmla="*/ 4639644 h 4651651"/>
                <a:gd name="connsiteX6" fmla="*/ 0 w 4651652"/>
                <a:gd name="connsiteY6" fmla="*/ 2325826 h 4651651"/>
                <a:gd name="connsiteX7" fmla="*/ 2325826 w 4651652"/>
                <a:gd name="connsiteY7" fmla="*/ 0 h 465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51652" h="4651651">
                  <a:moveTo>
                    <a:pt x="2325826" y="0"/>
                  </a:moveTo>
                  <a:cubicBezTo>
                    <a:pt x="3610344" y="0"/>
                    <a:pt x="4651652" y="1041308"/>
                    <a:pt x="4651652" y="2325826"/>
                  </a:cubicBezTo>
                  <a:cubicBezTo>
                    <a:pt x="4651652" y="3530062"/>
                    <a:pt x="3736440" y="4520539"/>
                    <a:pt x="2563628" y="4639644"/>
                  </a:cubicBezTo>
                  <a:lnTo>
                    <a:pt x="2325845" y="4651651"/>
                  </a:lnTo>
                  <a:lnTo>
                    <a:pt x="2325807" y="4651651"/>
                  </a:lnTo>
                  <a:lnTo>
                    <a:pt x="2088024" y="4639644"/>
                  </a:lnTo>
                  <a:cubicBezTo>
                    <a:pt x="915212" y="4520539"/>
                    <a:pt x="0" y="3530062"/>
                    <a:pt x="0" y="2325826"/>
                  </a:cubicBezTo>
                  <a:cubicBezTo>
                    <a:pt x="0" y="1041308"/>
                    <a:pt x="1041308" y="0"/>
                    <a:pt x="2325826" y="0"/>
                  </a:cubicBezTo>
                  <a:close/>
                </a:path>
              </a:pathLst>
            </a:custGeo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0"/>
            </a:effectLst>
          </p:spPr>
        </p:pic>
        <p:sp>
          <p:nvSpPr>
            <p:cNvPr id="14" name="矩形 13"/>
            <p:cNvSpPr/>
            <p:nvPr/>
          </p:nvSpPr>
          <p:spPr>
            <a:xfrm rot="19186266">
              <a:off x="6281787" y="4056068"/>
              <a:ext cx="1154483" cy="10156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6000" dirty="0" smtClean="0">
                  <a:solidFill>
                    <a:srgbClr val="224A42"/>
                  </a:solidFill>
                  <a:latin typeface="Eras Medium ITC" panose="020B0602030504020804" pitchFamily="34" charset="0"/>
                </a:rPr>
                <a:t>T</a:t>
              </a:r>
              <a:r>
                <a:rPr lang="en-US" altLang="zh-CN" sz="2000" dirty="0" smtClean="0">
                  <a:solidFill>
                    <a:srgbClr val="3C4E44"/>
                  </a:solidFill>
                  <a:latin typeface="Eras Medium ITC" panose="020B0602030504020804" pitchFamily="34" charset="0"/>
                </a:rPr>
                <a:t>hank</a:t>
              </a:r>
              <a:endParaRPr lang="zh-CN" altLang="en-US" sz="2000" dirty="0">
                <a:solidFill>
                  <a:srgbClr val="3C4E44"/>
                </a:solidFill>
                <a:latin typeface="Eras Medium ITC" panose="020B06020305040208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86962" y="5386336"/>
            <a:ext cx="2618077" cy="695427"/>
            <a:chOff x="4786962" y="5179802"/>
            <a:chExt cx="2618077" cy="695427"/>
          </a:xfrm>
        </p:grpSpPr>
        <p:sp>
          <p:nvSpPr>
            <p:cNvPr id="8" name="文本框 7"/>
            <p:cNvSpPr txBox="1"/>
            <p:nvPr/>
          </p:nvSpPr>
          <p:spPr>
            <a:xfrm>
              <a:off x="5017678" y="5179802"/>
              <a:ext cx="20286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1200" dirty="0" smtClean="0">
                <a:solidFill>
                  <a:srgbClr val="224A42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zh-CN" altLang="en-US" sz="1200" dirty="0" smtClean="0">
                  <a:solidFill>
                    <a:srgbClr val="224A4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有一天、小草成了他的身体</a:t>
              </a:r>
              <a:endParaRPr lang="zh-CN" altLang="en-US" sz="1200" dirty="0">
                <a:solidFill>
                  <a:srgbClr val="224A42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786962" y="5598230"/>
              <a:ext cx="26180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224A4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One </a:t>
              </a:r>
              <a:r>
                <a:rPr lang="en-US" altLang="zh-CN" sz="1200" dirty="0">
                  <a:solidFill>
                    <a:srgbClr val="224A4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day, the grass was his body</a:t>
              </a:r>
              <a:endParaRPr lang="zh-CN" altLang="en-US" sz="1200" dirty="0">
                <a:solidFill>
                  <a:srgbClr val="224A42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9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51482" y="1770783"/>
            <a:ext cx="2177253" cy="3289930"/>
            <a:chOff x="-1062628" y="1984490"/>
            <a:chExt cx="2177253" cy="3289930"/>
          </a:xfrm>
          <a:solidFill>
            <a:srgbClr val="93877D"/>
          </a:solidFill>
        </p:grpSpPr>
        <p:sp>
          <p:nvSpPr>
            <p:cNvPr id="8" name="任意多边形 7"/>
            <p:cNvSpPr/>
            <p:nvPr/>
          </p:nvSpPr>
          <p:spPr>
            <a:xfrm>
              <a:off x="-785256" y="1984490"/>
              <a:ext cx="1899881" cy="3289930"/>
            </a:xfrm>
            <a:custGeom>
              <a:avLst/>
              <a:gdLst>
                <a:gd name="connsiteX0" fmla="*/ 123063 w 2740686"/>
                <a:gd name="connsiteY0" fmla="*/ 3526871 h 3724825"/>
                <a:gd name="connsiteX1" fmla="*/ 441115 w 2740686"/>
                <a:gd name="connsiteY1" fmla="*/ 1976366 h 3724825"/>
                <a:gd name="connsiteX2" fmla="*/ 971202 w 2740686"/>
                <a:gd name="connsiteY2" fmla="*/ 1539044 h 3724825"/>
                <a:gd name="connsiteX3" fmla="*/ 1382020 w 2740686"/>
                <a:gd name="connsiteY3" fmla="*/ 1313758 h 3724825"/>
                <a:gd name="connsiteX4" fmla="*/ 1315759 w 2740686"/>
                <a:gd name="connsiteY4" fmla="*/ 902940 h 3724825"/>
                <a:gd name="connsiteX5" fmla="*/ 1050715 w 2740686"/>
                <a:gd name="connsiteY5" fmla="*/ 399358 h 3724825"/>
                <a:gd name="connsiteX6" fmla="*/ 1898854 w 2740686"/>
                <a:gd name="connsiteY6" fmla="*/ 1792 h 3724825"/>
                <a:gd name="connsiteX7" fmla="*/ 2124141 w 2740686"/>
                <a:gd name="connsiteY7" fmla="*/ 558384 h 3724825"/>
                <a:gd name="connsiteX8" fmla="*/ 1859098 w 2740686"/>
                <a:gd name="connsiteY8" fmla="*/ 982453 h 3724825"/>
                <a:gd name="connsiteX9" fmla="*/ 1885602 w 2740686"/>
                <a:gd name="connsiteY9" fmla="*/ 1380018 h 3724825"/>
                <a:gd name="connsiteX10" fmla="*/ 2322924 w 2740686"/>
                <a:gd name="connsiteY10" fmla="*/ 1592053 h 3724825"/>
                <a:gd name="connsiteX11" fmla="*/ 2614472 w 2740686"/>
                <a:gd name="connsiteY11" fmla="*/ 3487114 h 3724825"/>
                <a:gd name="connsiteX12" fmla="*/ 123063 w 2740686"/>
                <a:gd name="connsiteY12" fmla="*/ 3526871 h 3724825"/>
                <a:gd name="connsiteX0" fmla="*/ 123063 w 2740686"/>
                <a:gd name="connsiteY0" fmla="*/ 3543983 h 3741937"/>
                <a:gd name="connsiteX1" fmla="*/ 441115 w 2740686"/>
                <a:gd name="connsiteY1" fmla="*/ 1993478 h 3741937"/>
                <a:gd name="connsiteX2" fmla="*/ 971202 w 2740686"/>
                <a:gd name="connsiteY2" fmla="*/ 1556156 h 3741937"/>
                <a:gd name="connsiteX3" fmla="*/ 1382020 w 2740686"/>
                <a:gd name="connsiteY3" fmla="*/ 1330870 h 3741937"/>
                <a:gd name="connsiteX4" fmla="*/ 1315759 w 2740686"/>
                <a:gd name="connsiteY4" fmla="*/ 920052 h 3741937"/>
                <a:gd name="connsiteX5" fmla="*/ 1143481 w 2740686"/>
                <a:gd name="connsiteY5" fmla="*/ 204435 h 3741937"/>
                <a:gd name="connsiteX6" fmla="*/ 1898854 w 2740686"/>
                <a:gd name="connsiteY6" fmla="*/ 18904 h 3741937"/>
                <a:gd name="connsiteX7" fmla="*/ 2124141 w 2740686"/>
                <a:gd name="connsiteY7" fmla="*/ 575496 h 3741937"/>
                <a:gd name="connsiteX8" fmla="*/ 1859098 w 2740686"/>
                <a:gd name="connsiteY8" fmla="*/ 999565 h 3741937"/>
                <a:gd name="connsiteX9" fmla="*/ 1885602 w 2740686"/>
                <a:gd name="connsiteY9" fmla="*/ 1397130 h 3741937"/>
                <a:gd name="connsiteX10" fmla="*/ 2322924 w 2740686"/>
                <a:gd name="connsiteY10" fmla="*/ 1609165 h 3741937"/>
                <a:gd name="connsiteX11" fmla="*/ 2614472 w 2740686"/>
                <a:gd name="connsiteY11" fmla="*/ 3504226 h 3741937"/>
                <a:gd name="connsiteX12" fmla="*/ 123063 w 2740686"/>
                <a:gd name="connsiteY12" fmla="*/ 3543983 h 3741937"/>
                <a:gd name="connsiteX0" fmla="*/ 123063 w 2740686"/>
                <a:gd name="connsiteY0" fmla="*/ 3568919 h 3766873"/>
                <a:gd name="connsiteX1" fmla="*/ 441115 w 2740686"/>
                <a:gd name="connsiteY1" fmla="*/ 2018414 h 3766873"/>
                <a:gd name="connsiteX2" fmla="*/ 971202 w 2740686"/>
                <a:gd name="connsiteY2" fmla="*/ 1581092 h 3766873"/>
                <a:gd name="connsiteX3" fmla="*/ 1382020 w 2740686"/>
                <a:gd name="connsiteY3" fmla="*/ 1355806 h 3766873"/>
                <a:gd name="connsiteX4" fmla="*/ 1315759 w 2740686"/>
                <a:gd name="connsiteY4" fmla="*/ 944988 h 3766873"/>
                <a:gd name="connsiteX5" fmla="*/ 1143481 w 2740686"/>
                <a:gd name="connsiteY5" fmla="*/ 229371 h 3766873"/>
                <a:gd name="connsiteX6" fmla="*/ 1501289 w 2740686"/>
                <a:gd name="connsiteY6" fmla="*/ 57092 h 3766873"/>
                <a:gd name="connsiteX7" fmla="*/ 1898854 w 2740686"/>
                <a:gd name="connsiteY7" fmla="*/ 43840 h 3766873"/>
                <a:gd name="connsiteX8" fmla="*/ 2124141 w 2740686"/>
                <a:gd name="connsiteY8" fmla="*/ 600432 h 3766873"/>
                <a:gd name="connsiteX9" fmla="*/ 1859098 w 2740686"/>
                <a:gd name="connsiteY9" fmla="*/ 1024501 h 3766873"/>
                <a:gd name="connsiteX10" fmla="*/ 1885602 w 2740686"/>
                <a:gd name="connsiteY10" fmla="*/ 1422066 h 3766873"/>
                <a:gd name="connsiteX11" fmla="*/ 2322924 w 2740686"/>
                <a:gd name="connsiteY11" fmla="*/ 1634101 h 3766873"/>
                <a:gd name="connsiteX12" fmla="*/ 2614472 w 2740686"/>
                <a:gd name="connsiteY12" fmla="*/ 3529162 h 3766873"/>
                <a:gd name="connsiteX13" fmla="*/ 123063 w 2740686"/>
                <a:gd name="connsiteY13" fmla="*/ 3568919 h 3766873"/>
                <a:gd name="connsiteX0" fmla="*/ 123063 w 2740686"/>
                <a:gd name="connsiteY0" fmla="*/ 3549424 h 3747378"/>
                <a:gd name="connsiteX1" fmla="*/ 441115 w 2740686"/>
                <a:gd name="connsiteY1" fmla="*/ 1998919 h 3747378"/>
                <a:gd name="connsiteX2" fmla="*/ 971202 w 2740686"/>
                <a:gd name="connsiteY2" fmla="*/ 1561597 h 3747378"/>
                <a:gd name="connsiteX3" fmla="*/ 1382020 w 2740686"/>
                <a:gd name="connsiteY3" fmla="*/ 1336311 h 3747378"/>
                <a:gd name="connsiteX4" fmla="*/ 1315759 w 2740686"/>
                <a:gd name="connsiteY4" fmla="*/ 925493 h 3747378"/>
                <a:gd name="connsiteX5" fmla="*/ 1143481 w 2740686"/>
                <a:gd name="connsiteY5" fmla="*/ 209876 h 3747378"/>
                <a:gd name="connsiteX6" fmla="*/ 1501289 w 2740686"/>
                <a:gd name="connsiteY6" fmla="*/ 37597 h 3747378"/>
                <a:gd name="connsiteX7" fmla="*/ 1898854 w 2740686"/>
                <a:gd name="connsiteY7" fmla="*/ 24345 h 3747378"/>
                <a:gd name="connsiteX8" fmla="*/ 2057880 w 2740686"/>
                <a:gd name="connsiteY8" fmla="*/ 315893 h 3747378"/>
                <a:gd name="connsiteX9" fmla="*/ 2124141 w 2740686"/>
                <a:gd name="connsiteY9" fmla="*/ 580937 h 3747378"/>
                <a:gd name="connsiteX10" fmla="*/ 1859098 w 2740686"/>
                <a:gd name="connsiteY10" fmla="*/ 1005006 h 3747378"/>
                <a:gd name="connsiteX11" fmla="*/ 1885602 w 2740686"/>
                <a:gd name="connsiteY11" fmla="*/ 1402571 h 3747378"/>
                <a:gd name="connsiteX12" fmla="*/ 2322924 w 2740686"/>
                <a:gd name="connsiteY12" fmla="*/ 1614606 h 3747378"/>
                <a:gd name="connsiteX13" fmla="*/ 2614472 w 2740686"/>
                <a:gd name="connsiteY13" fmla="*/ 3509667 h 3747378"/>
                <a:gd name="connsiteX14" fmla="*/ 123063 w 2740686"/>
                <a:gd name="connsiteY14" fmla="*/ 3549424 h 3747378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124141 w 2740686"/>
                <a:gd name="connsiteY9" fmla="*/ 593591 h 3760032"/>
                <a:gd name="connsiteX10" fmla="*/ 1859098 w 2740686"/>
                <a:gd name="connsiteY10" fmla="*/ 1017660 h 3760032"/>
                <a:gd name="connsiteX11" fmla="*/ 1885602 w 2740686"/>
                <a:gd name="connsiteY11" fmla="*/ 1415225 h 3760032"/>
                <a:gd name="connsiteX12" fmla="*/ 2322924 w 2740686"/>
                <a:gd name="connsiteY12" fmla="*/ 1627260 h 3760032"/>
                <a:gd name="connsiteX13" fmla="*/ 2614472 w 2740686"/>
                <a:gd name="connsiteY13" fmla="*/ 3522321 h 3760032"/>
                <a:gd name="connsiteX14" fmla="*/ 123063 w 2740686"/>
                <a:gd name="connsiteY14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1859098 w 2740686"/>
                <a:gd name="connsiteY10" fmla="*/ 1017660 h 3760032"/>
                <a:gd name="connsiteX11" fmla="*/ 1885602 w 2740686"/>
                <a:gd name="connsiteY11" fmla="*/ 1415225 h 3760032"/>
                <a:gd name="connsiteX12" fmla="*/ 2322924 w 2740686"/>
                <a:gd name="connsiteY12" fmla="*/ 1627260 h 3760032"/>
                <a:gd name="connsiteX13" fmla="*/ 2614472 w 2740686"/>
                <a:gd name="connsiteY13" fmla="*/ 3522321 h 3760032"/>
                <a:gd name="connsiteX14" fmla="*/ 123063 w 2740686"/>
                <a:gd name="connsiteY14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1978367 w 2740686"/>
                <a:gd name="connsiteY10" fmla="*/ 553833 h 3760032"/>
                <a:gd name="connsiteX11" fmla="*/ 1859098 w 2740686"/>
                <a:gd name="connsiteY11" fmla="*/ 1017660 h 3760032"/>
                <a:gd name="connsiteX12" fmla="*/ 1885602 w 2740686"/>
                <a:gd name="connsiteY12" fmla="*/ 1415225 h 3760032"/>
                <a:gd name="connsiteX13" fmla="*/ 2322924 w 2740686"/>
                <a:gd name="connsiteY13" fmla="*/ 1627260 h 3760032"/>
                <a:gd name="connsiteX14" fmla="*/ 2614472 w 2740686"/>
                <a:gd name="connsiteY14" fmla="*/ 3522321 h 3760032"/>
                <a:gd name="connsiteX15" fmla="*/ 123063 w 2740686"/>
                <a:gd name="connsiteY15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2362680 w 2740686"/>
                <a:gd name="connsiteY10" fmla="*/ 792372 h 3760032"/>
                <a:gd name="connsiteX11" fmla="*/ 1859098 w 2740686"/>
                <a:gd name="connsiteY11" fmla="*/ 1017660 h 3760032"/>
                <a:gd name="connsiteX12" fmla="*/ 1885602 w 2740686"/>
                <a:gd name="connsiteY12" fmla="*/ 1415225 h 3760032"/>
                <a:gd name="connsiteX13" fmla="*/ 2322924 w 2740686"/>
                <a:gd name="connsiteY13" fmla="*/ 1627260 h 3760032"/>
                <a:gd name="connsiteX14" fmla="*/ 2614472 w 2740686"/>
                <a:gd name="connsiteY14" fmla="*/ 3522321 h 3760032"/>
                <a:gd name="connsiteX15" fmla="*/ 123063 w 2740686"/>
                <a:gd name="connsiteY15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2362680 w 2740686"/>
                <a:gd name="connsiteY10" fmla="*/ 792372 h 3760032"/>
                <a:gd name="connsiteX11" fmla="*/ 1898854 w 2740686"/>
                <a:gd name="connsiteY11" fmla="*/ 580338 h 3760032"/>
                <a:gd name="connsiteX12" fmla="*/ 1885602 w 2740686"/>
                <a:gd name="connsiteY12" fmla="*/ 1415225 h 3760032"/>
                <a:gd name="connsiteX13" fmla="*/ 2322924 w 2740686"/>
                <a:gd name="connsiteY13" fmla="*/ 1627260 h 3760032"/>
                <a:gd name="connsiteX14" fmla="*/ 2614472 w 2740686"/>
                <a:gd name="connsiteY14" fmla="*/ 3522321 h 3760032"/>
                <a:gd name="connsiteX15" fmla="*/ 123063 w 2740686"/>
                <a:gd name="connsiteY15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2362680 w 2740686"/>
                <a:gd name="connsiteY10" fmla="*/ 792372 h 3760032"/>
                <a:gd name="connsiteX11" fmla="*/ 1898854 w 2740686"/>
                <a:gd name="connsiteY11" fmla="*/ 580338 h 3760032"/>
                <a:gd name="connsiteX12" fmla="*/ 1845845 w 2740686"/>
                <a:gd name="connsiteY12" fmla="*/ 885137 h 3760032"/>
                <a:gd name="connsiteX13" fmla="*/ 1885602 w 2740686"/>
                <a:gd name="connsiteY13" fmla="*/ 1415225 h 3760032"/>
                <a:gd name="connsiteX14" fmla="*/ 2322924 w 2740686"/>
                <a:gd name="connsiteY14" fmla="*/ 1627260 h 3760032"/>
                <a:gd name="connsiteX15" fmla="*/ 2614472 w 2740686"/>
                <a:gd name="connsiteY15" fmla="*/ 3522321 h 3760032"/>
                <a:gd name="connsiteX16" fmla="*/ 123063 w 2740686"/>
                <a:gd name="connsiteY16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2362680 w 2740686"/>
                <a:gd name="connsiteY10" fmla="*/ 792372 h 3760032"/>
                <a:gd name="connsiteX11" fmla="*/ 1898854 w 2740686"/>
                <a:gd name="connsiteY11" fmla="*/ 580338 h 3760032"/>
                <a:gd name="connsiteX12" fmla="*/ 2018123 w 2740686"/>
                <a:gd name="connsiteY12" fmla="*/ 898389 h 3760032"/>
                <a:gd name="connsiteX13" fmla="*/ 1885602 w 2740686"/>
                <a:gd name="connsiteY13" fmla="*/ 1415225 h 3760032"/>
                <a:gd name="connsiteX14" fmla="*/ 2322924 w 2740686"/>
                <a:gd name="connsiteY14" fmla="*/ 1627260 h 3760032"/>
                <a:gd name="connsiteX15" fmla="*/ 2614472 w 2740686"/>
                <a:gd name="connsiteY15" fmla="*/ 3522321 h 3760032"/>
                <a:gd name="connsiteX16" fmla="*/ 123063 w 2740686"/>
                <a:gd name="connsiteY16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143481 w 2740686"/>
                <a:gd name="connsiteY5" fmla="*/ 22253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2362680 w 2740686"/>
                <a:gd name="connsiteY10" fmla="*/ 792372 h 3760032"/>
                <a:gd name="connsiteX11" fmla="*/ 1991619 w 2740686"/>
                <a:gd name="connsiteY11" fmla="*/ 580338 h 3760032"/>
                <a:gd name="connsiteX12" fmla="*/ 2018123 w 2740686"/>
                <a:gd name="connsiteY12" fmla="*/ 898389 h 3760032"/>
                <a:gd name="connsiteX13" fmla="*/ 1885602 w 2740686"/>
                <a:gd name="connsiteY13" fmla="*/ 1415225 h 3760032"/>
                <a:gd name="connsiteX14" fmla="*/ 2322924 w 2740686"/>
                <a:gd name="connsiteY14" fmla="*/ 1627260 h 3760032"/>
                <a:gd name="connsiteX15" fmla="*/ 2614472 w 2740686"/>
                <a:gd name="connsiteY15" fmla="*/ 3522321 h 3760032"/>
                <a:gd name="connsiteX16" fmla="*/ 123063 w 2740686"/>
                <a:gd name="connsiteY16" fmla="*/ 3562078 h 3760032"/>
                <a:gd name="connsiteX0" fmla="*/ 123063 w 2740686"/>
                <a:gd name="connsiteY0" fmla="*/ 3562078 h 3760032"/>
                <a:gd name="connsiteX1" fmla="*/ 441115 w 2740686"/>
                <a:gd name="connsiteY1" fmla="*/ 2011573 h 3760032"/>
                <a:gd name="connsiteX2" fmla="*/ 971202 w 2740686"/>
                <a:gd name="connsiteY2" fmla="*/ 1574251 h 3760032"/>
                <a:gd name="connsiteX3" fmla="*/ 1382020 w 2740686"/>
                <a:gd name="connsiteY3" fmla="*/ 1348965 h 3760032"/>
                <a:gd name="connsiteX4" fmla="*/ 1315759 w 2740686"/>
                <a:gd name="connsiteY4" fmla="*/ 938147 h 3760032"/>
                <a:gd name="connsiteX5" fmla="*/ 1209742 w 2740686"/>
                <a:gd name="connsiteY5" fmla="*/ 408060 h 3760032"/>
                <a:gd name="connsiteX6" fmla="*/ 1501289 w 2740686"/>
                <a:gd name="connsiteY6" fmla="*/ 50251 h 3760032"/>
                <a:gd name="connsiteX7" fmla="*/ 1898854 w 2740686"/>
                <a:gd name="connsiteY7" fmla="*/ 36999 h 3760032"/>
                <a:gd name="connsiteX8" fmla="*/ 2389184 w 2740686"/>
                <a:gd name="connsiteY8" fmla="*/ 500825 h 3760032"/>
                <a:gd name="connsiteX9" fmla="*/ 2071132 w 2740686"/>
                <a:gd name="connsiteY9" fmla="*/ 368304 h 3760032"/>
                <a:gd name="connsiteX10" fmla="*/ 2362680 w 2740686"/>
                <a:gd name="connsiteY10" fmla="*/ 792372 h 3760032"/>
                <a:gd name="connsiteX11" fmla="*/ 1991619 w 2740686"/>
                <a:gd name="connsiteY11" fmla="*/ 580338 h 3760032"/>
                <a:gd name="connsiteX12" fmla="*/ 2018123 w 2740686"/>
                <a:gd name="connsiteY12" fmla="*/ 898389 h 3760032"/>
                <a:gd name="connsiteX13" fmla="*/ 1885602 w 2740686"/>
                <a:gd name="connsiteY13" fmla="*/ 1415225 h 3760032"/>
                <a:gd name="connsiteX14" fmla="*/ 2322924 w 2740686"/>
                <a:gd name="connsiteY14" fmla="*/ 1627260 h 3760032"/>
                <a:gd name="connsiteX15" fmla="*/ 2614472 w 2740686"/>
                <a:gd name="connsiteY15" fmla="*/ 3522321 h 3760032"/>
                <a:gd name="connsiteX16" fmla="*/ 123063 w 2740686"/>
                <a:gd name="connsiteY16" fmla="*/ 3562078 h 3760032"/>
                <a:gd name="connsiteX0" fmla="*/ 123063 w 2740686"/>
                <a:gd name="connsiteY0" fmla="*/ 3525736 h 3723690"/>
                <a:gd name="connsiteX1" fmla="*/ 441115 w 2740686"/>
                <a:gd name="connsiteY1" fmla="*/ 1975231 h 3723690"/>
                <a:gd name="connsiteX2" fmla="*/ 971202 w 2740686"/>
                <a:gd name="connsiteY2" fmla="*/ 1537909 h 3723690"/>
                <a:gd name="connsiteX3" fmla="*/ 1382020 w 2740686"/>
                <a:gd name="connsiteY3" fmla="*/ 1312623 h 3723690"/>
                <a:gd name="connsiteX4" fmla="*/ 1315759 w 2740686"/>
                <a:gd name="connsiteY4" fmla="*/ 901805 h 3723690"/>
                <a:gd name="connsiteX5" fmla="*/ 1209742 w 2740686"/>
                <a:gd name="connsiteY5" fmla="*/ 371718 h 3723690"/>
                <a:gd name="connsiteX6" fmla="*/ 1580802 w 2740686"/>
                <a:gd name="connsiteY6" fmla="*/ 358465 h 3723690"/>
                <a:gd name="connsiteX7" fmla="*/ 1898854 w 2740686"/>
                <a:gd name="connsiteY7" fmla="*/ 657 h 3723690"/>
                <a:gd name="connsiteX8" fmla="*/ 2389184 w 2740686"/>
                <a:gd name="connsiteY8" fmla="*/ 464483 h 3723690"/>
                <a:gd name="connsiteX9" fmla="*/ 2071132 w 2740686"/>
                <a:gd name="connsiteY9" fmla="*/ 331962 h 3723690"/>
                <a:gd name="connsiteX10" fmla="*/ 2362680 w 2740686"/>
                <a:gd name="connsiteY10" fmla="*/ 756030 h 3723690"/>
                <a:gd name="connsiteX11" fmla="*/ 1991619 w 2740686"/>
                <a:gd name="connsiteY11" fmla="*/ 543996 h 3723690"/>
                <a:gd name="connsiteX12" fmla="*/ 2018123 w 2740686"/>
                <a:gd name="connsiteY12" fmla="*/ 862047 h 3723690"/>
                <a:gd name="connsiteX13" fmla="*/ 1885602 w 2740686"/>
                <a:gd name="connsiteY13" fmla="*/ 1378883 h 3723690"/>
                <a:gd name="connsiteX14" fmla="*/ 2322924 w 2740686"/>
                <a:gd name="connsiteY14" fmla="*/ 1590918 h 3723690"/>
                <a:gd name="connsiteX15" fmla="*/ 2614472 w 2740686"/>
                <a:gd name="connsiteY15" fmla="*/ 3485979 h 3723690"/>
                <a:gd name="connsiteX16" fmla="*/ 123063 w 2740686"/>
                <a:gd name="connsiteY16" fmla="*/ 3525736 h 3723690"/>
                <a:gd name="connsiteX0" fmla="*/ 123063 w 2740686"/>
                <a:gd name="connsiteY0" fmla="*/ 3525736 h 3723690"/>
                <a:gd name="connsiteX1" fmla="*/ 441115 w 2740686"/>
                <a:gd name="connsiteY1" fmla="*/ 1975231 h 3723690"/>
                <a:gd name="connsiteX2" fmla="*/ 971202 w 2740686"/>
                <a:gd name="connsiteY2" fmla="*/ 1537909 h 3723690"/>
                <a:gd name="connsiteX3" fmla="*/ 1382020 w 2740686"/>
                <a:gd name="connsiteY3" fmla="*/ 1312623 h 3723690"/>
                <a:gd name="connsiteX4" fmla="*/ 1315759 w 2740686"/>
                <a:gd name="connsiteY4" fmla="*/ 901805 h 3723690"/>
                <a:gd name="connsiteX5" fmla="*/ 1382020 w 2740686"/>
                <a:gd name="connsiteY5" fmla="*/ 583753 h 3723690"/>
                <a:gd name="connsiteX6" fmla="*/ 1580802 w 2740686"/>
                <a:gd name="connsiteY6" fmla="*/ 358465 h 3723690"/>
                <a:gd name="connsiteX7" fmla="*/ 1898854 w 2740686"/>
                <a:gd name="connsiteY7" fmla="*/ 657 h 3723690"/>
                <a:gd name="connsiteX8" fmla="*/ 2389184 w 2740686"/>
                <a:gd name="connsiteY8" fmla="*/ 464483 h 3723690"/>
                <a:gd name="connsiteX9" fmla="*/ 2071132 w 2740686"/>
                <a:gd name="connsiteY9" fmla="*/ 331962 h 3723690"/>
                <a:gd name="connsiteX10" fmla="*/ 2362680 w 2740686"/>
                <a:gd name="connsiteY10" fmla="*/ 756030 h 3723690"/>
                <a:gd name="connsiteX11" fmla="*/ 1991619 w 2740686"/>
                <a:gd name="connsiteY11" fmla="*/ 543996 h 3723690"/>
                <a:gd name="connsiteX12" fmla="*/ 2018123 w 2740686"/>
                <a:gd name="connsiteY12" fmla="*/ 862047 h 3723690"/>
                <a:gd name="connsiteX13" fmla="*/ 1885602 w 2740686"/>
                <a:gd name="connsiteY13" fmla="*/ 1378883 h 3723690"/>
                <a:gd name="connsiteX14" fmla="*/ 2322924 w 2740686"/>
                <a:gd name="connsiteY14" fmla="*/ 1590918 h 3723690"/>
                <a:gd name="connsiteX15" fmla="*/ 2614472 w 2740686"/>
                <a:gd name="connsiteY15" fmla="*/ 3485979 h 3723690"/>
                <a:gd name="connsiteX16" fmla="*/ 123063 w 2740686"/>
                <a:gd name="connsiteY16" fmla="*/ 3525736 h 3723690"/>
                <a:gd name="connsiteX0" fmla="*/ 123063 w 2740686"/>
                <a:gd name="connsiteY0" fmla="*/ 3275506 h 3473460"/>
                <a:gd name="connsiteX1" fmla="*/ 441115 w 2740686"/>
                <a:gd name="connsiteY1" fmla="*/ 1725001 h 3473460"/>
                <a:gd name="connsiteX2" fmla="*/ 971202 w 2740686"/>
                <a:gd name="connsiteY2" fmla="*/ 1287679 h 3473460"/>
                <a:gd name="connsiteX3" fmla="*/ 1382020 w 2740686"/>
                <a:gd name="connsiteY3" fmla="*/ 1062393 h 3473460"/>
                <a:gd name="connsiteX4" fmla="*/ 1315759 w 2740686"/>
                <a:gd name="connsiteY4" fmla="*/ 651575 h 3473460"/>
                <a:gd name="connsiteX5" fmla="*/ 1382020 w 2740686"/>
                <a:gd name="connsiteY5" fmla="*/ 333523 h 3473460"/>
                <a:gd name="connsiteX6" fmla="*/ 1580802 w 2740686"/>
                <a:gd name="connsiteY6" fmla="*/ 108235 h 3473460"/>
                <a:gd name="connsiteX7" fmla="*/ 1806089 w 2740686"/>
                <a:gd name="connsiteY7" fmla="*/ 2219 h 3473460"/>
                <a:gd name="connsiteX8" fmla="*/ 2389184 w 2740686"/>
                <a:gd name="connsiteY8" fmla="*/ 214253 h 3473460"/>
                <a:gd name="connsiteX9" fmla="*/ 2071132 w 2740686"/>
                <a:gd name="connsiteY9" fmla="*/ 81732 h 3473460"/>
                <a:gd name="connsiteX10" fmla="*/ 2362680 w 2740686"/>
                <a:gd name="connsiteY10" fmla="*/ 505800 h 3473460"/>
                <a:gd name="connsiteX11" fmla="*/ 1991619 w 2740686"/>
                <a:gd name="connsiteY11" fmla="*/ 293766 h 3473460"/>
                <a:gd name="connsiteX12" fmla="*/ 2018123 w 2740686"/>
                <a:gd name="connsiteY12" fmla="*/ 611817 h 3473460"/>
                <a:gd name="connsiteX13" fmla="*/ 1885602 w 2740686"/>
                <a:gd name="connsiteY13" fmla="*/ 1128653 h 3473460"/>
                <a:gd name="connsiteX14" fmla="*/ 2322924 w 2740686"/>
                <a:gd name="connsiteY14" fmla="*/ 1340688 h 3473460"/>
                <a:gd name="connsiteX15" fmla="*/ 2614472 w 2740686"/>
                <a:gd name="connsiteY15" fmla="*/ 3235749 h 3473460"/>
                <a:gd name="connsiteX16" fmla="*/ 123063 w 2740686"/>
                <a:gd name="connsiteY16" fmla="*/ 3275506 h 3473460"/>
                <a:gd name="connsiteX0" fmla="*/ 123063 w 2740686"/>
                <a:gd name="connsiteY0" fmla="*/ 3329091 h 3527045"/>
                <a:gd name="connsiteX1" fmla="*/ 441115 w 2740686"/>
                <a:gd name="connsiteY1" fmla="*/ 1778586 h 3527045"/>
                <a:gd name="connsiteX2" fmla="*/ 971202 w 2740686"/>
                <a:gd name="connsiteY2" fmla="*/ 1341264 h 3527045"/>
                <a:gd name="connsiteX3" fmla="*/ 1382020 w 2740686"/>
                <a:gd name="connsiteY3" fmla="*/ 1115978 h 3527045"/>
                <a:gd name="connsiteX4" fmla="*/ 1315759 w 2740686"/>
                <a:gd name="connsiteY4" fmla="*/ 705160 h 3527045"/>
                <a:gd name="connsiteX5" fmla="*/ 1382020 w 2740686"/>
                <a:gd name="connsiteY5" fmla="*/ 387108 h 3527045"/>
                <a:gd name="connsiteX6" fmla="*/ 1580802 w 2740686"/>
                <a:gd name="connsiteY6" fmla="*/ 161820 h 3527045"/>
                <a:gd name="connsiteX7" fmla="*/ 1806089 w 2740686"/>
                <a:gd name="connsiteY7" fmla="*/ 55804 h 3527045"/>
                <a:gd name="connsiteX8" fmla="*/ 2110889 w 2740686"/>
                <a:gd name="connsiteY8" fmla="*/ 1129229 h 3527045"/>
                <a:gd name="connsiteX9" fmla="*/ 2071132 w 2740686"/>
                <a:gd name="connsiteY9" fmla="*/ 135317 h 3527045"/>
                <a:gd name="connsiteX10" fmla="*/ 2362680 w 2740686"/>
                <a:gd name="connsiteY10" fmla="*/ 559385 h 3527045"/>
                <a:gd name="connsiteX11" fmla="*/ 1991619 w 2740686"/>
                <a:gd name="connsiteY11" fmla="*/ 347351 h 3527045"/>
                <a:gd name="connsiteX12" fmla="*/ 2018123 w 2740686"/>
                <a:gd name="connsiteY12" fmla="*/ 665402 h 3527045"/>
                <a:gd name="connsiteX13" fmla="*/ 1885602 w 2740686"/>
                <a:gd name="connsiteY13" fmla="*/ 1182238 h 3527045"/>
                <a:gd name="connsiteX14" fmla="*/ 2322924 w 2740686"/>
                <a:gd name="connsiteY14" fmla="*/ 1394273 h 3527045"/>
                <a:gd name="connsiteX15" fmla="*/ 2614472 w 2740686"/>
                <a:gd name="connsiteY15" fmla="*/ 3289334 h 3527045"/>
                <a:gd name="connsiteX16" fmla="*/ 123063 w 2740686"/>
                <a:gd name="connsiteY16" fmla="*/ 3329091 h 3527045"/>
                <a:gd name="connsiteX0" fmla="*/ 123063 w 2740686"/>
                <a:gd name="connsiteY0" fmla="*/ 3207908 h 3405862"/>
                <a:gd name="connsiteX1" fmla="*/ 441115 w 2740686"/>
                <a:gd name="connsiteY1" fmla="*/ 1657403 h 3405862"/>
                <a:gd name="connsiteX2" fmla="*/ 971202 w 2740686"/>
                <a:gd name="connsiteY2" fmla="*/ 1220081 h 3405862"/>
                <a:gd name="connsiteX3" fmla="*/ 1382020 w 2740686"/>
                <a:gd name="connsiteY3" fmla="*/ 994795 h 3405862"/>
                <a:gd name="connsiteX4" fmla="*/ 1315759 w 2740686"/>
                <a:gd name="connsiteY4" fmla="*/ 583977 h 3405862"/>
                <a:gd name="connsiteX5" fmla="*/ 1382020 w 2740686"/>
                <a:gd name="connsiteY5" fmla="*/ 265925 h 3405862"/>
                <a:gd name="connsiteX6" fmla="*/ 1580802 w 2740686"/>
                <a:gd name="connsiteY6" fmla="*/ 40637 h 3405862"/>
                <a:gd name="connsiteX7" fmla="*/ 2110889 w 2740686"/>
                <a:gd name="connsiteY7" fmla="*/ 1008046 h 3405862"/>
                <a:gd name="connsiteX8" fmla="*/ 2071132 w 2740686"/>
                <a:gd name="connsiteY8" fmla="*/ 14134 h 3405862"/>
                <a:gd name="connsiteX9" fmla="*/ 2362680 w 2740686"/>
                <a:gd name="connsiteY9" fmla="*/ 438202 h 3405862"/>
                <a:gd name="connsiteX10" fmla="*/ 1991619 w 2740686"/>
                <a:gd name="connsiteY10" fmla="*/ 226168 h 3405862"/>
                <a:gd name="connsiteX11" fmla="*/ 2018123 w 2740686"/>
                <a:gd name="connsiteY11" fmla="*/ 544219 h 3405862"/>
                <a:gd name="connsiteX12" fmla="*/ 1885602 w 2740686"/>
                <a:gd name="connsiteY12" fmla="*/ 1061055 h 3405862"/>
                <a:gd name="connsiteX13" fmla="*/ 2322924 w 2740686"/>
                <a:gd name="connsiteY13" fmla="*/ 1273090 h 3405862"/>
                <a:gd name="connsiteX14" fmla="*/ 2614472 w 2740686"/>
                <a:gd name="connsiteY14" fmla="*/ 3168151 h 3405862"/>
                <a:gd name="connsiteX15" fmla="*/ 123063 w 2740686"/>
                <a:gd name="connsiteY15" fmla="*/ 3207908 h 3405862"/>
                <a:gd name="connsiteX0" fmla="*/ 123063 w 2740686"/>
                <a:gd name="connsiteY0" fmla="*/ 3233676 h 3431630"/>
                <a:gd name="connsiteX1" fmla="*/ 441115 w 2740686"/>
                <a:gd name="connsiteY1" fmla="*/ 1683171 h 3431630"/>
                <a:gd name="connsiteX2" fmla="*/ 971202 w 2740686"/>
                <a:gd name="connsiteY2" fmla="*/ 1245849 h 3431630"/>
                <a:gd name="connsiteX3" fmla="*/ 1382020 w 2740686"/>
                <a:gd name="connsiteY3" fmla="*/ 1020563 h 3431630"/>
                <a:gd name="connsiteX4" fmla="*/ 1315759 w 2740686"/>
                <a:gd name="connsiteY4" fmla="*/ 609745 h 3431630"/>
                <a:gd name="connsiteX5" fmla="*/ 1382020 w 2740686"/>
                <a:gd name="connsiteY5" fmla="*/ 291693 h 3431630"/>
                <a:gd name="connsiteX6" fmla="*/ 1580802 w 2740686"/>
                <a:gd name="connsiteY6" fmla="*/ 66405 h 3431630"/>
                <a:gd name="connsiteX7" fmla="*/ 2110889 w 2740686"/>
                <a:gd name="connsiteY7" fmla="*/ 1033814 h 3431630"/>
                <a:gd name="connsiteX8" fmla="*/ 1594054 w 2740686"/>
                <a:gd name="connsiteY8" fmla="*/ 13398 h 3431630"/>
                <a:gd name="connsiteX9" fmla="*/ 2362680 w 2740686"/>
                <a:gd name="connsiteY9" fmla="*/ 463970 h 3431630"/>
                <a:gd name="connsiteX10" fmla="*/ 1991619 w 2740686"/>
                <a:gd name="connsiteY10" fmla="*/ 251936 h 3431630"/>
                <a:gd name="connsiteX11" fmla="*/ 2018123 w 2740686"/>
                <a:gd name="connsiteY11" fmla="*/ 569987 h 3431630"/>
                <a:gd name="connsiteX12" fmla="*/ 1885602 w 2740686"/>
                <a:gd name="connsiteY12" fmla="*/ 1086823 h 3431630"/>
                <a:gd name="connsiteX13" fmla="*/ 2322924 w 2740686"/>
                <a:gd name="connsiteY13" fmla="*/ 1298858 h 3431630"/>
                <a:gd name="connsiteX14" fmla="*/ 2614472 w 2740686"/>
                <a:gd name="connsiteY14" fmla="*/ 3193919 h 3431630"/>
                <a:gd name="connsiteX15" fmla="*/ 123063 w 2740686"/>
                <a:gd name="connsiteY15" fmla="*/ 3233676 h 3431630"/>
                <a:gd name="connsiteX0" fmla="*/ 123063 w 2740686"/>
                <a:gd name="connsiteY0" fmla="*/ 3246860 h 3444814"/>
                <a:gd name="connsiteX1" fmla="*/ 441115 w 2740686"/>
                <a:gd name="connsiteY1" fmla="*/ 1696355 h 3444814"/>
                <a:gd name="connsiteX2" fmla="*/ 971202 w 2740686"/>
                <a:gd name="connsiteY2" fmla="*/ 1259033 h 3444814"/>
                <a:gd name="connsiteX3" fmla="*/ 1382020 w 2740686"/>
                <a:gd name="connsiteY3" fmla="*/ 1033747 h 3444814"/>
                <a:gd name="connsiteX4" fmla="*/ 1315759 w 2740686"/>
                <a:gd name="connsiteY4" fmla="*/ 622929 h 3444814"/>
                <a:gd name="connsiteX5" fmla="*/ 1382020 w 2740686"/>
                <a:gd name="connsiteY5" fmla="*/ 304877 h 3444814"/>
                <a:gd name="connsiteX6" fmla="*/ 1580802 w 2740686"/>
                <a:gd name="connsiteY6" fmla="*/ 79589 h 3444814"/>
                <a:gd name="connsiteX7" fmla="*/ 1594054 w 2740686"/>
                <a:gd name="connsiteY7" fmla="*/ 26582 h 3444814"/>
                <a:gd name="connsiteX8" fmla="*/ 2362680 w 2740686"/>
                <a:gd name="connsiteY8" fmla="*/ 477154 h 3444814"/>
                <a:gd name="connsiteX9" fmla="*/ 1991619 w 2740686"/>
                <a:gd name="connsiteY9" fmla="*/ 265120 h 3444814"/>
                <a:gd name="connsiteX10" fmla="*/ 2018123 w 2740686"/>
                <a:gd name="connsiteY10" fmla="*/ 583171 h 3444814"/>
                <a:gd name="connsiteX11" fmla="*/ 1885602 w 2740686"/>
                <a:gd name="connsiteY11" fmla="*/ 1100007 h 3444814"/>
                <a:gd name="connsiteX12" fmla="*/ 2322924 w 2740686"/>
                <a:gd name="connsiteY12" fmla="*/ 1312042 h 3444814"/>
                <a:gd name="connsiteX13" fmla="*/ 2614472 w 2740686"/>
                <a:gd name="connsiteY13" fmla="*/ 3207103 h 3444814"/>
                <a:gd name="connsiteX14" fmla="*/ 123063 w 2740686"/>
                <a:gd name="connsiteY14" fmla="*/ 3246860 h 3444814"/>
                <a:gd name="connsiteX0" fmla="*/ 123063 w 2740686"/>
                <a:gd name="connsiteY0" fmla="*/ 3170609 h 3368563"/>
                <a:gd name="connsiteX1" fmla="*/ 441115 w 2740686"/>
                <a:gd name="connsiteY1" fmla="*/ 1620104 h 3368563"/>
                <a:gd name="connsiteX2" fmla="*/ 971202 w 2740686"/>
                <a:gd name="connsiteY2" fmla="*/ 1182782 h 3368563"/>
                <a:gd name="connsiteX3" fmla="*/ 1382020 w 2740686"/>
                <a:gd name="connsiteY3" fmla="*/ 957496 h 3368563"/>
                <a:gd name="connsiteX4" fmla="*/ 1315759 w 2740686"/>
                <a:gd name="connsiteY4" fmla="*/ 546678 h 3368563"/>
                <a:gd name="connsiteX5" fmla="*/ 1382020 w 2740686"/>
                <a:gd name="connsiteY5" fmla="*/ 228626 h 3368563"/>
                <a:gd name="connsiteX6" fmla="*/ 1580802 w 2740686"/>
                <a:gd name="connsiteY6" fmla="*/ 3338 h 3368563"/>
                <a:gd name="connsiteX7" fmla="*/ 2362680 w 2740686"/>
                <a:gd name="connsiteY7" fmla="*/ 400903 h 3368563"/>
                <a:gd name="connsiteX8" fmla="*/ 1991619 w 2740686"/>
                <a:gd name="connsiteY8" fmla="*/ 188869 h 3368563"/>
                <a:gd name="connsiteX9" fmla="*/ 2018123 w 2740686"/>
                <a:gd name="connsiteY9" fmla="*/ 506920 h 3368563"/>
                <a:gd name="connsiteX10" fmla="*/ 1885602 w 2740686"/>
                <a:gd name="connsiteY10" fmla="*/ 1023756 h 3368563"/>
                <a:gd name="connsiteX11" fmla="*/ 2322924 w 2740686"/>
                <a:gd name="connsiteY11" fmla="*/ 1235791 h 3368563"/>
                <a:gd name="connsiteX12" fmla="*/ 2614472 w 2740686"/>
                <a:gd name="connsiteY12" fmla="*/ 3130852 h 3368563"/>
                <a:gd name="connsiteX13" fmla="*/ 123063 w 2740686"/>
                <a:gd name="connsiteY13" fmla="*/ 3170609 h 3368563"/>
                <a:gd name="connsiteX0" fmla="*/ 324190 w 2275968"/>
                <a:gd name="connsiteY0" fmla="*/ 3289879 h 3441293"/>
                <a:gd name="connsiteX1" fmla="*/ 19390 w 2275968"/>
                <a:gd name="connsiteY1" fmla="*/ 1620104 h 3441293"/>
                <a:gd name="connsiteX2" fmla="*/ 549477 w 2275968"/>
                <a:gd name="connsiteY2" fmla="*/ 1182782 h 3441293"/>
                <a:gd name="connsiteX3" fmla="*/ 960295 w 2275968"/>
                <a:gd name="connsiteY3" fmla="*/ 957496 h 3441293"/>
                <a:gd name="connsiteX4" fmla="*/ 894034 w 2275968"/>
                <a:gd name="connsiteY4" fmla="*/ 546678 h 3441293"/>
                <a:gd name="connsiteX5" fmla="*/ 960295 w 2275968"/>
                <a:gd name="connsiteY5" fmla="*/ 228626 h 3441293"/>
                <a:gd name="connsiteX6" fmla="*/ 1159077 w 2275968"/>
                <a:gd name="connsiteY6" fmla="*/ 3338 h 3441293"/>
                <a:gd name="connsiteX7" fmla="*/ 1940955 w 2275968"/>
                <a:gd name="connsiteY7" fmla="*/ 400903 h 3441293"/>
                <a:gd name="connsiteX8" fmla="*/ 1569894 w 2275968"/>
                <a:gd name="connsiteY8" fmla="*/ 188869 h 3441293"/>
                <a:gd name="connsiteX9" fmla="*/ 1596398 w 2275968"/>
                <a:gd name="connsiteY9" fmla="*/ 506920 h 3441293"/>
                <a:gd name="connsiteX10" fmla="*/ 1463877 w 2275968"/>
                <a:gd name="connsiteY10" fmla="*/ 1023756 h 3441293"/>
                <a:gd name="connsiteX11" fmla="*/ 1901199 w 2275968"/>
                <a:gd name="connsiteY11" fmla="*/ 1235791 h 3441293"/>
                <a:gd name="connsiteX12" fmla="*/ 2192747 w 2275968"/>
                <a:gd name="connsiteY12" fmla="*/ 3130852 h 3441293"/>
                <a:gd name="connsiteX13" fmla="*/ 324190 w 2275968"/>
                <a:gd name="connsiteY13" fmla="*/ 3289879 h 3441293"/>
                <a:gd name="connsiteX0" fmla="*/ 129367 w 2081145"/>
                <a:gd name="connsiteY0" fmla="*/ 3289879 h 3427091"/>
                <a:gd name="connsiteX1" fmla="*/ 182376 w 2081145"/>
                <a:gd name="connsiteY1" fmla="*/ 1818887 h 3427091"/>
                <a:gd name="connsiteX2" fmla="*/ 354654 w 2081145"/>
                <a:gd name="connsiteY2" fmla="*/ 1182782 h 3427091"/>
                <a:gd name="connsiteX3" fmla="*/ 765472 w 2081145"/>
                <a:gd name="connsiteY3" fmla="*/ 957496 h 3427091"/>
                <a:gd name="connsiteX4" fmla="*/ 699211 w 2081145"/>
                <a:gd name="connsiteY4" fmla="*/ 546678 h 3427091"/>
                <a:gd name="connsiteX5" fmla="*/ 765472 w 2081145"/>
                <a:gd name="connsiteY5" fmla="*/ 228626 h 3427091"/>
                <a:gd name="connsiteX6" fmla="*/ 964254 w 2081145"/>
                <a:gd name="connsiteY6" fmla="*/ 3338 h 3427091"/>
                <a:gd name="connsiteX7" fmla="*/ 1746132 w 2081145"/>
                <a:gd name="connsiteY7" fmla="*/ 400903 h 3427091"/>
                <a:gd name="connsiteX8" fmla="*/ 1375071 w 2081145"/>
                <a:gd name="connsiteY8" fmla="*/ 188869 h 3427091"/>
                <a:gd name="connsiteX9" fmla="*/ 1401575 w 2081145"/>
                <a:gd name="connsiteY9" fmla="*/ 506920 h 3427091"/>
                <a:gd name="connsiteX10" fmla="*/ 1269054 w 2081145"/>
                <a:gd name="connsiteY10" fmla="*/ 1023756 h 3427091"/>
                <a:gd name="connsiteX11" fmla="*/ 1706376 w 2081145"/>
                <a:gd name="connsiteY11" fmla="*/ 1235791 h 3427091"/>
                <a:gd name="connsiteX12" fmla="*/ 1997924 w 2081145"/>
                <a:gd name="connsiteY12" fmla="*/ 3130852 h 3427091"/>
                <a:gd name="connsiteX13" fmla="*/ 129367 w 2081145"/>
                <a:gd name="connsiteY13" fmla="*/ 3289879 h 3427091"/>
                <a:gd name="connsiteX0" fmla="*/ 129367 w 2081145"/>
                <a:gd name="connsiteY0" fmla="*/ 3289879 h 3427091"/>
                <a:gd name="connsiteX1" fmla="*/ 182376 w 2081145"/>
                <a:gd name="connsiteY1" fmla="*/ 1818887 h 3427091"/>
                <a:gd name="connsiteX2" fmla="*/ 354654 w 2081145"/>
                <a:gd name="connsiteY2" fmla="*/ 1182782 h 3427091"/>
                <a:gd name="connsiteX3" fmla="*/ 765472 w 2081145"/>
                <a:gd name="connsiteY3" fmla="*/ 957496 h 3427091"/>
                <a:gd name="connsiteX4" fmla="*/ 699211 w 2081145"/>
                <a:gd name="connsiteY4" fmla="*/ 546678 h 3427091"/>
                <a:gd name="connsiteX5" fmla="*/ 765472 w 2081145"/>
                <a:gd name="connsiteY5" fmla="*/ 228626 h 3427091"/>
                <a:gd name="connsiteX6" fmla="*/ 964254 w 2081145"/>
                <a:gd name="connsiteY6" fmla="*/ 3338 h 3427091"/>
                <a:gd name="connsiteX7" fmla="*/ 672706 w 2081145"/>
                <a:gd name="connsiteY7" fmla="*/ 202120 h 3427091"/>
                <a:gd name="connsiteX8" fmla="*/ 1375071 w 2081145"/>
                <a:gd name="connsiteY8" fmla="*/ 188869 h 3427091"/>
                <a:gd name="connsiteX9" fmla="*/ 1401575 w 2081145"/>
                <a:gd name="connsiteY9" fmla="*/ 506920 h 3427091"/>
                <a:gd name="connsiteX10" fmla="*/ 1269054 w 2081145"/>
                <a:gd name="connsiteY10" fmla="*/ 1023756 h 3427091"/>
                <a:gd name="connsiteX11" fmla="*/ 1706376 w 2081145"/>
                <a:gd name="connsiteY11" fmla="*/ 1235791 h 3427091"/>
                <a:gd name="connsiteX12" fmla="*/ 1997924 w 2081145"/>
                <a:gd name="connsiteY12" fmla="*/ 3130852 h 3427091"/>
                <a:gd name="connsiteX13" fmla="*/ 129367 w 2081145"/>
                <a:gd name="connsiteY13" fmla="*/ 3289879 h 3427091"/>
                <a:gd name="connsiteX0" fmla="*/ 129367 w 2002188"/>
                <a:gd name="connsiteY0" fmla="*/ 3289879 h 3400339"/>
                <a:gd name="connsiteX1" fmla="*/ 182376 w 2002188"/>
                <a:gd name="connsiteY1" fmla="*/ 1818887 h 3400339"/>
                <a:gd name="connsiteX2" fmla="*/ 354654 w 2002188"/>
                <a:gd name="connsiteY2" fmla="*/ 1182782 h 3400339"/>
                <a:gd name="connsiteX3" fmla="*/ 765472 w 2002188"/>
                <a:gd name="connsiteY3" fmla="*/ 957496 h 3400339"/>
                <a:gd name="connsiteX4" fmla="*/ 699211 w 2002188"/>
                <a:gd name="connsiteY4" fmla="*/ 546678 h 3400339"/>
                <a:gd name="connsiteX5" fmla="*/ 765472 w 2002188"/>
                <a:gd name="connsiteY5" fmla="*/ 228626 h 3400339"/>
                <a:gd name="connsiteX6" fmla="*/ 964254 w 2002188"/>
                <a:gd name="connsiteY6" fmla="*/ 3338 h 3400339"/>
                <a:gd name="connsiteX7" fmla="*/ 672706 w 2002188"/>
                <a:gd name="connsiteY7" fmla="*/ 202120 h 3400339"/>
                <a:gd name="connsiteX8" fmla="*/ 1375071 w 2002188"/>
                <a:gd name="connsiteY8" fmla="*/ 188869 h 3400339"/>
                <a:gd name="connsiteX9" fmla="*/ 1401575 w 2002188"/>
                <a:gd name="connsiteY9" fmla="*/ 506920 h 3400339"/>
                <a:gd name="connsiteX10" fmla="*/ 1269054 w 2002188"/>
                <a:gd name="connsiteY10" fmla="*/ 1023756 h 3400339"/>
                <a:gd name="connsiteX11" fmla="*/ 1706376 w 2002188"/>
                <a:gd name="connsiteY11" fmla="*/ 1235791 h 3400339"/>
                <a:gd name="connsiteX12" fmla="*/ 1997924 w 2002188"/>
                <a:gd name="connsiteY12" fmla="*/ 3130852 h 3400339"/>
                <a:gd name="connsiteX13" fmla="*/ 1732880 w 2002188"/>
                <a:gd name="connsiteY13" fmla="*/ 3276625 h 3400339"/>
                <a:gd name="connsiteX14" fmla="*/ 129367 w 2002188"/>
                <a:gd name="connsiteY14" fmla="*/ 3289879 h 3400339"/>
                <a:gd name="connsiteX0" fmla="*/ 99012 w 1969012"/>
                <a:gd name="connsiteY0" fmla="*/ 3289879 h 3290578"/>
                <a:gd name="connsiteX1" fmla="*/ 152021 w 1969012"/>
                <a:gd name="connsiteY1" fmla="*/ 1818887 h 3290578"/>
                <a:gd name="connsiteX2" fmla="*/ 324299 w 1969012"/>
                <a:gd name="connsiteY2" fmla="*/ 1182782 h 3290578"/>
                <a:gd name="connsiteX3" fmla="*/ 735117 w 1969012"/>
                <a:gd name="connsiteY3" fmla="*/ 957496 h 3290578"/>
                <a:gd name="connsiteX4" fmla="*/ 668856 w 1969012"/>
                <a:gd name="connsiteY4" fmla="*/ 546678 h 3290578"/>
                <a:gd name="connsiteX5" fmla="*/ 735117 w 1969012"/>
                <a:gd name="connsiteY5" fmla="*/ 228626 h 3290578"/>
                <a:gd name="connsiteX6" fmla="*/ 933899 w 1969012"/>
                <a:gd name="connsiteY6" fmla="*/ 3338 h 3290578"/>
                <a:gd name="connsiteX7" fmla="*/ 642351 w 1969012"/>
                <a:gd name="connsiteY7" fmla="*/ 202120 h 3290578"/>
                <a:gd name="connsiteX8" fmla="*/ 1344716 w 1969012"/>
                <a:gd name="connsiteY8" fmla="*/ 188869 h 3290578"/>
                <a:gd name="connsiteX9" fmla="*/ 1371220 w 1969012"/>
                <a:gd name="connsiteY9" fmla="*/ 506920 h 3290578"/>
                <a:gd name="connsiteX10" fmla="*/ 1238699 w 1969012"/>
                <a:gd name="connsiteY10" fmla="*/ 1023756 h 3290578"/>
                <a:gd name="connsiteX11" fmla="*/ 1676021 w 1969012"/>
                <a:gd name="connsiteY11" fmla="*/ 1235791 h 3290578"/>
                <a:gd name="connsiteX12" fmla="*/ 1967569 w 1969012"/>
                <a:gd name="connsiteY12" fmla="*/ 3130852 h 3290578"/>
                <a:gd name="connsiteX13" fmla="*/ 1556752 w 1969012"/>
                <a:gd name="connsiteY13" fmla="*/ 1620103 h 3290578"/>
                <a:gd name="connsiteX14" fmla="*/ 99012 w 1969012"/>
                <a:gd name="connsiteY14" fmla="*/ 3289879 h 3290578"/>
                <a:gd name="connsiteX0" fmla="*/ 99012 w 1969012"/>
                <a:gd name="connsiteY0" fmla="*/ 3289879 h 3294086"/>
                <a:gd name="connsiteX1" fmla="*/ 152021 w 1969012"/>
                <a:gd name="connsiteY1" fmla="*/ 1818887 h 3294086"/>
                <a:gd name="connsiteX2" fmla="*/ 324299 w 1969012"/>
                <a:gd name="connsiteY2" fmla="*/ 1182782 h 3294086"/>
                <a:gd name="connsiteX3" fmla="*/ 735117 w 1969012"/>
                <a:gd name="connsiteY3" fmla="*/ 957496 h 3294086"/>
                <a:gd name="connsiteX4" fmla="*/ 668856 w 1969012"/>
                <a:gd name="connsiteY4" fmla="*/ 546678 h 3294086"/>
                <a:gd name="connsiteX5" fmla="*/ 735117 w 1969012"/>
                <a:gd name="connsiteY5" fmla="*/ 228626 h 3294086"/>
                <a:gd name="connsiteX6" fmla="*/ 933899 w 1969012"/>
                <a:gd name="connsiteY6" fmla="*/ 3338 h 3294086"/>
                <a:gd name="connsiteX7" fmla="*/ 642351 w 1969012"/>
                <a:gd name="connsiteY7" fmla="*/ 202120 h 3294086"/>
                <a:gd name="connsiteX8" fmla="*/ 1344716 w 1969012"/>
                <a:gd name="connsiteY8" fmla="*/ 188869 h 3294086"/>
                <a:gd name="connsiteX9" fmla="*/ 1371220 w 1969012"/>
                <a:gd name="connsiteY9" fmla="*/ 506920 h 3294086"/>
                <a:gd name="connsiteX10" fmla="*/ 1238699 w 1969012"/>
                <a:gd name="connsiteY10" fmla="*/ 1023756 h 3294086"/>
                <a:gd name="connsiteX11" fmla="*/ 1676021 w 1969012"/>
                <a:gd name="connsiteY11" fmla="*/ 1235791 h 3294086"/>
                <a:gd name="connsiteX12" fmla="*/ 1967569 w 1969012"/>
                <a:gd name="connsiteY12" fmla="*/ 3130852 h 3294086"/>
                <a:gd name="connsiteX13" fmla="*/ 1556752 w 1969012"/>
                <a:gd name="connsiteY13" fmla="*/ 1620103 h 3294086"/>
                <a:gd name="connsiteX14" fmla="*/ 973655 w 1969012"/>
                <a:gd name="connsiteY14" fmla="*/ 2242955 h 3294086"/>
                <a:gd name="connsiteX15" fmla="*/ 99012 w 1969012"/>
                <a:gd name="connsiteY15" fmla="*/ 3289879 h 3294086"/>
                <a:gd name="connsiteX0" fmla="*/ 102925 w 1972925"/>
                <a:gd name="connsiteY0" fmla="*/ 3289879 h 3357387"/>
                <a:gd name="connsiteX1" fmla="*/ 155934 w 1972925"/>
                <a:gd name="connsiteY1" fmla="*/ 1818887 h 3357387"/>
                <a:gd name="connsiteX2" fmla="*/ 328212 w 1972925"/>
                <a:gd name="connsiteY2" fmla="*/ 1182782 h 3357387"/>
                <a:gd name="connsiteX3" fmla="*/ 739030 w 1972925"/>
                <a:gd name="connsiteY3" fmla="*/ 957496 h 3357387"/>
                <a:gd name="connsiteX4" fmla="*/ 672769 w 1972925"/>
                <a:gd name="connsiteY4" fmla="*/ 546678 h 3357387"/>
                <a:gd name="connsiteX5" fmla="*/ 739030 w 1972925"/>
                <a:gd name="connsiteY5" fmla="*/ 228626 h 3357387"/>
                <a:gd name="connsiteX6" fmla="*/ 937812 w 1972925"/>
                <a:gd name="connsiteY6" fmla="*/ 3338 h 3357387"/>
                <a:gd name="connsiteX7" fmla="*/ 646264 w 1972925"/>
                <a:gd name="connsiteY7" fmla="*/ 202120 h 3357387"/>
                <a:gd name="connsiteX8" fmla="*/ 1348629 w 1972925"/>
                <a:gd name="connsiteY8" fmla="*/ 188869 h 3357387"/>
                <a:gd name="connsiteX9" fmla="*/ 1375133 w 1972925"/>
                <a:gd name="connsiteY9" fmla="*/ 506920 h 3357387"/>
                <a:gd name="connsiteX10" fmla="*/ 1242612 w 1972925"/>
                <a:gd name="connsiteY10" fmla="*/ 1023756 h 3357387"/>
                <a:gd name="connsiteX11" fmla="*/ 1679934 w 1972925"/>
                <a:gd name="connsiteY11" fmla="*/ 1235791 h 3357387"/>
                <a:gd name="connsiteX12" fmla="*/ 1971482 w 1972925"/>
                <a:gd name="connsiteY12" fmla="*/ 3130852 h 3357387"/>
                <a:gd name="connsiteX13" fmla="*/ 1560665 w 1972925"/>
                <a:gd name="connsiteY13" fmla="*/ 1620103 h 3357387"/>
                <a:gd name="connsiteX14" fmla="*/ 1613673 w 1972925"/>
                <a:gd name="connsiteY14" fmla="*/ 2958572 h 3357387"/>
                <a:gd name="connsiteX15" fmla="*/ 102925 w 1972925"/>
                <a:gd name="connsiteY15" fmla="*/ 3289879 h 3357387"/>
                <a:gd name="connsiteX0" fmla="*/ 108799 w 1978799"/>
                <a:gd name="connsiteY0" fmla="*/ 3289879 h 3403980"/>
                <a:gd name="connsiteX1" fmla="*/ 161808 w 1978799"/>
                <a:gd name="connsiteY1" fmla="*/ 1818887 h 3403980"/>
                <a:gd name="connsiteX2" fmla="*/ 334086 w 1978799"/>
                <a:gd name="connsiteY2" fmla="*/ 1182782 h 3403980"/>
                <a:gd name="connsiteX3" fmla="*/ 744904 w 1978799"/>
                <a:gd name="connsiteY3" fmla="*/ 957496 h 3403980"/>
                <a:gd name="connsiteX4" fmla="*/ 678643 w 1978799"/>
                <a:gd name="connsiteY4" fmla="*/ 546678 h 3403980"/>
                <a:gd name="connsiteX5" fmla="*/ 744904 w 1978799"/>
                <a:gd name="connsiteY5" fmla="*/ 228626 h 3403980"/>
                <a:gd name="connsiteX6" fmla="*/ 943686 w 1978799"/>
                <a:gd name="connsiteY6" fmla="*/ 3338 h 3403980"/>
                <a:gd name="connsiteX7" fmla="*/ 652138 w 1978799"/>
                <a:gd name="connsiteY7" fmla="*/ 202120 h 3403980"/>
                <a:gd name="connsiteX8" fmla="*/ 1354503 w 1978799"/>
                <a:gd name="connsiteY8" fmla="*/ 188869 h 3403980"/>
                <a:gd name="connsiteX9" fmla="*/ 1381007 w 1978799"/>
                <a:gd name="connsiteY9" fmla="*/ 506920 h 3403980"/>
                <a:gd name="connsiteX10" fmla="*/ 1248486 w 1978799"/>
                <a:gd name="connsiteY10" fmla="*/ 1023756 h 3403980"/>
                <a:gd name="connsiteX11" fmla="*/ 1685808 w 1978799"/>
                <a:gd name="connsiteY11" fmla="*/ 1235791 h 3403980"/>
                <a:gd name="connsiteX12" fmla="*/ 1977356 w 1978799"/>
                <a:gd name="connsiteY12" fmla="*/ 3130852 h 3403980"/>
                <a:gd name="connsiteX13" fmla="*/ 1566539 w 1978799"/>
                <a:gd name="connsiteY13" fmla="*/ 1620103 h 3403980"/>
                <a:gd name="connsiteX14" fmla="*/ 1699060 w 1978799"/>
                <a:gd name="connsiteY14" fmla="*/ 3117598 h 3403980"/>
                <a:gd name="connsiteX15" fmla="*/ 108799 w 1978799"/>
                <a:gd name="connsiteY15" fmla="*/ 3289879 h 3403980"/>
                <a:gd name="connsiteX0" fmla="*/ 108799 w 1978799"/>
                <a:gd name="connsiteY0" fmla="*/ 3289879 h 3426600"/>
                <a:gd name="connsiteX1" fmla="*/ 161808 w 1978799"/>
                <a:gd name="connsiteY1" fmla="*/ 1818887 h 3426600"/>
                <a:gd name="connsiteX2" fmla="*/ 334086 w 1978799"/>
                <a:gd name="connsiteY2" fmla="*/ 1182782 h 3426600"/>
                <a:gd name="connsiteX3" fmla="*/ 744904 w 1978799"/>
                <a:gd name="connsiteY3" fmla="*/ 957496 h 3426600"/>
                <a:gd name="connsiteX4" fmla="*/ 678643 w 1978799"/>
                <a:gd name="connsiteY4" fmla="*/ 546678 h 3426600"/>
                <a:gd name="connsiteX5" fmla="*/ 744904 w 1978799"/>
                <a:gd name="connsiteY5" fmla="*/ 228626 h 3426600"/>
                <a:gd name="connsiteX6" fmla="*/ 943686 w 1978799"/>
                <a:gd name="connsiteY6" fmla="*/ 3338 h 3426600"/>
                <a:gd name="connsiteX7" fmla="*/ 652138 w 1978799"/>
                <a:gd name="connsiteY7" fmla="*/ 202120 h 3426600"/>
                <a:gd name="connsiteX8" fmla="*/ 1354503 w 1978799"/>
                <a:gd name="connsiteY8" fmla="*/ 188869 h 3426600"/>
                <a:gd name="connsiteX9" fmla="*/ 1381007 w 1978799"/>
                <a:gd name="connsiteY9" fmla="*/ 506920 h 3426600"/>
                <a:gd name="connsiteX10" fmla="*/ 1248486 w 1978799"/>
                <a:gd name="connsiteY10" fmla="*/ 1023756 h 3426600"/>
                <a:gd name="connsiteX11" fmla="*/ 1685808 w 1978799"/>
                <a:gd name="connsiteY11" fmla="*/ 1235791 h 3426600"/>
                <a:gd name="connsiteX12" fmla="*/ 1977356 w 1978799"/>
                <a:gd name="connsiteY12" fmla="*/ 3130852 h 3426600"/>
                <a:gd name="connsiteX13" fmla="*/ 1566539 w 1978799"/>
                <a:gd name="connsiteY13" fmla="*/ 1620103 h 3426600"/>
                <a:gd name="connsiteX14" fmla="*/ 1699060 w 1978799"/>
                <a:gd name="connsiteY14" fmla="*/ 3117598 h 3426600"/>
                <a:gd name="connsiteX15" fmla="*/ 267826 w 1978799"/>
                <a:gd name="connsiteY15" fmla="*/ 3342885 h 3426600"/>
                <a:gd name="connsiteX16" fmla="*/ 108799 w 1978799"/>
                <a:gd name="connsiteY16" fmla="*/ 3289879 h 3426600"/>
                <a:gd name="connsiteX0" fmla="*/ 17506 w 1887506"/>
                <a:gd name="connsiteY0" fmla="*/ 3289879 h 3289891"/>
                <a:gd name="connsiteX1" fmla="*/ 70515 w 1887506"/>
                <a:gd name="connsiteY1" fmla="*/ 1818887 h 3289891"/>
                <a:gd name="connsiteX2" fmla="*/ 242793 w 1887506"/>
                <a:gd name="connsiteY2" fmla="*/ 1182782 h 3289891"/>
                <a:gd name="connsiteX3" fmla="*/ 653611 w 1887506"/>
                <a:gd name="connsiteY3" fmla="*/ 957496 h 3289891"/>
                <a:gd name="connsiteX4" fmla="*/ 587350 w 1887506"/>
                <a:gd name="connsiteY4" fmla="*/ 546678 h 3289891"/>
                <a:gd name="connsiteX5" fmla="*/ 653611 w 1887506"/>
                <a:gd name="connsiteY5" fmla="*/ 228626 h 3289891"/>
                <a:gd name="connsiteX6" fmla="*/ 852393 w 1887506"/>
                <a:gd name="connsiteY6" fmla="*/ 3338 h 3289891"/>
                <a:gd name="connsiteX7" fmla="*/ 560845 w 1887506"/>
                <a:gd name="connsiteY7" fmla="*/ 202120 h 3289891"/>
                <a:gd name="connsiteX8" fmla="*/ 1263210 w 1887506"/>
                <a:gd name="connsiteY8" fmla="*/ 188869 h 3289891"/>
                <a:gd name="connsiteX9" fmla="*/ 1289714 w 1887506"/>
                <a:gd name="connsiteY9" fmla="*/ 506920 h 3289891"/>
                <a:gd name="connsiteX10" fmla="*/ 1157193 w 1887506"/>
                <a:gd name="connsiteY10" fmla="*/ 1023756 h 3289891"/>
                <a:gd name="connsiteX11" fmla="*/ 1594515 w 1887506"/>
                <a:gd name="connsiteY11" fmla="*/ 1235791 h 3289891"/>
                <a:gd name="connsiteX12" fmla="*/ 1886063 w 1887506"/>
                <a:gd name="connsiteY12" fmla="*/ 3130852 h 3289891"/>
                <a:gd name="connsiteX13" fmla="*/ 1475246 w 1887506"/>
                <a:gd name="connsiteY13" fmla="*/ 1620103 h 3289891"/>
                <a:gd name="connsiteX14" fmla="*/ 1607767 w 1887506"/>
                <a:gd name="connsiteY14" fmla="*/ 3117598 h 3289891"/>
                <a:gd name="connsiteX15" fmla="*/ 362064 w 1887506"/>
                <a:gd name="connsiteY15" fmla="*/ 1792381 h 3289891"/>
                <a:gd name="connsiteX16" fmla="*/ 17506 w 1887506"/>
                <a:gd name="connsiteY16" fmla="*/ 3289879 h 3289891"/>
                <a:gd name="connsiteX0" fmla="*/ 17506 w 1887506"/>
                <a:gd name="connsiteY0" fmla="*/ 3289879 h 3289891"/>
                <a:gd name="connsiteX1" fmla="*/ 70515 w 1887506"/>
                <a:gd name="connsiteY1" fmla="*/ 1818887 h 3289891"/>
                <a:gd name="connsiteX2" fmla="*/ 242793 w 1887506"/>
                <a:gd name="connsiteY2" fmla="*/ 1182782 h 3289891"/>
                <a:gd name="connsiteX3" fmla="*/ 653611 w 1887506"/>
                <a:gd name="connsiteY3" fmla="*/ 957496 h 3289891"/>
                <a:gd name="connsiteX4" fmla="*/ 587350 w 1887506"/>
                <a:gd name="connsiteY4" fmla="*/ 546678 h 3289891"/>
                <a:gd name="connsiteX5" fmla="*/ 653611 w 1887506"/>
                <a:gd name="connsiteY5" fmla="*/ 228626 h 3289891"/>
                <a:gd name="connsiteX6" fmla="*/ 852393 w 1887506"/>
                <a:gd name="connsiteY6" fmla="*/ 3338 h 3289891"/>
                <a:gd name="connsiteX7" fmla="*/ 560845 w 1887506"/>
                <a:gd name="connsiteY7" fmla="*/ 202120 h 3289891"/>
                <a:gd name="connsiteX8" fmla="*/ 1263210 w 1887506"/>
                <a:gd name="connsiteY8" fmla="*/ 188869 h 3289891"/>
                <a:gd name="connsiteX9" fmla="*/ 1289714 w 1887506"/>
                <a:gd name="connsiteY9" fmla="*/ 506920 h 3289891"/>
                <a:gd name="connsiteX10" fmla="*/ 1157193 w 1887506"/>
                <a:gd name="connsiteY10" fmla="*/ 1023756 h 3289891"/>
                <a:gd name="connsiteX11" fmla="*/ 1594515 w 1887506"/>
                <a:gd name="connsiteY11" fmla="*/ 1235791 h 3289891"/>
                <a:gd name="connsiteX12" fmla="*/ 1886063 w 1887506"/>
                <a:gd name="connsiteY12" fmla="*/ 3130852 h 3289891"/>
                <a:gd name="connsiteX13" fmla="*/ 1475246 w 1887506"/>
                <a:gd name="connsiteY13" fmla="*/ 1620103 h 3289891"/>
                <a:gd name="connsiteX14" fmla="*/ 1607767 w 1887506"/>
                <a:gd name="connsiteY14" fmla="*/ 3117598 h 3289891"/>
                <a:gd name="connsiteX15" fmla="*/ 706619 w 1887506"/>
                <a:gd name="connsiteY15" fmla="*/ 2083929 h 3289891"/>
                <a:gd name="connsiteX16" fmla="*/ 362064 w 1887506"/>
                <a:gd name="connsiteY16" fmla="*/ 1792381 h 3289891"/>
                <a:gd name="connsiteX17" fmla="*/ 17506 w 1887506"/>
                <a:gd name="connsiteY17" fmla="*/ 3289879 h 3289891"/>
                <a:gd name="connsiteX0" fmla="*/ 17506 w 1887506"/>
                <a:gd name="connsiteY0" fmla="*/ 3289879 h 3289891"/>
                <a:gd name="connsiteX1" fmla="*/ 70515 w 1887506"/>
                <a:gd name="connsiteY1" fmla="*/ 1818887 h 3289891"/>
                <a:gd name="connsiteX2" fmla="*/ 242793 w 1887506"/>
                <a:gd name="connsiteY2" fmla="*/ 1182782 h 3289891"/>
                <a:gd name="connsiteX3" fmla="*/ 653611 w 1887506"/>
                <a:gd name="connsiteY3" fmla="*/ 957496 h 3289891"/>
                <a:gd name="connsiteX4" fmla="*/ 587350 w 1887506"/>
                <a:gd name="connsiteY4" fmla="*/ 546678 h 3289891"/>
                <a:gd name="connsiteX5" fmla="*/ 653611 w 1887506"/>
                <a:gd name="connsiteY5" fmla="*/ 228626 h 3289891"/>
                <a:gd name="connsiteX6" fmla="*/ 852393 w 1887506"/>
                <a:gd name="connsiteY6" fmla="*/ 3338 h 3289891"/>
                <a:gd name="connsiteX7" fmla="*/ 560845 w 1887506"/>
                <a:gd name="connsiteY7" fmla="*/ 202120 h 3289891"/>
                <a:gd name="connsiteX8" fmla="*/ 1263210 w 1887506"/>
                <a:gd name="connsiteY8" fmla="*/ 188869 h 3289891"/>
                <a:gd name="connsiteX9" fmla="*/ 1289714 w 1887506"/>
                <a:gd name="connsiteY9" fmla="*/ 506920 h 3289891"/>
                <a:gd name="connsiteX10" fmla="*/ 1157193 w 1887506"/>
                <a:gd name="connsiteY10" fmla="*/ 1023756 h 3289891"/>
                <a:gd name="connsiteX11" fmla="*/ 1594515 w 1887506"/>
                <a:gd name="connsiteY11" fmla="*/ 1235791 h 3289891"/>
                <a:gd name="connsiteX12" fmla="*/ 1886063 w 1887506"/>
                <a:gd name="connsiteY12" fmla="*/ 3130852 h 3289891"/>
                <a:gd name="connsiteX13" fmla="*/ 1475246 w 1887506"/>
                <a:gd name="connsiteY13" fmla="*/ 1620103 h 3289891"/>
                <a:gd name="connsiteX14" fmla="*/ 1607767 w 1887506"/>
                <a:gd name="connsiteY14" fmla="*/ 3117598 h 3289891"/>
                <a:gd name="connsiteX15" fmla="*/ 640358 w 1887506"/>
                <a:gd name="connsiteY15" fmla="*/ 3183860 h 3289891"/>
                <a:gd name="connsiteX16" fmla="*/ 362064 w 1887506"/>
                <a:gd name="connsiteY16" fmla="*/ 1792381 h 3289891"/>
                <a:gd name="connsiteX17" fmla="*/ 17506 w 1887506"/>
                <a:gd name="connsiteY17" fmla="*/ 3289879 h 3289891"/>
                <a:gd name="connsiteX0" fmla="*/ 29881 w 1899881"/>
                <a:gd name="connsiteY0" fmla="*/ 3289879 h 3289930"/>
                <a:gd name="connsiteX1" fmla="*/ 82890 w 1899881"/>
                <a:gd name="connsiteY1" fmla="*/ 1818887 h 3289930"/>
                <a:gd name="connsiteX2" fmla="*/ 255168 w 1899881"/>
                <a:gd name="connsiteY2" fmla="*/ 1182782 h 3289930"/>
                <a:gd name="connsiteX3" fmla="*/ 665986 w 1899881"/>
                <a:gd name="connsiteY3" fmla="*/ 957496 h 3289930"/>
                <a:gd name="connsiteX4" fmla="*/ 599725 w 1899881"/>
                <a:gd name="connsiteY4" fmla="*/ 546678 h 3289930"/>
                <a:gd name="connsiteX5" fmla="*/ 665986 w 1899881"/>
                <a:gd name="connsiteY5" fmla="*/ 228626 h 3289930"/>
                <a:gd name="connsiteX6" fmla="*/ 864768 w 1899881"/>
                <a:gd name="connsiteY6" fmla="*/ 3338 h 3289930"/>
                <a:gd name="connsiteX7" fmla="*/ 573220 w 1899881"/>
                <a:gd name="connsiteY7" fmla="*/ 202120 h 3289930"/>
                <a:gd name="connsiteX8" fmla="*/ 1275585 w 1899881"/>
                <a:gd name="connsiteY8" fmla="*/ 188869 h 3289930"/>
                <a:gd name="connsiteX9" fmla="*/ 1302089 w 1899881"/>
                <a:gd name="connsiteY9" fmla="*/ 506920 h 3289930"/>
                <a:gd name="connsiteX10" fmla="*/ 1169568 w 1899881"/>
                <a:gd name="connsiteY10" fmla="*/ 1023756 h 3289930"/>
                <a:gd name="connsiteX11" fmla="*/ 1606890 w 1899881"/>
                <a:gd name="connsiteY11" fmla="*/ 1235791 h 3289930"/>
                <a:gd name="connsiteX12" fmla="*/ 1898438 w 1899881"/>
                <a:gd name="connsiteY12" fmla="*/ 3130852 h 3289930"/>
                <a:gd name="connsiteX13" fmla="*/ 1487621 w 1899881"/>
                <a:gd name="connsiteY13" fmla="*/ 1620103 h 3289930"/>
                <a:gd name="connsiteX14" fmla="*/ 1620142 w 1899881"/>
                <a:gd name="connsiteY14" fmla="*/ 3117598 h 3289930"/>
                <a:gd name="connsiteX15" fmla="*/ 652733 w 1899881"/>
                <a:gd name="connsiteY15" fmla="*/ 3183860 h 3289930"/>
                <a:gd name="connsiteX16" fmla="*/ 546718 w 1899881"/>
                <a:gd name="connsiteY16" fmla="*/ 1765877 h 3289930"/>
                <a:gd name="connsiteX17" fmla="*/ 29881 w 1899881"/>
                <a:gd name="connsiteY17" fmla="*/ 3289879 h 328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881" h="3289930">
                  <a:moveTo>
                    <a:pt x="29881" y="3289879"/>
                  </a:moveTo>
                  <a:cubicBezTo>
                    <a:pt x="-47424" y="3298714"/>
                    <a:pt x="45342" y="2170070"/>
                    <a:pt x="82890" y="1818887"/>
                  </a:cubicBezTo>
                  <a:cubicBezTo>
                    <a:pt x="120438" y="1467704"/>
                    <a:pt x="157985" y="1326347"/>
                    <a:pt x="255168" y="1182782"/>
                  </a:cubicBezTo>
                  <a:cubicBezTo>
                    <a:pt x="352351" y="1039217"/>
                    <a:pt x="608560" y="1063513"/>
                    <a:pt x="665986" y="957496"/>
                  </a:cubicBezTo>
                  <a:cubicBezTo>
                    <a:pt x="723412" y="851479"/>
                    <a:pt x="599725" y="668156"/>
                    <a:pt x="599725" y="546678"/>
                  </a:cubicBezTo>
                  <a:cubicBezTo>
                    <a:pt x="599725" y="425200"/>
                    <a:pt x="621812" y="319183"/>
                    <a:pt x="665986" y="228626"/>
                  </a:cubicBezTo>
                  <a:cubicBezTo>
                    <a:pt x="710160" y="138069"/>
                    <a:pt x="701325" y="-25375"/>
                    <a:pt x="864768" y="3338"/>
                  </a:cubicBezTo>
                  <a:cubicBezTo>
                    <a:pt x="1028211" y="32051"/>
                    <a:pt x="504751" y="171198"/>
                    <a:pt x="573220" y="202120"/>
                  </a:cubicBezTo>
                  <a:cubicBezTo>
                    <a:pt x="641689" y="233042"/>
                    <a:pt x="1154107" y="138069"/>
                    <a:pt x="1275585" y="188869"/>
                  </a:cubicBezTo>
                  <a:cubicBezTo>
                    <a:pt x="1397063" y="239669"/>
                    <a:pt x="1304298" y="367772"/>
                    <a:pt x="1302089" y="506920"/>
                  </a:cubicBezTo>
                  <a:cubicBezTo>
                    <a:pt x="1299880" y="646068"/>
                    <a:pt x="1118768" y="902278"/>
                    <a:pt x="1169568" y="1023756"/>
                  </a:cubicBezTo>
                  <a:cubicBezTo>
                    <a:pt x="1220368" y="1145234"/>
                    <a:pt x="1485412" y="884608"/>
                    <a:pt x="1606890" y="1235791"/>
                  </a:cubicBezTo>
                  <a:cubicBezTo>
                    <a:pt x="1728368" y="1586974"/>
                    <a:pt x="1918316" y="3066800"/>
                    <a:pt x="1898438" y="3130852"/>
                  </a:cubicBezTo>
                  <a:cubicBezTo>
                    <a:pt x="1878560" y="3194904"/>
                    <a:pt x="1653273" y="1768086"/>
                    <a:pt x="1487621" y="1620103"/>
                  </a:cubicBezTo>
                  <a:cubicBezTo>
                    <a:pt x="1321969" y="1472120"/>
                    <a:pt x="1748246" y="3040294"/>
                    <a:pt x="1620142" y="3117598"/>
                  </a:cubicBezTo>
                  <a:cubicBezTo>
                    <a:pt x="1492038" y="3194902"/>
                    <a:pt x="860350" y="3404730"/>
                    <a:pt x="652733" y="3183860"/>
                  </a:cubicBezTo>
                  <a:cubicBezTo>
                    <a:pt x="445116" y="2962991"/>
                    <a:pt x="661570" y="1564885"/>
                    <a:pt x="546718" y="1765877"/>
                  </a:cubicBezTo>
                  <a:cubicBezTo>
                    <a:pt x="281675" y="1794590"/>
                    <a:pt x="107186" y="3281044"/>
                    <a:pt x="29881" y="32898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rot="20029446" flipH="1">
              <a:off x="-1062628" y="2609217"/>
              <a:ext cx="899419" cy="787047"/>
            </a:xfrm>
            <a:custGeom>
              <a:avLst/>
              <a:gdLst>
                <a:gd name="connsiteX0" fmla="*/ 359811 w 678095"/>
                <a:gd name="connsiteY0" fmla="*/ 226433 h 638275"/>
                <a:gd name="connsiteX1" fmla="*/ 611603 w 678095"/>
                <a:gd name="connsiteY1" fmla="*/ 239685 h 638275"/>
                <a:gd name="connsiteX2" fmla="*/ 677863 w 678095"/>
                <a:gd name="connsiteY2" fmla="*/ 504728 h 638275"/>
                <a:gd name="connsiteX3" fmla="*/ 624855 w 678095"/>
                <a:gd name="connsiteY3" fmla="*/ 544485 h 638275"/>
                <a:gd name="connsiteX4" fmla="*/ 426072 w 678095"/>
                <a:gd name="connsiteY4" fmla="*/ 358954 h 638275"/>
                <a:gd name="connsiteX5" fmla="*/ 532090 w 678095"/>
                <a:gd name="connsiteY5" fmla="*/ 637250 h 638275"/>
                <a:gd name="connsiteX6" fmla="*/ 373063 w 678095"/>
                <a:gd name="connsiteY6" fmla="*/ 438467 h 638275"/>
                <a:gd name="connsiteX7" fmla="*/ 465829 w 678095"/>
                <a:gd name="connsiteY7" fmla="*/ 637250 h 638275"/>
                <a:gd name="connsiteX8" fmla="*/ 306803 w 678095"/>
                <a:gd name="connsiteY8" fmla="*/ 332450 h 638275"/>
                <a:gd name="connsiteX9" fmla="*/ 147777 w 678095"/>
                <a:gd name="connsiteY9" fmla="*/ 279441 h 638275"/>
                <a:gd name="connsiteX10" fmla="*/ 94768 w 678095"/>
                <a:gd name="connsiteY10" fmla="*/ 160172 h 638275"/>
                <a:gd name="connsiteX11" fmla="*/ 28507 w 678095"/>
                <a:gd name="connsiteY11" fmla="*/ 186676 h 638275"/>
                <a:gd name="connsiteX12" fmla="*/ 15255 w 678095"/>
                <a:gd name="connsiteY12" fmla="*/ 67406 h 638275"/>
                <a:gd name="connsiteX13" fmla="*/ 240542 w 678095"/>
                <a:gd name="connsiteY13" fmla="*/ 1146 h 638275"/>
                <a:gd name="connsiteX14" fmla="*/ 373063 w 678095"/>
                <a:gd name="connsiteY14" fmla="*/ 120415 h 638275"/>
                <a:gd name="connsiteX15" fmla="*/ 359811 w 678095"/>
                <a:gd name="connsiteY15" fmla="*/ 226433 h 638275"/>
                <a:gd name="connsiteX0" fmla="*/ 359811 w 678095"/>
                <a:gd name="connsiteY0" fmla="*/ 226433 h 638275"/>
                <a:gd name="connsiteX1" fmla="*/ 611603 w 678095"/>
                <a:gd name="connsiteY1" fmla="*/ 239685 h 638275"/>
                <a:gd name="connsiteX2" fmla="*/ 677863 w 678095"/>
                <a:gd name="connsiteY2" fmla="*/ 504728 h 638275"/>
                <a:gd name="connsiteX3" fmla="*/ 624855 w 678095"/>
                <a:gd name="connsiteY3" fmla="*/ 544485 h 638275"/>
                <a:gd name="connsiteX4" fmla="*/ 426072 w 678095"/>
                <a:gd name="connsiteY4" fmla="*/ 358954 h 638275"/>
                <a:gd name="connsiteX5" fmla="*/ 532090 w 678095"/>
                <a:gd name="connsiteY5" fmla="*/ 637250 h 638275"/>
                <a:gd name="connsiteX6" fmla="*/ 373063 w 678095"/>
                <a:gd name="connsiteY6" fmla="*/ 438467 h 638275"/>
                <a:gd name="connsiteX7" fmla="*/ 465829 w 678095"/>
                <a:gd name="connsiteY7" fmla="*/ 637250 h 638275"/>
                <a:gd name="connsiteX8" fmla="*/ 306803 w 678095"/>
                <a:gd name="connsiteY8" fmla="*/ 332450 h 638275"/>
                <a:gd name="connsiteX9" fmla="*/ 94768 w 678095"/>
                <a:gd name="connsiteY9" fmla="*/ 160172 h 638275"/>
                <a:gd name="connsiteX10" fmla="*/ 28507 w 678095"/>
                <a:gd name="connsiteY10" fmla="*/ 186676 h 638275"/>
                <a:gd name="connsiteX11" fmla="*/ 15255 w 678095"/>
                <a:gd name="connsiteY11" fmla="*/ 67406 h 638275"/>
                <a:gd name="connsiteX12" fmla="*/ 240542 w 678095"/>
                <a:gd name="connsiteY12" fmla="*/ 1146 h 638275"/>
                <a:gd name="connsiteX13" fmla="*/ 373063 w 678095"/>
                <a:gd name="connsiteY13" fmla="*/ 120415 h 638275"/>
                <a:gd name="connsiteX14" fmla="*/ 359811 w 678095"/>
                <a:gd name="connsiteY14" fmla="*/ 226433 h 638275"/>
                <a:gd name="connsiteX0" fmla="*/ 373063 w 678095"/>
                <a:gd name="connsiteY0" fmla="*/ 120415 h 638275"/>
                <a:gd name="connsiteX1" fmla="*/ 611603 w 678095"/>
                <a:gd name="connsiteY1" fmla="*/ 239685 h 638275"/>
                <a:gd name="connsiteX2" fmla="*/ 677863 w 678095"/>
                <a:gd name="connsiteY2" fmla="*/ 504728 h 638275"/>
                <a:gd name="connsiteX3" fmla="*/ 624855 w 678095"/>
                <a:gd name="connsiteY3" fmla="*/ 544485 h 638275"/>
                <a:gd name="connsiteX4" fmla="*/ 426072 w 678095"/>
                <a:gd name="connsiteY4" fmla="*/ 358954 h 638275"/>
                <a:gd name="connsiteX5" fmla="*/ 532090 w 678095"/>
                <a:gd name="connsiteY5" fmla="*/ 637250 h 638275"/>
                <a:gd name="connsiteX6" fmla="*/ 373063 w 678095"/>
                <a:gd name="connsiteY6" fmla="*/ 438467 h 638275"/>
                <a:gd name="connsiteX7" fmla="*/ 465829 w 678095"/>
                <a:gd name="connsiteY7" fmla="*/ 637250 h 638275"/>
                <a:gd name="connsiteX8" fmla="*/ 306803 w 678095"/>
                <a:gd name="connsiteY8" fmla="*/ 332450 h 638275"/>
                <a:gd name="connsiteX9" fmla="*/ 94768 w 678095"/>
                <a:gd name="connsiteY9" fmla="*/ 160172 h 638275"/>
                <a:gd name="connsiteX10" fmla="*/ 28507 w 678095"/>
                <a:gd name="connsiteY10" fmla="*/ 186676 h 638275"/>
                <a:gd name="connsiteX11" fmla="*/ 15255 w 678095"/>
                <a:gd name="connsiteY11" fmla="*/ 67406 h 638275"/>
                <a:gd name="connsiteX12" fmla="*/ 240542 w 678095"/>
                <a:gd name="connsiteY12" fmla="*/ 1146 h 638275"/>
                <a:gd name="connsiteX13" fmla="*/ 373063 w 678095"/>
                <a:gd name="connsiteY13" fmla="*/ 120415 h 638275"/>
                <a:gd name="connsiteX0" fmla="*/ 240542 w 678095"/>
                <a:gd name="connsiteY0" fmla="*/ 7226 h 644355"/>
                <a:gd name="connsiteX1" fmla="*/ 611603 w 678095"/>
                <a:gd name="connsiteY1" fmla="*/ 245765 h 644355"/>
                <a:gd name="connsiteX2" fmla="*/ 677863 w 678095"/>
                <a:gd name="connsiteY2" fmla="*/ 510808 h 644355"/>
                <a:gd name="connsiteX3" fmla="*/ 624855 w 678095"/>
                <a:gd name="connsiteY3" fmla="*/ 550565 h 644355"/>
                <a:gd name="connsiteX4" fmla="*/ 426072 w 678095"/>
                <a:gd name="connsiteY4" fmla="*/ 365034 h 644355"/>
                <a:gd name="connsiteX5" fmla="*/ 532090 w 678095"/>
                <a:gd name="connsiteY5" fmla="*/ 643330 h 644355"/>
                <a:gd name="connsiteX6" fmla="*/ 373063 w 678095"/>
                <a:gd name="connsiteY6" fmla="*/ 444547 h 644355"/>
                <a:gd name="connsiteX7" fmla="*/ 465829 w 678095"/>
                <a:gd name="connsiteY7" fmla="*/ 643330 h 644355"/>
                <a:gd name="connsiteX8" fmla="*/ 306803 w 678095"/>
                <a:gd name="connsiteY8" fmla="*/ 338530 h 644355"/>
                <a:gd name="connsiteX9" fmla="*/ 94768 w 678095"/>
                <a:gd name="connsiteY9" fmla="*/ 166252 h 644355"/>
                <a:gd name="connsiteX10" fmla="*/ 28507 w 678095"/>
                <a:gd name="connsiteY10" fmla="*/ 192756 h 644355"/>
                <a:gd name="connsiteX11" fmla="*/ 15255 w 678095"/>
                <a:gd name="connsiteY11" fmla="*/ 73486 h 644355"/>
                <a:gd name="connsiteX12" fmla="*/ 240542 w 678095"/>
                <a:gd name="connsiteY12" fmla="*/ 7226 h 644355"/>
                <a:gd name="connsiteX0" fmla="*/ 382866 w 687897"/>
                <a:gd name="connsiteY0" fmla="*/ 80042 h 571397"/>
                <a:gd name="connsiteX1" fmla="*/ 621405 w 687897"/>
                <a:gd name="connsiteY1" fmla="*/ 172807 h 571397"/>
                <a:gd name="connsiteX2" fmla="*/ 687665 w 687897"/>
                <a:gd name="connsiteY2" fmla="*/ 437850 h 571397"/>
                <a:gd name="connsiteX3" fmla="*/ 634657 w 687897"/>
                <a:gd name="connsiteY3" fmla="*/ 477607 h 571397"/>
                <a:gd name="connsiteX4" fmla="*/ 435874 w 687897"/>
                <a:gd name="connsiteY4" fmla="*/ 292076 h 571397"/>
                <a:gd name="connsiteX5" fmla="*/ 541892 w 687897"/>
                <a:gd name="connsiteY5" fmla="*/ 570372 h 571397"/>
                <a:gd name="connsiteX6" fmla="*/ 382865 w 687897"/>
                <a:gd name="connsiteY6" fmla="*/ 371589 h 571397"/>
                <a:gd name="connsiteX7" fmla="*/ 475631 w 687897"/>
                <a:gd name="connsiteY7" fmla="*/ 570372 h 571397"/>
                <a:gd name="connsiteX8" fmla="*/ 316605 w 687897"/>
                <a:gd name="connsiteY8" fmla="*/ 265572 h 571397"/>
                <a:gd name="connsiteX9" fmla="*/ 104570 w 687897"/>
                <a:gd name="connsiteY9" fmla="*/ 93294 h 571397"/>
                <a:gd name="connsiteX10" fmla="*/ 38309 w 687897"/>
                <a:gd name="connsiteY10" fmla="*/ 119798 h 571397"/>
                <a:gd name="connsiteX11" fmla="*/ 25057 w 687897"/>
                <a:gd name="connsiteY11" fmla="*/ 528 h 571397"/>
                <a:gd name="connsiteX12" fmla="*/ 382866 w 687897"/>
                <a:gd name="connsiteY12" fmla="*/ 80042 h 571397"/>
                <a:gd name="connsiteX0" fmla="*/ 346801 w 651832"/>
                <a:gd name="connsiteY0" fmla="*/ 159259 h 650614"/>
                <a:gd name="connsiteX1" fmla="*/ 585340 w 651832"/>
                <a:gd name="connsiteY1" fmla="*/ 252024 h 650614"/>
                <a:gd name="connsiteX2" fmla="*/ 651600 w 651832"/>
                <a:gd name="connsiteY2" fmla="*/ 517067 h 650614"/>
                <a:gd name="connsiteX3" fmla="*/ 598592 w 651832"/>
                <a:gd name="connsiteY3" fmla="*/ 556824 h 650614"/>
                <a:gd name="connsiteX4" fmla="*/ 399809 w 651832"/>
                <a:gd name="connsiteY4" fmla="*/ 371293 h 650614"/>
                <a:gd name="connsiteX5" fmla="*/ 505827 w 651832"/>
                <a:gd name="connsiteY5" fmla="*/ 649589 h 650614"/>
                <a:gd name="connsiteX6" fmla="*/ 346800 w 651832"/>
                <a:gd name="connsiteY6" fmla="*/ 450806 h 650614"/>
                <a:gd name="connsiteX7" fmla="*/ 439566 w 651832"/>
                <a:gd name="connsiteY7" fmla="*/ 649589 h 650614"/>
                <a:gd name="connsiteX8" fmla="*/ 280540 w 651832"/>
                <a:gd name="connsiteY8" fmla="*/ 344789 h 650614"/>
                <a:gd name="connsiteX9" fmla="*/ 68505 w 651832"/>
                <a:gd name="connsiteY9" fmla="*/ 172511 h 650614"/>
                <a:gd name="connsiteX10" fmla="*/ 2244 w 651832"/>
                <a:gd name="connsiteY10" fmla="*/ 199015 h 650614"/>
                <a:gd name="connsiteX11" fmla="*/ 134766 w 651832"/>
                <a:gd name="connsiteY11" fmla="*/ 232 h 650614"/>
                <a:gd name="connsiteX12" fmla="*/ 346801 w 651832"/>
                <a:gd name="connsiteY12" fmla="*/ 159259 h 650614"/>
                <a:gd name="connsiteX0" fmla="*/ 346814 w 651845"/>
                <a:gd name="connsiteY0" fmla="*/ 159259 h 650614"/>
                <a:gd name="connsiteX1" fmla="*/ 585353 w 651845"/>
                <a:gd name="connsiteY1" fmla="*/ 252024 h 650614"/>
                <a:gd name="connsiteX2" fmla="*/ 651613 w 651845"/>
                <a:gd name="connsiteY2" fmla="*/ 517067 h 650614"/>
                <a:gd name="connsiteX3" fmla="*/ 598605 w 651845"/>
                <a:gd name="connsiteY3" fmla="*/ 556824 h 650614"/>
                <a:gd name="connsiteX4" fmla="*/ 399822 w 651845"/>
                <a:gd name="connsiteY4" fmla="*/ 371293 h 650614"/>
                <a:gd name="connsiteX5" fmla="*/ 505840 w 651845"/>
                <a:gd name="connsiteY5" fmla="*/ 649589 h 650614"/>
                <a:gd name="connsiteX6" fmla="*/ 346813 w 651845"/>
                <a:gd name="connsiteY6" fmla="*/ 450806 h 650614"/>
                <a:gd name="connsiteX7" fmla="*/ 439579 w 651845"/>
                <a:gd name="connsiteY7" fmla="*/ 649589 h 650614"/>
                <a:gd name="connsiteX8" fmla="*/ 280553 w 651845"/>
                <a:gd name="connsiteY8" fmla="*/ 344789 h 650614"/>
                <a:gd name="connsiteX9" fmla="*/ 282151 w 651845"/>
                <a:gd name="connsiteY9" fmla="*/ 340052 h 650614"/>
                <a:gd name="connsiteX10" fmla="*/ 68518 w 651845"/>
                <a:gd name="connsiteY10" fmla="*/ 172511 h 650614"/>
                <a:gd name="connsiteX11" fmla="*/ 2257 w 651845"/>
                <a:gd name="connsiteY11" fmla="*/ 199015 h 650614"/>
                <a:gd name="connsiteX12" fmla="*/ 134779 w 651845"/>
                <a:gd name="connsiteY12" fmla="*/ 232 h 650614"/>
                <a:gd name="connsiteX13" fmla="*/ 346814 w 651845"/>
                <a:gd name="connsiteY13" fmla="*/ 159259 h 650614"/>
                <a:gd name="connsiteX0" fmla="*/ 347570 w 652601"/>
                <a:gd name="connsiteY0" fmla="*/ 159259 h 675427"/>
                <a:gd name="connsiteX1" fmla="*/ 586109 w 652601"/>
                <a:gd name="connsiteY1" fmla="*/ 252024 h 675427"/>
                <a:gd name="connsiteX2" fmla="*/ 652369 w 652601"/>
                <a:gd name="connsiteY2" fmla="*/ 517067 h 675427"/>
                <a:gd name="connsiteX3" fmla="*/ 599361 w 652601"/>
                <a:gd name="connsiteY3" fmla="*/ 556824 h 675427"/>
                <a:gd name="connsiteX4" fmla="*/ 400578 w 652601"/>
                <a:gd name="connsiteY4" fmla="*/ 371293 h 675427"/>
                <a:gd name="connsiteX5" fmla="*/ 506596 w 652601"/>
                <a:gd name="connsiteY5" fmla="*/ 649589 h 675427"/>
                <a:gd name="connsiteX6" fmla="*/ 347569 w 652601"/>
                <a:gd name="connsiteY6" fmla="*/ 450806 h 675427"/>
                <a:gd name="connsiteX7" fmla="*/ 440335 w 652601"/>
                <a:gd name="connsiteY7" fmla="*/ 649589 h 675427"/>
                <a:gd name="connsiteX8" fmla="*/ 281309 w 652601"/>
                <a:gd name="connsiteY8" fmla="*/ 344789 h 675427"/>
                <a:gd name="connsiteX9" fmla="*/ 354692 w 652601"/>
                <a:gd name="connsiteY9" fmla="*/ 673769 h 675427"/>
                <a:gd name="connsiteX10" fmla="*/ 69274 w 652601"/>
                <a:gd name="connsiteY10" fmla="*/ 172511 h 675427"/>
                <a:gd name="connsiteX11" fmla="*/ 3013 w 652601"/>
                <a:gd name="connsiteY11" fmla="*/ 199015 h 675427"/>
                <a:gd name="connsiteX12" fmla="*/ 135535 w 652601"/>
                <a:gd name="connsiteY12" fmla="*/ 232 h 675427"/>
                <a:gd name="connsiteX13" fmla="*/ 347570 w 652601"/>
                <a:gd name="connsiteY13" fmla="*/ 159259 h 675427"/>
                <a:gd name="connsiteX0" fmla="*/ 346212 w 651243"/>
                <a:gd name="connsiteY0" fmla="*/ 159259 h 673822"/>
                <a:gd name="connsiteX1" fmla="*/ 584751 w 651243"/>
                <a:gd name="connsiteY1" fmla="*/ 252024 h 673822"/>
                <a:gd name="connsiteX2" fmla="*/ 651011 w 651243"/>
                <a:gd name="connsiteY2" fmla="*/ 517067 h 673822"/>
                <a:gd name="connsiteX3" fmla="*/ 598003 w 651243"/>
                <a:gd name="connsiteY3" fmla="*/ 556824 h 673822"/>
                <a:gd name="connsiteX4" fmla="*/ 399220 w 651243"/>
                <a:gd name="connsiteY4" fmla="*/ 371293 h 673822"/>
                <a:gd name="connsiteX5" fmla="*/ 505238 w 651243"/>
                <a:gd name="connsiteY5" fmla="*/ 649589 h 673822"/>
                <a:gd name="connsiteX6" fmla="*/ 346211 w 651243"/>
                <a:gd name="connsiteY6" fmla="*/ 450806 h 673822"/>
                <a:gd name="connsiteX7" fmla="*/ 438977 w 651243"/>
                <a:gd name="connsiteY7" fmla="*/ 649589 h 673822"/>
                <a:gd name="connsiteX8" fmla="*/ 279951 w 651243"/>
                <a:gd name="connsiteY8" fmla="*/ 344789 h 673822"/>
                <a:gd name="connsiteX9" fmla="*/ 353334 w 651243"/>
                <a:gd name="connsiteY9" fmla="*/ 673769 h 673822"/>
                <a:gd name="connsiteX10" fmla="*/ 185085 w 651243"/>
                <a:gd name="connsiteY10" fmla="*/ 369018 h 673822"/>
                <a:gd name="connsiteX11" fmla="*/ 67916 w 651243"/>
                <a:gd name="connsiteY11" fmla="*/ 172511 h 673822"/>
                <a:gd name="connsiteX12" fmla="*/ 1655 w 651243"/>
                <a:gd name="connsiteY12" fmla="*/ 199015 h 673822"/>
                <a:gd name="connsiteX13" fmla="*/ 134177 w 651243"/>
                <a:gd name="connsiteY13" fmla="*/ 232 h 673822"/>
                <a:gd name="connsiteX14" fmla="*/ 346212 w 651243"/>
                <a:gd name="connsiteY14" fmla="*/ 159259 h 673822"/>
                <a:gd name="connsiteX0" fmla="*/ 346124 w 651155"/>
                <a:gd name="connsiteY0" fmla="*/ 159259 h 673802"/>
                <a:gd name="connsiteX1" fmla="*/ 584663 w 651155"/>
                <a:gd name="connsiteY1" fmla="*/ 252024 h 673802"/>
                <a:gd name="connsiteX2" fmla="*/ 650923 w 651155"/>
                <a:gd name="connsiteY2" fmla="*/ 517067 h 673802"/>
                <a:gd name="connsiteX3" fmla="*/ 597915 w 651155"/>
                <a:gd name="connsiteY3" fmla="*/ 556824 h 673802"/>
                <a:gd name="connsiteX4" fmla="*/ 399132 w 651155"/>
                <a:gd name="connsiteY4" fmla="*/ 371293 h 673802"/>
                <a:gd name="connsiteX5" fmla="*/ 505150 w 651155"/>
                <a:gd name="connsiteY5" fmla="*/ 649589 h 673802"/>
                <a:gd name="connsiteX6" fmla="*/ 346123 w 651155"/>
                <a:gd name="connsiteY6" fmla="*/ 450806 h 673802"/>
                <a:gd name="connsiteX7" fmla="*/ 438889 w 651155"/>
                <a:gd name="connsiteY7" fmla="*/ 649589 h 673802"/>
                <a:gd name="connsiteX8" fmla="*/ 279863 w 651155"/>
                <a:gd name="connsiteY8" fmla="*/ 344789 h 673802"/>
                <a:gd name="connsiteX9" fmla="*/ 353246 w 651155"/>
                <a:gd name="connsiteY9" fmla="*/ 673769 h 673802"/>
                <a:gd name="connsiteX10" fmla="*/ 165199 w 651155"/>
                <a:gd name="connsiteY10" fmla="*/ 231148 h 673802"/>
                <a:gd name="connsiteX11" fmla="*/ 67828 w 651155"/>
                <a:gd name="connsiteY11" fmla="*/ 172511 h 673802"/>
                <a:gd name="connsiteX12" fmla="*/ 1567 w 651155"/>
                <a:gd name="connsiteY12" fmla="*/ 199015 h 673802"/>
                <a:gd name="connsiteX13" fmla="*/ 134089 w 651155"/>
                <a:gd name="connsiteY13" fmla="*/ 232 h 673802"/>
                <a:gd name="connsiteX14" fmla="*/ 346124 w 651155"/>
                <a:gd name="connsiteY14" fmla="*/ 159259 h 673802"/>
                <a:gd name="connsiteX0" fmla="*/ 346124 w 651155"/>
                <a:gd name="connsiteY0" fmla="*/ 159259 h 673802"/>
                <a:gd name="connsiteX1" fmla="*/ 584663 w 651155"/>
                <a:gd name="connsiteY1" fmla="*/ 252024 h 673802"/>
                <a:gd name="connsiteX2" fmla="*/ 650923 w 651155"/>
                <a:gd name="connsiteY2" fmla="*/ 517067 h 673802"/>
                <a:gd name="connsiteX3" fmla="*/ 597915 w 651155"/>
                <a:gd name="connsiteY3" fmla="*/ 556824 h 673802"/>
                <a:gd name="connsiteX4" fmla="*/ 399132 w 651155"/>
                <a:gd name="connsiteY4" fmla="*/ 371293 h 673802"/>
                <a:gd name="connsiteX5" fmla="*/ 505150 w 651155"/>
                <a:gd name="connsiteY5" fmla="*/ 649589 h 673802"/>
                <a:gd name="connsiteX6" fmla="*/ 346123 w 651155"/>
                <a:gd name="connsiteY6" fmla="*/ 450806 h 673802"/>
                <a:gd name="connsiteX7" fmla="*/ 279863 w 651155"/>
                <a:gd name="connsiteY7" fmla="*/ 344789 h 673802"/>
                <a:gd name="connsiteX8" fmla="*/ 353246 w 651155"/>
                <a:gd name="connsiteY8" fmla="*/ 673769 h 673802"/>
                <a:gd name="connsiteX9" fmla="*/ 165199 w 651155"/>
                <a:gd name="connsiteY9" fmla="*/ 231148 h 673802"/>
                <a:gd name="connsiteX10" fmla="*/ 67828 w 651155"/>
                <a:gd name="connsiteY10" fmla="*/ 172511 h 673802"/>
                <a:gd name="connsiteX11" fmla="*/ 1567 w 651155"/>
                <a:gd name="connsiteY11" fmla="*/ 199015 h 673802"/>
                <a:gd name="connsiteX12" fmla="*/ 134089 w 651155"/>
                <a:gd name="connsiteY12" fmla="*/ 232 h 673802"/>
                <a:gd name="connsiteX13" fmla="*/ 346124 w 651155"/>
                <a:gd name="connsiteY13" fmla="*/ 159259 h 673802"/>
                <a:gd name="connsiteX0" fmla="*/ 346124 w 651155"/>
                <a:gd name="connsiteY0" fmla="*/ 159259 h 673802"/>
                <a:gd name="connsiteX1" fmla="*/ 584663 w 651155"/>
                <a:gd name="connsiteY1" fmla="*/ 252024 h 673802"/>
                <a:gd name="connsiteX2" fmla="*/ 650923 w 651155"/>
                <a:gd name="connsiteY2" fmla="*/ 517067 h 673802"/>
                <a:gd name="connsiteX3" fmla="*/ 597915 w 651155"/>
                <a:gd name="connsiteY3" fmla="*/ 556824 h 673802"/>
                <a:gd name="connsiteX4" fmla="*/ 399132 w 651155"/>
                <a:gd name="connsiteY4" fmla="*/ 371293 h 673802"/>
                <a:gd name="connsiteX5" fmla="*/ 505150 w 651155"/>
                <a:gd name="connsiteY5" fmla="*/ 649589 h 673802"/>
                <a:gd name="connsiteX6" fmla="*/ 365466 w 651155"/>
                <a:gd name="connsiteY6" fmla="*/ 437608 h 673802"/>
                <a:gd name="connsiteX7" fmla="*/ 279863 w 651155"/>
                <a:gd name="connsiteY7" fmla="*/ 344789 h 673802"/>
                <a:gd name="connsiteX8" fmla="*/ 353246 w 651155"/>
                <a:gd name="connsiteY8" fmla="*/ 673769 h 673802"/>
                <a:gd name="connsiteX9" fmla="*/ 165199 w 651155"/>
                <a:gd name="connsiteY9" fmla="*/ 231148 h 673802"/>
                <a:gd name="connsiteX10" fmla="*/ 67828 w 651155"/>
                <a:gd name="connsiteY10" fmla="*/ 172511 h 673802"/>
                <a:gd name="connsiteX11" fmla="*/ 1567 w 651155"/>
                <a:gd name="connsiteY11" fmla="*/ 199015 h 673802"/>
                <a:gd name="connsiteX12" fmla="*/ 134089 w 651155"/>
                <a:gd name="connsiteY12" fmla="*/ 232 h 673802"/>
                <a:gd name="connsiteX13" fmla="*/ 346124 w 651155"/>
                <a:gd name="connsiteY13" fmla="*/ 159259 h 673802"/>
                <a:gd name="connsiteX0" fmla="*/ 346124 w 651155"/>
                <a:gd name="connsiteY0" fmla="*/ 159259 h 650097"/>
                <a:gd name="connsiteX1" fmla="*/ 584663 w 651155"/>
                <a:gd name="connsiteY1" fmla="*/ 252024 h 650097"/>
                <a:gd name="connsiteX2" fmla="*/ 650923 w 651155"/>
                <a:gd name="connsiteY2" fmla="*/ 517067 h 650097"/>
                <a:gd name="connsiteX3" fmla="*/ 597915 w 651155"/>
                <a:gd name="connsiteY3" fmla="*/ 556824 h 650097"/>
                <a:gd name="connsiteX4" fmla="*/ 399132 w 651155"/>
                <a:gd name="connsiteY4" fmla="*/ 371293 h 650097"/>
                <a:gd name="connsiteX5" fmla="*/ 505150 w 651155"/>
                <a:gd name="connsiteY5" fmla="*/ 649589 h 650097"/>
                <a:gd name="connsiteX6" fmla="*/ 365466 w 651155"/>
                <a:gd name="connsiteY6" fmla="*/ 437608 h 650097"/>
                <a:gd name="connsiteX7" fmla="*/ 279863 w 651155"/>
                <a:gd name="connsiteY7" fmla="*/ 344789 h 650097"/>
                <a:gd name="connsiteX8" fmla="*/ 406792 w 651155"/>
                <a:gd name="connsiteY8" fmla="*/ 640069 h 650097"/>
                <a:gd name="connsiteX9" fmla="*/ 165199 w 651155"/>
                <a:gd name="connsiteY9" fmla="*/ 231148 h 650097"/>
                <a:gd name="connsiteX10" fmla="*/ 67828 w 651155"/>
                <a:gd name="connsiteY10" fmla="*/ 172511 h 650097"/>
                <a:gd name="connsiteX11" fmla="*/ 1567 w 651155"/>
                <a:gd name="connsiteY11" fmla="*/ 199015 h 650097"/>
                <a:gd name="connsiteX12" fmla="*/ 134089 w 651155"/>
                <a:gd name="connsiteY12" fmla="*/ 232 h 650097"/>
                <a:gd name="connsiteX13" fmla="*/ 346124 w 651155"/>
                <a:gd name="connsiteY13" fmla="*/ 159259 h 650097"/>
                <a:gd name="connsiteX0" fmla="*/ 346124 w 597915"/>
                <a:gd name="connsiteY0" fmla="*/ 159259 h 650097"/>
                <a:gd name="connsiteX1" fmla="*/ 584663 w 597915"/>
                <a:gd name="connsiteY1" fmla="*/ 252024 h 650097"/>
                <a:gd name="connsiteX2" fmla="*/ 397748 w 597915"/>
                <a:gd name="connsiteY2" fmla="*/ 287270 h 650097"/>
                <a:gd name="connsiteX3" fmla="*/ 597915 w 597915"/>
                <a:gd name="connsiteY3" fmla="*/ 556824 h 650097"/>
                <a:gd name="connsiteX4" fmla="*/ 399132 w 597915"/>
                <a:gd name="connsiteY4" fmla="*/ 371293 h 650097"/>
                <a:gd name="connsiteX5" fmla="*/ 505150 w 597915"/>
                <a:gd name="connsiteY5" fmla="*/ 649589 h 650097"/>
                <a:gd name="connsiteX6" fmla="*/ 365466 w 597915"/>
                <a:gd name="connsiteY6" fmla="*/ 437608 h 650097"/>
                <a:gd name="connsiteX7" fmla="*/ 279863 w 597915"/>
                <a:gd name="connsiteY7" fmla="*/ 344789 h 650097"/>
                <a:gd name="connsiteX8" fmla="*/ 406792 w 597915"/>
                <a:gd name="connsiteY8" fmla="*/ 640069 h 650097"/>
                <a:gd name="connsiteX9" fmla="*/ 165199 w 597915"/>
                <a:gd name="connsiteY9" fmla="*/ 231148 h 650097"/>
                <a:gd name="connsiteX10" fmla="*/ 67828 w 597915"/>
                <a:gd name="connsiteY10" fmla="*/ 172511 h 650097"/>
                <a:gd name="connsiteX11" fmla="*/ 1567 w 597915"/>
                <a:gd name="connsiteY11" fmla="*/ 199015 h 650097"/>
                <a:gd name="connsiteX12" fmla="*/ 134089 w 597915"/>
                <a:gd name="connsiteY12" fmla="*/ 232 h 650097"/>
                <a:gd name="connsiteX13" fmla="*/ 346124 w 597915"/>
                <a:gd name="connsiteY13" fmla="*/ 159259 h 650097"/>
                <a:gd name="connsiteX0" fmla="*/ 346124 w 687426"/>
                <a:gd name="connsiteY0" fmla="*/ 159259 h 650097"/>
                <a:gd name="connsiteX1" fmla="*/ 584663 w 687426"/>
                <a:gd name="connsiteY1" fmla="*/ 252024 h 650097"/>
                <a:gd name="connsiteX2" fmla="*/ 397748 w 687426"/>
                <a:gd name="connsiteY2" fmla="*/ 287270 h 650097"/>
                <a:gd name="connsiteX3" fmla="*/ 687426 w 687426"/>
                <a:gd name="connsiteY3" fmla="*/ 461165 h 650097"/>
                <a:gd name="connsiteX4" fmla="*/ 399132 w 687426"/>
                <a:gd name="connsiteY4" fmla="*/ 371293 h 650097"/>
                <a:gd name="connsiteX5" fmla="*/ 505150 w 687426"/>
                <a:gd name="connsiteY5" fmla="*/ 649589 h 650097"/>
                <a:gd name="connsiteX6" fmla="*/ 365466 w 687426"/>
                <a:gd name="connsiteY6" fmla="*/ 437608 h 650097"/>
                <a:gd name="connsiteX7" fmla="*/ 279863 w 687426"/>
                <a:gd name="connsiteY7" fmla="*/ 344789 h 650097"/>
                <a:gd name="connsiteX8" fmla="*/ 406792 w 687426"/>
                <a:gd name="connsiteY8" fmla="*/ 640069 h 650097"/>
                <a:gd name="connsiteX9" fmla="*/ 165199 w 687426"/>
                <a:gd name="connsiteY9" fmla="*/ 231148 h 650097"/>
                <a:gd name="connsiteX10" fmla="*/ 67828 w 687426"/>
                <a:gd name="connsiteY10" fmla="*/ 172511 h 650097"/>
                <a:gd name="connsiteX11" fmla="*/ 1567 w 687426"/>
                <a:gd name="connsiteY11" fmla="*/ 199015 h 650097"/>
                <a:gd name="connsiteX12" fmla="*/ 134089 w 687426"/>
                <a:gd name="connsiteY12" fmla="*/ 232 h 650097"/>
                <a:gd name="connsiteX13" fmla="*/ 346124 w 687426"/>
                <a:gd name="connsiteY13" fmla="*/ 159259 h 650097"/>
                <a:gd name="connsiteX0" fmla="*/ 346124 w 689787"/>
                <a:gd name="connsiteY0" fmla="*/ 159259 h 650097"/>
                <a:gd name="connsiteX1" fmla="*/ 584663 w 689787"/>
                <a:gd name="connsiteY1" fmla="*/ 252024 h 650097"/>
                <a:gd name="connsiteX2" fmla="*/ 397748 w 689787"/>
                <a:gd name="connsiteY2" fmla="*/ 287270 h 650097"/>
                <a:gd name="connsiteX3" fmla="*/ 528588 w 689787"/>
                <a:gd name="connsiteY3" fmla="*/ 369870 h 650097"/>
                <a:gd name="connsiteX4" fmla="*/ 687426 w 689787"/>
                <a:gd name="connsiteY4" fmla="*/ 461165 h 650097"/>
                <a:gd name="connsiteX5" fmla="*/ 399132 w 689787"/>
                <a:gd name="connsiteY5" fmla="*/ 371293 h 650097"/>
                <a:gd name="connsiteX6" fmla="*/ 505150 w 689787"/>
                <a:gd name="connsiteY6" fmla="*/ 649589 h 650097"/>
                <a:gd name="connsiteX7" fmla="*/ 365466 w 689787"/>
                <a:gd name="connsiteY7" fmla="*/ 437608 h 650097"/>
                <a:gd name="connsiteX8" fmla="*/ 279863 w 689787"/>
                <a:gd name="connsiteY8" fmla="*/ 344789 h 650097"/>
                <a:gd name="connsiteX9" fmla="*/ 406792 w 689787"/>
                <a:gd name="connsiteY9" fmla="*/ 640069 h 650097"/>
                <a:gd name="connsiteX10" fmla="*/ 165199 w 689787"/>
                <a:gd name="connsiteY10" fmla="*/ 231148 h 650097"/>
                <a:gd name="connsiteX11" fmla="*/ 67828 w 689787"/>
                <a:gd name="connsiteY11" fmla="*/ 172511 h 650097"/>
                <a:gd name="connsiteX12" fmla="*/ 1567 w 689787"/>
                <a:gd name="connsiteY12" fmla="*/ 199015 h 650097"/>
                <a:gd name="connsiteX13" fmla="*/ 134089 w 689787"/>
                <a:gd name="connsiteY13" fmla="*/ 232 h 650097"/>
                <a:gd name="connsiteX14" fmla="*/ 346124 w 689787"/>
                <a:gd name="connsiteY14" fmla="*/ 159259 h 650097"/>
                <a:gd name="connsiteX0" fmla="*/ 346124 w 710726"/>
                <a:gd name="connsiteY0" fmla="*/ 159259 h 650097"/>
                <a:gd name="connsiteX1" fmla="*/ 584663 w 710726"/>
                <a:gd name="connsiteY1" fmla="*/ 252024 h 650097"/>
                <a:gd name="connsiteX2" fmla="*/ 397748 w 710726"/>
                <a:gd name="connsiteY2" fmla="*/ 287270 h 650097"/>
                <a:gd name="connsiteX3" fmla="*/ 660363 w 710726"/>
                <a:gd name="connsiteY3" fmla="*/ 375208 h 650097"/>
                <a:gd name="connsiteX4" fmla="*/ 687426 w 710726"/>
                <a:gd name="connsiteY4" fmla="*/ 461165 h 650097"/>
                <a:gd name="connsiteX5" fmla="*/ 399132 w 710726"/>
                <a:gd name="connsiteY5" fmla="*/ 371293 h 650097"/>
                <a:gd name="connsiteX6" fmla="*/ 505150 w 710726"/>
                <a:gd name="connsiteY6" fmla="*/ 649589 h 650097"/>
                <a:gd name="connsiteX7" fmla="*/ 365466 w 710726"/>
                <a:gd name="connsiteY7" fmla="*/ 437608 h 650097"/>
                <a:gd name="connsiteX8" fmla="*/ 279863 w 710726"/>
                <a:gd name="connsiteY8" fmla="*/ 344789 h 650097"/>
                <a:gd name="connsiteX9" fmla="*/ 406792 w 710726"/>
                <a:gd name="connsiteY9" fmla="*/ 640069 h 650097"/>
                <a:gd name="connsiteX10" fmla="*/ 165199 w 710726"/>
                <a:gd name="connsiteY10" fmla="*/ 231148 h 650097"/>
                <a:gd name="connsiteX11" fmla="*/ 67828 w 710726"/>
                <a:gd name="connsiteY11" fmla="*/ 172511 h 650097"/>
                <a:gd name="connsiteX12" fmla="*/ 1567 w 710726"/>
                <a:gd name="connsiteY12" fmla="*/ 199015 h 650097"/>
                <a:gd name="connsiteX13" fmla="*/ 134089 w 710726"/>
                <a:gd name="connsiteY13" fmla="*/ 232 h 650097"/>
                <a:gd name="connsiteX14" fmla="*/ 346124 w 710726"/>
                <a:gd name="connsiteY14" fmla="*/ 159259 h 650097"/>
                <a:gd name="connsiteX0" fmla="*/ 334035 w 710726"/>
                <a:gd name="connsiteY0" fmla="*/ 194492 h 649868"/>
                <a:gd name="connsiteX1" fmla="*/ 584663 w 710726"/>
                <a:gd name="connsiteY1" fmla="*/ 251795 h 649868"/>
                <a:gd name="connsiteX2" fmla="*/ 397748 w 710726"/>
                <a:gd name="connsiteY2" fmla="*/ 287041 h 649868"/>
                <a:gd name="connsiteX3" fmla="*/ 660363 w 710726"/>
                <a:gd name="connsiteY3" fmla="*/ 374979 h 649868"/>
                <a:gd name="connsiteX4" fmla="*/ 687426 w 710726"/>
                <a:gd name="connsiteY4" fmla="*/ 460936 h 649868"/>
                <a:gd name="connsiteX5" fmla="*/ 399132 w 710726"/>
                <a:gd name="connsiteY5" fmla="*/ 371064 h 649868"/>
                <a:gd name="connsiteX6" fmla="*/ 505150 w 710726"/>
                <a:gd name="connsiteY6" fmla="*/ 649360 h 649868"/>
                <a:gd name="connsiteX7" fmla="*/ 365466 w 710726"/>
                <a:gd name="connsiteY7" fmla="*/ 437379 h 649868"/>
                <a:gd name="connsiteX8" fmla="*/ 279863 w 710726"/>
                <a:gd name="connsiteY8" fmla="*/ 344560 h 649868"/>
                <a:gd name="connsiteX9" fmla="*/ 406792 w 710726"/>
                <a:gd name="connsiteY9" fmla="*/ 639840 h 649868"/>
                <a:gd name="connsiteX10" fmla="*/ 165199 w 710726"/>
                <a:gd name="connsiteY10" fmla="*/ 230919 h 649868"/>
                <a:gd name="connsiteX11" fmla="*/ 67828 w 710726"/>
                <a:gd name="connsiteY11" fmla="*/ 172282 h 649868"/>
                <a:gd name="connsiteX12" fmla="*/ 1567 w 710726"/>
                <a:gd name="connsiteY12" fmla="*/ 198786 h 649868"/>
                <a:gd name="connsiteX13" fmla="*/ 134089 w 710726"/>
                <a:gd name="connsiteY13" fmla="*/ 3 h 649868"/>
                <a:gd name="connsiteX14" fmla="*/ 334035 w 710726"/>
                <a:gd name="connsiteY14" fmla="*/ 194492 h 649868"/>
                <a:gd name="connsiteX0" fmla="*/ 334035 w 710726"/>
                <a:gd name="connsiteY0" fmla="*/ 195145 h 650521"/>
                <a:gd name="connsiteX1" fmla="*/ 584663 w 710726"/>
                <a:gd name="connsiteY1" fmla="*/ 252448 h 650521"/>
                <a:gd name="connsiteX2" fmla="*/ 397748 w 710726"/>
                <a:gd name="connsiteY2" fmla="*/ 287694 h 650521"/>
                <a:gd name="connsiteX3" fmla="*/ 660363 w 710726"/>
                <a:gd name="connsiteY3" fmla="*/ 375632 h 650521"/>
                <a:gd name="connsiteX4" fmla="*/ 687426 w 710726"/>
                <a:gd name="connsiteY4" fmla="*/ 461589 h 650521"/>
                <a:gd name="connsiteX5" fmla="*/ 399132 w 710726"/>
                <a:gd name="connsiteY5" fmla="*/ 371717 h 650521"/>
                <a:gd name="connsiteX6" fmla="*/ 505150 w 710726"/>
                <a:gd name="connsiteY6" fmla="*/ 650013 h 650521"/>
                <a:gd name="connsiteX7" fmla="*/ 365466 w 710726"/>
                <a:gd name="connsiteY7" fmla="*/ 438032 h 650521"/>
                <a:gd name="connsiteX8" fmla="*/ 279863 w 710726"/>
                <a:gd name="connsiteY8" fmla="*/ 345213 h 650521"/>
                <a:gd name="connsiteX9" fmla="*/ 406792 w 710726"/>
                <a:gd name="connsiteY9" fmla="*/ 640493 h 650521"/>
                <a:gd name="connsiteX10" fmla="*/ 165199 w 710726"/>
                <a:gd name="connsiteY10" fmla="*/ 231572 h 650521"/>
                <a:gd name="connsiteX11" fmla="*/ 67828 w 710726"/>
                <a:gd name="connsiteY11" fmla="*/ 172935 h 650521"/>
                <a:gd name="connsiteX12" fmla="*/ 1567 w 710726"/>
                <a:gd name="connsiteY12" fmla="*/ 199439 h 650521"/>
                <a:gd name="connsiteX13" fmla="*/ 134089 w 710726"/>
                <a:gd name="connsiteY13" fmla="*/ 656 h 650521"/>
                <a:gd name="connsiteX14" fmla="*/ 259143 w 710726"/>
                <a:gd name="connsiteY14" fmla="*/ 137425 h 650521"/>
                <a:gd name="connsiteX15" fmla="*/ 334035 w 710726"/>
                <a:gd name="connsiteY15" fmla="*/ 195145 h 650521"/>
                <a:gd name="connsiteX0" fmla="*/ 334035 w 710726"/>
                <a:gd name="connsiteY0" fmla="*/ 194519 h 649895"/>
                <a:gd name="connsiteX1" fmla="*/ 584663 w 710726"/>
                <a:gd name="connsiteY1" fmla="*/ 251822 h 649895"/>
                <a:gd name="connsiteX2" fmla="*/ 397748 w 710726"/>
                <a:gd name="connsiteY2" fmla="*/ 287068 h 649895"/>
                <a:gd name="connsiteX3" fmla="*/ 660363 w 710726"/>
                <a:gd name="connsiteY3" fmla="*/ 375006 h 649895"/>
                <a:gd name="connsiteX4" fmla="*/ 687426 w 710726"/>
                <a:gd name="connsiteY4" fmla="*/ 460963 h 649895"/>
                <a:gd name="connsiteX5" fmla="*/ 399132 w 710726"/>
                <a:gd name="connsiteY5" fmla="*/ 371091 h 649895"/>
                <a:gd name="connsiteX6" fmla="*/ 505150 w 710726"/>
                <a:gd name="connsiteY6" fmla="*/ 649387 h 649895"/>
                <a:gd name="connsiteX7" fmla="*/ 365466 w 710726"/>
                <a:gd name="connsiteY7" fmla="*/ 437406 h 649895"/>
                <a:gd name="connsiteX8" fmla="*/ 279863 w 710726"/>
                <a:gd name="connsiteY8" fmla="*/ 344587 h 649895"/>
                <a:gd name="connsiteX9" fmla="*/ 406792 w 710726"/>
                <a:gd name="connsiteY9" fmla="*/ 639867 h 649895"/>
                <a:gd name="connsiteX10" fmla="*/ 165199 w 710726"/>
                <a:gd name="connsiteY10" fmla="*/ 230946 h 649895"/>
                <a:gd name="connsiteX11" fmla="*/ 67828 w 710726"/>
                <a:gd name="connsiteY11" fmla="*/ 172309 h 649895"/>
                <a:gd name="connsiteX12" fmla="*/ 1567 w 710726"/>
                <a:gd name="connsiteY12" fmla="*/ 198813 h 649895"/>
                <a:gd name="connsiteX13" fmla="*/ 134089 w 710726"/>
                <a:gd name="connsiteY13" fmla="*/ 30 h 649895"/>
                <a:gd name="connsiteX14" fmla="*/ 238088 w 710726"/>
                <a:gd name="connsiteY14" fmla="*/ 184049 h 649895"/>
                <a:gd name="connsiteX15" fmla="*/ 334035 w 710726"/>
                <a:gd name="connsiteY15" fmla="*/ 194519 h 649895"/>
                <a:gd name="connsiteX0" fmla="*/ 333638 w 710329"/>
                <a:gd name="connsiteY0" fmla="*/ 170899 h 626275"/>
                <a:gd name="connsiteX1" fmla="*/ 584266 w 710329"/>
                <a:gd name="connsiteY1" fmla="*/ 228202 h 626275"/>
                <a:gd name="connsiteX2" fmla="*/ 397351 w 710329"/>
                <a:gd name="connsiteY2" fmla="*/ 263448 h 626275"/>
                <a:gd name="connsiteX3" fmla="*/ 659966 w 710329"/>
                <a:gd name="connsiteY3" fmla="*/ 351386 h 626275"/>
                <a:gd name="connsiteX4" fmla="*/ 687029 w 710329"/>
                <a:gd name="connsiteY4" fmla="*/ 437343 h 626275"/>
                <a:gd name="connsiteX5" fmla="*/ 398735 w 710329"/>
                <a:gd name="connsiteY5" fmla="*/ 347471 h 626275"/>
                <a:gd name="connsiteX6" fmla="*/ 504753 w 710329"/>
                <a:gd name="connsiteY6" fmla="*/ 625767 h 626275"/>
                <a:gd name="connsiteX7" fmla="*/ 365069 w 710329"/>
                <a:gd name="connsiteY7" fmla="*/ 413786 h 626275"/>
                <a:gd name="connsiteX8" fmla="*/ 279466 w 710329"/>
                <a:gd name="connsiteY8" fmla="*/ 320967 h 626275"/>
                <a:gd name="connsiteX9" fmla="*/ 406395 w 710329"/>
                <a:gd name="connsiteY9" fmla="*/ 616247 h 626275"/>
                <a:gd name="connsiteX10" fmla="*/ 164802 w 710329"/>
                <a:gd name="connsiteY10" fmla="*/ 207326 h 626275"/>
                <a:gd name="connsiteX11" fmla="*/ 67431 w 710329"/>
                <a:gd name="connsiteY11" fmla="*/ 148689 h 626275"/>
                <a:gd name="connsiteX12" fmla="*/ 1170 w 710329"/>
                <a:gd name="connsiteY12" fmla="*/ 175193 h 626275"/>
                <a:gd name="connsiteX13" fmla="*/ 123164 w 710329"/>
                <a:gd name="connsiteY13" fmla="*/ 35 h 626275"/>
                <a:gd name="connsiteX14" fmla="*/ 237691 w 710329"/>
                <a:gd name="connsiteY14" fmla="*/ 160429 h 626275"/>
                <a:gd name="connsiteX15" fmla="*/ 333638 w 710329"/>
                <a:gd name="connsiteY15" fmla="*/ 170899 h 626275"/>
                <a:gd name="connsiteX0" fmla="*/ 333638 w 710329"/>
                <a:gd name="connsiteY0" fmla="*/ 170899 h 626275"/>
                <a:gd name="connsiteX1" fmla="*/ 654434 w 710329"/>
                <a:gd name="connsiteY1" fmla="*/ 145741 h 626275"/>
                <a:gd name="connsiteX2" fmla="*/ 397351 w 710329"/>
                <a:gd name="connsiteY2" fmla="*/ 263448 h 626275"/>
                <a:gd name="connsiteX3" fmla="*/ 659966 w 710329"/>
                <a:gd name="connsiteY3" fmla="*/ 351386 h 626275"/>
                <a:gd name="connsiteX4" fmla="*/ 687029 w 710329"/>
                <a:gd name="connsiteY4" fmla="*/ 437343 h 626275"/>
                <a:gd name="connsiteX5" fmla="*/ 398735 w 710329"/>
                <a:gd name="connsiteY5" fmla="*/ 347471 h 626275"/>
                <a:gd name="connsiteX6" fmla="*/ 504753 w 710329"/>
                <a:gd name="connsiteY6" fmla="*/ 625767 h 626275"/>
                <a:gd name="connsiteX7" fmla="*/ 365069 w 710329"/>
                <a:gd name="connsiteY7" fmla="*/ 413786 h 626275"/>
                <a:gd name="connsiteX8" fmla="*/ 279466 w 710329"/>
                <a:gd name="connsiteY8" fmla="*/ 320967 h 626275"/>
                <a:gd name="connsiteX9" fmla="*/ 406395 w 710329"/>
                <a:gd name="connsiteY9" fmla="*/ 616247 h 626275"/>
                <a:gd name="connsiteX10" fmla="*/ 164802 w 710329"/>
                <a:gd name="connsiteY10" fmla="*/ 207326 h 626275"/>
                <a:gd name="connsiteX11" fmla="*/ 67431 w 710329"/>
                <a:gd name="connsiteY11" fmla="*/ 148689 h 626275"/>
                <a:gd name="connsiteX12" fmla="*/ 1170 w 710329"/>
                <a:gd name="connsiteY12" fmla="*/ 175193 h 626275"/>
                <a:gd name="connsiteX13" fmla="*/ 123164 w 710329"/>
                <a:gd name="connsiteY13" fmla="*/ 35 h 626275"/>
                <a:gd name="connsiteX14" fmla="*/ 237691 w 710329"/>
                <a:gd name="connsiteY14" fmla="*/ 160429 h 626275"/>
                <a:gd name="connsiteX15" fmla="*/ 333638 w 710329"/>
                <a:gd name="connsiteY15" fmla="*/ 170899 h 626275"/>
                <a:gd name="connsiteX0" fmla="*/ 472011 w 710329"/>
                <a:gd name="connsiteY0" fmla="*/ 77053 h 626275"/>
                <a:gd name="connsiteX1" fmla="*/ 654434 w 710329"/>
                <a:gd name="connsiteY1" fmla="*/ 145741 h 626275"/>
                <a:gd name="connsiteX2" fmla="*/ 397351 w 710329"/>
                <a:gd name="connsiteY2" fmla="*/ 263448 h 626275"/>
                <a:gd name="connsiteX3" fmla="*/ 659966 w 710329"/>
                <a:gd name="connsiteY3" fmla="*/ 351386 h 626275"/>
                <a:gd name="connsiteX4" fmla="*/ 687029 w 710329"/>
                <a:gd name="connsiteY4" fmla="*/ 437343 h 626275"/>
                <a:gd name="connsiteX5" fmla="*/ 398735 w 710329"/>
                <a:gd name="connsiteY5" fmla="*/ 347471 h 626275"/>
                <a:gd name="connsiteX6" fmla="*/ 504753 w 710329"/>
                <a:gd name="connsiteY6" fmla="*/ 625767 h 626275"/>
                <a:gd name="connsiteX7" fmla="*/ 365069 w 710329"/>
                <a:gd name="connsiteY7" fmla="*/ 413786 h 626275"/>
                <a:gd name="connsiteX8" fmla="*/ 279466 w 710329"/>
                <a:gd name="connsiteY8" fmla="*/ 320967 h 626275"/>
                <a:gd name="connsiteX9" fmla="*/ 406395 w 710329"/>
                <a:gd name="connsiteY9" fmla="*/ 616247 h 626275"/>
                <a:gd name="connsiteX10" fmla="*/ 164802 w 710329"/>
                <a:gd name="connsiteY10" fmla="*/ 207326 h 626275"/>
                <a:gd name="connsiteX11" fmla="*/ 67431 w 710329"/>
                <a:gd name="connsiteY11" fmla="*/ 148689 h 626275"/>
                <a:gd name="connsiteX12" fmla="*/ 1170 w 710329"/>
                <a:gd name="connsiteY12" fmla="*/ 175193 h 626275"/>
                <a:gd name="connsiteX13" fmla="*/ 123164 w 710329"/>
                <a:gd name="connsiteY13" fmla="*/ 35 h 626275"/>
                <a:gd name="connsiteX14" fmla="*/ 237691 w 710329"/>
                <a:gd name="connsiteY14" fmla="*/ 160429 h 626275"/>
                <a:gd name="connsiteX15" fmla="*/ 472011 w 710329"/>
                <a:gd name="connsiteY15" fmla="*/ 77053 h 626275"/>
                <a:gd name="connsiteX0" fmla="*/ 471287 w 709605"/>
                <a:gd name="connsiteY0" fmla="*/ 78463 h 627685"/>
                <a:gd name="connsiteX1" fmla="*/ 653710 w 709605"/>
                <a:gd name="connsiteY1" fmla="*/ 147151 h 627685"/>
                <a:gd name="connsiteX2" fmla="*/ 396627 w 709605"/>
                <a:gd name="connsiteY2" fmla="*/ 264858 h 627685"/>
                <a:gd name="connsiteX3" fmla="*/ 659242 w 709605"/>
                <a:gd name="connsiteY3" fmla="*/ 352796 h 627685"/>
                <a:gd name="connsiteX4" fmla="*/ 686305 w 709605"/>
                <a:gd name="connsiteY4" fmla="*/ 438753 h 627685"/>
                <a:gd name="connsiteX5" fmla="*/ 398011 w 709605"/>
                <a:gd name="connsiteY5" fmla="*/ 348881 h 627685"/>
                <a:gd name="connsiteX6" fmla="*/ 504029 w 709605"/>
                <a:gd name="connsiteY6" fmla="*/ 627177 h 627685"/>
                <a:gd name="connsiteX7" fmla="*/ 364345 w 709605"/>
                <a:gd name="connsiteY7" fmla="*/ 415196 h 627685"/>
                <a:gd name="connsiteX8" fmla="*/ 278742 w 709605"/>
                <a:gd name="connsiteY8" fmla="*/ 322377 h 627685"/>
                <a:gd name="connsiteX9" fmla="*/ 405671 w 709605"/>
                <a:gd name="connsiteY9" fmla="*/ 617657 h 627685"/>
                <a:gd name="connsiteX10" fmla="*/ 164078 w 709605"/>
                <a:gd name="connsiteY10" fmla="*/ 208736 h 627685"/>
                <a:gd name="connsiteX11" fmla="*/ 66707 w 709605"/>
                <a:gd name="connsiteY11" fmla="*/ 150099 h 627685"/>
                <a:gd name="connsiteX12" fmla="*/ 446 w 709605"/>
                <a:gd name="connsiteY12" fmla="*/ 176603 h 627685"/>
                <a:gd name="connsiteX13" fmla="*/ 41974 w 709605"/>
                <a:gd name="connsiteY13" fmla="*/ 87944 h 627685"/>
                <a:gd name="connsiteX14" fmla="*/ 122440 w 709605"/>
                <a:gd name="connsiteY14" fmla="*/ 1445 h 627685"/>
                <a:gd name="connsiteX15" fmla="*/ 236967 w 709605"/>
                <a:gd name="connsiteY15" fmla="*/ 161839 h 627685"/>
                <a:gd name="connsiteX16" fmla="*/ 471287 w 709605"/>
                <a:gd name="connsiteY16" fmla="*/ 78463 h 627685"/>
                <a:gd name="connsiteX0" fmla="*/ 473309 w 711627"/>
                <a:gd name="connsiteY0" fmla="*/ 79543 h 628765"/>
                <a:gd name="connsiteX1" fmla="*/ 655732 w 711627"/>
                <a:gd name="connsiteY1" fmla="*/ 148231 h 628765"/>
                <a:gd name="connsiteX2" fmla="*/ 398649 w 711627"/>
                <a:gd name="connsiteY2" fmla="*/ 265938 h 628765"/>
                <a:gd name="connsiteX3" fmla="*/ 661264 w 711627"/>
                <a:gd name="connsiteY3" fmla="*/ 353876 h 628765"/>
                <a:gd name="connsiteX4" fmla="*/ 688327 w 711627"/>
                <a:gd name="connsiteY4" fmla="*/ 439833 h 628765"/>
                <a:gd name="connsiteX5" fmla="*/ 400033 w 711627"/>
                <a:gd name="connsiteY5" fmla="*/ 349961 h 628765"/>
                <a:gd name="connsiteX6" fmla="*/ 506051 w 711627"/>
                <a:gd name="connsiteY6" fmla="*/ 628257 h 628765"/>
                <a:gd name="connsiteX7" fmla="*/ 366367 w 711627"/>
                <a:gd name="connsiteY7" fmla="*/ 416276 h 628765"/>
                <a:gd name="connsiteX8" fmla="*/ 280764 w 711627"/>
                <a:gd name="connsiteY8" fmla="*/ 323457 h 628765"/>
                <a:gd name="connsiteX9" fmla="*/ 407693 w 711627"/>
                <a:gd name="connsiteY9" fmla="*/ 618737 h 628765"/>
                <a:gd name="connsiteX10" fmla="*/ 166100 w 711627"/>
                <a:gd name="connsiteY10" fmla="*/ 209816 h 628765"/>
                <a:gd name="connsiteX11" fmla="*/ 68729 w 711627"/>
                <a:gd name="connsiteY11" fmla="*/ 151179 h 628765"/>
                <a:gd name="connsiteX12" fmla="*/ 2468 w 711627"/>
                <a:gd name="connsiteY12" fmla="*/ 177683 h 628765"/>
                <a:gd name="connsiteX13" fmla="*/ 24854 w 711627"/>
                <a:gd name="connsiteY13" fmla="*/ 72603 h 628765"/>
                <a:gd name="connsiteX14" fmla="*/ 124462 w 711627"/>
                <a:gd name="connsiteY14" fmla="*/ 2525 h 628765"/>
                <a:gd name="connsiteX15" fmla="*/ 238989 w 711627"/>
                <a:gd name="connsiteY15" fmla="*/ 162919 h 628765"/>
                <a:gd name="connsiteX16" fmla="*/ 473309 w 711627"/>
                <a:gd name="connsiteY16" fmla="*/ 79543 h 628765"/>
                <a:gd name="connsiteX0" fmla="*/ 473422 w 711740"/>
                <a:gd name="connsiteY0" fmla="*/ 79543 h 628765"/>
                <a:gd name="connsiteX1" fmla="*/ 655845 w 711740"/>
                <a:gd name="connsiteY1" fmla="*/ 148231 h 628765"/>
                <a:gd name="connsiteX2" fmla="*/ 398762 w 711740"/>
                <a:gd name="connsiteY2" fmla="*/ 265938 h 628765"/>
                <a:gd name="connsiteX3" fmla="*/ 661377 w 711740"/>
                <a:gd name="connsiteY3" fmla="*/ 353876 h 628765"/>
                <a:gd name="connsiteX4" fmla="*/ 688440 w 711740"/>
                <a:gd name="connsiteY4" fmla="*/ 439833 h 628765"/>
                <a:gd name="connsiteX5" fmla="*/ 400146 w 711740"/>
                <a:gd name="connsiteY5" fmla="*/ 349961 h 628765"/>
                <a:gd name="connsiteX6" fmla="*/ 506164 w 711740"/>
                <a:gd name="connsiteY6" fmla="*/ 628257 h 628765"/>
                <a:gd name="connsiteX7" fmla="*/ 366480 w 711740"/>
                <a:gd name="connsiteY7" fmla="*/ 416276 h 628765"/>
                <a:gd name="connsiteX8" fmla="*/ 280877 w 711740"/>
                <a:gd name="connsiteY8" fmla="*/ 323457 h 628765"/>
                <a:gd name="connsiteX9" fmla="*/ 407806 w 711740"/>
                <a:gd name="connsiteY9" fmla="*/ 618737 h 628765"/>
                <a:gd name="connsiteX10" fmla="*/ 166213 w 711740"/>
                <a:gd name="connsiteY10" fmla="*/ 209816 h 628765"/>
                <a:gd name="connsiteX11" fmla="*/ 70504 w 711740"/>
                <a:gd name="connsiteY11" fmla="*/ 124532 h 628765"/>
                <a:gd name="connsiteX12" fmla="*/ 2581 w 711740"/>
                <a:gd name="connsiteY12" fmla="*/ 177683 h 628765"/>
                <a:gd name="connsiteX13" fmla="*/ 24967 w 711740"/>
                <a:gd name="connsiteY13" fmla="*/ 72603 h 628765"/>
                <a:gd name="connsiteX14" fmla="*/ 124575 w 711740"/>
                <a:gd name="connsiteY14" fmla="*/ 2525 h 628765"/>
                <a:gd name="connsiteX15" fmla="*/ 239102 w 711740"/>
                <a:gd name="connsiteY15" fmla="*/ 162919 h 628765"/>
                <a:gd name="connsiteX16" fmla="*/ 473422 w 711740"/>
                <a:gd name="connsiteY16" fmla="*/ 79543 h 628765"/>
                <a:gd name="connsiteX0" fmla="*/ 476542 w 714860"/>
                <a:gd name="connsiteY0" fmla="*/ 79543 h 628765"/>
                <a:gd name="connsiteX1" fmla="*/ 658965 w 714860"/>
                <a:gd name="connsiteY1" fmla="*/ 148231 h 628765"/>
                <a:gd name="connsiteX2" fmla="*/ 401882 w 714860"/>
                <a:gd name="connsiteY2" fmla="*/ 265938 h 628765"/>
                <a:gd name="connsiteX3" fmla="*/ 664497 w 714860"/>
                <a:gd name="connsiteY3" fmla="*/ 353876 h 628765"/>
                <a:gd name="connsiteX4" fmla="*/ 691560 w 714860"/>
                <a:gd name="connsiteY4" fmla="*/ 439833 h 628765"/>
                <a:gd name="connsiteX5" fmla="*/ 403266 w 714860"/>
                <a:gd name="connsiteY5" fmla="*/ 349961 h 628765"/>
                <a:gd name="connsiteX6" fmla="*/ 509284 w 714860"/>
                <a:gd name="connsiteY6" fmla="*/ 628257 h 628765"/>
                <a:gd name="connsiteX7" fmla="*/ 369600 w 714860"/>
                <a:gd name="connsiteY7" fmla="*/ 416276 h 628765"/>
                <a:gd name="connsiteX8" fmla="*/ 283997 w 714860"/>
                <a:gd name="connsiteY8" fmla="*/ 323457 h 628765"/>
                <a:gd name="connsiteX9" fmla="*/ 410926 w 714860"/>
                <a:gd name="connsiteY9" fmla="*/ 618737 h 628765"/>
                <a:gd name="connsiteX10" fmla="*/ 169333 w 714860"/>
                <a:gd name="connsiteY10" fmla="*/ 209816 h 628765"/>
                <a:gd name="connsiteX11" fmla="*/ 118003 w 714860"/>
                <a:gd name="connsiteY11" fmla="*/ 132239 h 628765"/>
                <a:gd name="connsiteX12" fmla="*/ 5701 w 714860"/>
                <a:gd name="connsiteY12" fmla="*/ 177683 h 628765"/>
                <a:gd name="connsiteX13" fmla="*/ 28087 w 714860"/>
                <a:gd name="connsiteY13" fmla="*/ 72603 h 628765"/>
                <a:gd name="connsiteX14" fmla="*/ 127695 w 714860"/>
                <a:gd name="connsiteY14" fmla="*/ 2525 h 628765"/>
                <a:gd name="connsiteX15" fmla="*/ 242222 w 714860"/>
                <a:gd name="connsiteY15" fmla="*/ 162919 h 628765"/>
                <a:gd name="connsiteX16" fmla="*/ 476542 w 714860"/>
                <a:gd name="connsiteY16" fmla="*/ 79543 h 628765"/>
                <a:gd name="connsiteX0" fmla="*/ 455930 w 694248"/>
                <a:gd name="connsiteY0" fmla="*/ 79543 h 628765"/>
                <a:gd name="connsiteX1" fmla="*/ 638353 w 694248"/>
                <a:gd name="connsiteY1" fmla="*/ 148231 h 628765"/>
                <a:gd name="connsiteX2" fmla="*/ 381270 w 694248"/>
                <a:gd name="connsiteY2" fmla="*/ 265938 h 628765"/>
                <a:gd name="connsiteX3" fmla="*/ 643885 w 694248"/>
                <a:gd name="connsiteY3" fmla="*/ 353876 h 628765"/>
                <a:gd name="connsiteX4" fmla="*/ 670948 w 694248"/>
                <a:gd name="connsiteY4" fmla="*/ 439833 h 628765"/>
                <a:gd name="connsiteX5" fmla="*/ 382654 w 694248"/>
                <a:gd name="connsiteY5" fmla="*/ 349961 h 628765"/>
                <a:gd name="connsiteX6" fmla="*/ 488672 w 694248"/>
                <a:gd name="connsiteY6" fmla="*/ 628257 h 628765"/>
                <a:gd name="connsiteX7" fmla="*/ 348988 w 694248"/>
                <a:gd name="connsiteY7" fmla="*/ 416276 h 628765"/>
                <a:gd name="connsiteX8" fmla="*/ 263385 w 694248"/>
                <a:gd name="connsiteY8" fmla="*/ 323457 h 628765"/>
                <a:gd name="connsiteX9" fmla="*/ 390314 w 694248"/>
                <a:gd name="connsiteY9" fmla="*/ 618737 h 628765"/>
                <a:gd name="connsiteX10" fmla="*/ 148721 w 694248"/>
                <a:gd name="connsiteY10" fmla="*/ 209816 h 628765"/>
                <a:gd name="connsiteX11" fmla="*/ 97391 w 694248"/>
                <a:gd name="connsiteY11" fmla="*/ 132239 h 628765"/>
                <a:gd name="connsiteX12" fmla="*/ 28107 w 694248"/>
                <a:gd name="connsiteY12" fmla="*/ 167608 h 628765"/>
                <a:gd name="connsiteX13" fmla="*/ 7475 w 694248"/>
                <a:gd name="connsiteY13" fmla="*/ 72603 h 628765"/>
                <a:gd name="connsiteX14" fmla="*/ 107083 w 694248"/>
                <a:gd name="connsiteY14" fmla="*/ 2525 h 628765"/>
                <a:gd name="connsiteX15" fmla="*/ 221610 w 694248"/>
                <a:gd name="connsiteY15" fmla="*/ 162919 h 628765"/>
                <a:gd name="connsiteX16" fmla="*/ 455930 w 694248"/>
                <a:gd name="connsiteY16" fmla="*/ 79543 h 628765"/>
                <a:gd name="connsiteX0" fmla="*/ 434221 w 672539"/>
                <a:gd name="connsiteY0" fmla="*/ 79910 h 629132"/>
                <a:gd name="connsiteX1" fmla="*/ 616644 w 672539"/>
                <a:gd name="connsiteY1" fmla="*/ 148598 h 629132"/>
                <a:gd name="connsiteX2" fmla="*/ 359561 w 672539"/>
                <a:gd name="connsiteY2" fmla="*/ 266305 h 629132"/>
                <a:gd name="connsiteX3" fmla="*/ 622176 w 672539"/>
                <a:gd name="connsiteY3" fmla="*/ 354243 h 629132"/>
                <a:gd name="connsiteX4" fmla="*/ 649239 w 672539"/>
                <a:gd name="connsiteY4" fmla="*/ 440200 h 629132"/>
                <a:gd name="connsiteX5" fmla="*/ 360945 w 672539"/>
                <a:gd name="connsiteY5" fmla="*/ 350328 h 629132"/>
                <a:gd name="connsiteX6" fmla="*/ 466963 w 672539"/>
                <a:gd name="connsiteY6" fmla="*/ 628624 h 629132"/>
                <a:gd name="connsiteX7" fmla="*/ 327279 w 672539"/>
                <a:gd name="connsiteY7" fmla="*/ 416643 h 629132"/>
                <a:gd name="connsiteX8" fmla="*/ 241676 w 672539"/>
                <a:gd name="connsiteY8" fmla="*/ 323824 h 629132"/>
                <a:gd name="connsiteX9" fmla="*/ 368605 w 672539"/>
                <a:gd name="connsiteY9" fmla="*/ 619104 h 629132"/>
                <a:gd name="connsiteX10" fmla="*/ 127012 w 672539"/>
                <a:gd name="connsiteY10" fmla="*/ 210183 h 629132"/>
                <a:gd name="connsiteX11" fmla="*/ 75682 w 672539"/>
                <a:gd name="connsiteY11" fmla="*/ 132606 h 629132"/>
                <a:gd name="connsiteX12" fmla="*/ 6398 w 672539"/>
                <a:gd name="connsiteY12" fmla="*/ 167975 h 629132"/>
                <a:gd name="connsiteX13" fmla="*/ 16896 w 672539"/>
                <a:gd name="connsiteY13" fmla="*/ 68738 h 629132"/>
                <a:gd name="connsiteX14" fmla="*/ 85374 w 672539"/>
                <a:gd name="connsiteY14" fmla="*/ 2892 h 629132"/>
                <a:gd name="connsiteX15" fmla="*/ 199901 w 672539"/>
                <a:gd name="connsiteY15" fmla="*/ 163286 h 629132"/>
                <a:gd name="connsiteX16" fmla="*/ 434221 w 672539"/>
                <a:gd name="connsiteY16" fmla="*/ 79910 h 629132"/>
                <a:gd name="connsiteX0" fmla="*/ 434221 w 672539"/>
                <a:gd name="connsiteY0" fmla="*/ 39291 h 588513"/>
                <a:gd name="connsiteX1" fmla="*/ 616644 w 672539"/>
                <a:gd name="connsiteY1" fmla="*/ 107979 h 588513"/>
                <a:gd name="connsiteX2" fmla="*/ 359561 w 672539"/>
                <a:gd name="connsiteY2" fmla="*/ 225686 h 588513"/>
                <a:gd name="connsiteX3" fmla="*/ 622176 w 672539"/>
                <a:gd name="connsiteY3" fmla="*/ 313624 h 588513"/>
                <a:gd name="connsiteX4" fmla="*/ 649239 w 672539"/>
                <a:gd name="connsiteY4" fmla="*/ 399581 h 588513"/>
                <a:gd name="connsiteX5" fmla="*/ 360945 w 672539"/>
                <a:gd name="connsiteY5" fmla="*/ 309709 h 588513"/>
                <a:gd name="connsiteX6" fmla="*/ 466963 w 672539"/>
                <a:gd name="connsiteY6" fmla="*/ 588005 h 588513"/>
                <a:gd name="connsiteX7" fmla="*/ 327279 w 672539"/>
                <a:gd name="connsiteY7" fmla="*/ 376024 h 588513"/>
                <a:gd name="connsiteX8" fmla="*/ 241676 w 672539"/>
                <a:gd name="connsiteY8" fmla="*/ 283205 h 588513"/>
                <a:gd name="connsiteX9" fmla="*/ 368605 w 672539"/>
                <a:gd name="connsiteY9" fmla="*/ 578485 h 588513"/>
                <a:gd name="connsiteX10" fmla="*/ 127012 w 672539"/>
                <a:gd name="connsiteY10" fmla="*/ 169564 h 588513"/>
                <a:gd name="connsiteX11" fmla="*/ 75682 w 672539"/>
                <a:gd name="connsiteY11" fmla="*/ 91987 h 588513"/>
                <a:gd name="connsiteX12" fmla="*/ 6398 w 672539"/>
                <a:gd name="connsiteY12" fmla="*/ 127356 h 588513"/>
                <a:gd name="connsiteX13" fmla="*/ 16896 w 672539"/>
                <a:gd name="connsiteY13" fmla="*/ 28119 h 588513"/>
                <a:gd name="connsiteX14" fmla="*/ 119124 w 672539"/>
                <a:gd name="connsiteY14" fmla="*/ 8414 h 588513"/>
                <a:gd name="connsiteX15" fmla="*/ 199901 w 672539"/>
                <a:gd name="connsiteY15" fmla="*/ 122667 h 588513"/>
                <a:gd name="connsiteX16" fmla="*/ 434221 w 672539"/>
                <a:gd name="connsiteY16" fmla="*/ 39291 h 58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2539" h="588513">
                  <a:moveTo>
                    <a:pt x="434221" y="39291"/>
                  </a:moveTo>
                  <a:cubicBezTo>
                    <a:pt x="533612" y="68004"/>
                    <a:pt x="629087" y="76913"/>
                    <a:pt x="616644" y="107979"/>
                  </a:cubicBezTo>
                  <a:cubicBezTo>
                    <a:pt x="604201" y="139045"/>
                    <a:pt x="358639" y="191412"/>
                    <a:pt x="359561" y="225686"/>
                  </a:cubicBezTo>
                  <a:cubicBezTo>
                    <a:pt x="360483" y="259960"/>
                    <a:pt x="573896" y="284642"/>
                    <a:pt x="622176" y="313624"/>
                  </a:cubicBezTo>
                  <a:cubicBezTo>
                    <a:pt x="670456" y="342606"/>
                    <a:pt x="692777" y="400233"/>
                    <a:pt x="649239" y="399581"/>
                  </a:cubicBezTo>
                  <a:cubicBezTo>
                    <a:pt x="605701" y="398929"/>
                    <a:pt x="391324" y="278305"/>
                    <a:pt x="360945" y="309709"/>
                  </a:cubicBezTo>
                  <a:cubicBezTo>
                    <a:pt x="330566" y="341113"/>
                    <a:pt x="472574" y="576953"/>
                    <a:pt x="466963" y="588005"/>
                  </a:cubicBezTo>
                  <a:cubicBezTo>
                    <a:pt x="461352" y="599057"/>
                    <a:pt x="364827" y="426824"/>
                    <a:pt x="327279" y="376024"/>
                  </a:cubicBezTo>
                  <a:cubicBezTo>
                    <a:pt x="289731" y="325224"/>
                    <a:pt x="234788" y="249462"/>
                    <a:pt x="241676" y="283205"/>
                  </a:cubicBezTo>
                  <a:cubicBezTo>
                    <a:pt x="248564" y="316948"/>
                    <a:pt x="384416" y="574447"/>
                    <a:pt x="368605" y="578485"/>
                  </a:cubicBezTo>
                  <a:cubicBezTo>
                    <a:pt x="352794" y="582523"/>
                    <a:pt x="174582" y="253107"/>
                    <a:pt x="127012" y="169564"/>
                  </a:cubicBezTo>
                  <a:cubicBezTo>
                    <a:pt x="79442" y="86021"/>
                    <a:pt x="95784" y="99022"/>
                    <a:pt x="75682" y="91987"/>
                  </a:cubicBezTo>
                  <a:cubicBezTo>
                    <a:pt x="55580" y="84952"/>
                    <a:pt x="16196" y="138001"/>
                    <a:pt x="6398" y="127356"/>
                  </a:cubicBezTo>
                  <a:cubicBezTo>
                    <a:pt x="-3400" y="116711"/>
                    <a:pt x="-3436" y="57312"/>
                    <a:pt x="16896" y="28119"/>
                  </a:cubicBezTo>
                  <a:cubicBezTo>
                    <a:pt x="37228" y="-1074"/>
                    <a:pt x="88623" y="-7344"/>
                    <a:pt x="119124" y="8414"/>
                  </a:cubicBezTo>
                  <a:cubicBezTo>
                    <a:pt x="149625" y="24172"/>
                    <a:pt x="166577" y="90252"/>
                    <a:pt x="199901" y="122667"/>
                  </a:cubicBezTo>
                  <a:cubicBezTo>
                    <a:pt x="233225" y="155082"/>
                    <a:pt x="379968" y="20121"/>
                    <a:pt x="434221" y="392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83678" y="2441093"/>
              <a:ext cx="100013" cy="1000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4797788" y="2227386"/>
            <a:ext cx="100013" cy="100013"/>
          </a:xfrm>
          <a:prstGeom prst="ellipse">
            <a:avLst/>
          </a:prstGeom>
          <a:solidFill>
            <a:srgbClr val="224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38344" y="2882873"/>
            <a:ext cx="2280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Design by 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二三年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33581" y="3321023"/>
            <a:ext cx="2280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博：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两三年</a:t>
            </a:r>
            <a:r>
              <a:rPr lang="en-US" altLang="zh-CN" sz="1600" dirty="0">
                <a:solidFill>
                  <a:schemeClr val="bg1"/>
                </a:solidFill>
              </a:rPr>
              <a:t>_1945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43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4947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1"/>
            <a:ext cx="12192000" cy="3452396"/>
          </a:xfrm>
          <a:prstGeom prst="rect">
            <a:avLst/>
          </a:prstGeom>
          <a:solidFill>
            <a:srgbClr val="224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7876632" y="4580398"/>
            <a:ext cx="3179702" cy="535966"/>
            <a:chOff x="6635751" y="5385776"/>
            <a:chExt cx="3179702" cy="535966"/>
          </a:xfrm>
        </p:grpSpPr>
        <p:sp>
          <p:nvSpPr>
            <p:cNvPr id="18" name="文本框 17"/>
            <p:cNvSpPr txBox="1"/>
            <p:nvPr/>
          </p:nvSpPr>
          <p:spPr>
            <a:xfrm>
              <a:off x="6643979" y="5644743"/>
              <a:ext cx="3171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If the selection is filled with may</a:t>
              </a:r>
              <a:endParaRPr lang="zh-CN" altLang="en-US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635751" y="5385776"/>
              <a:ext cx="58903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rgbClr val="224A4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如果</a:t>
              </a:r>
              <a:endParaRPr lang="zh-CN" altLang="en-US" sz="1500" dirty="0">
                <a:solidFill>
                  <a:srgbClr val="224A42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635750" y="-4"/>
            <a:ext cx="2167542" cy="2167542"/>
          </a:xfrm>
          <a:prstGeom prst="line">
            <a:avLst/>
          </a:prstGeom>
          <a:ln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8465667" y="1906063"/>
            <a:ext cx="675249" cy="6752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477519" y="2307202"/>
            <a:ext cx="2498158" cy="1205135"/>
          </a:xfrm>
          <a:prstGeom prst="line">
            <a:avLst/>
          </a:prstGeom>
          <a:ln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977289" y="3515911"/>
            <a:ext cx="2500230" cy="1170010"/>
          </a:xfrm>
          <a:prstGeom prst="line">
            <a:avLst/>
          </a:prstGeom>
          <a:ln>
            <a:solidFill>
              <a:srgbClr val="224A4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五边形 31"/>
          <p:cNvSpPr/>
          <p:nvPr/>
        </p:nvSpPr>
        <p:spPr>
          <a:xfrm>
            <a:off x="3478589" y="4341262"/>
            <a:ext cx="723783" cy="689317"/>
          </a:xfrm>
          <a:prstGeom prst="pentagon">
            <a:avLst/>
          </a:prstGeom>
          <a:solidFill>
            <a:srgbClr val="224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781154" y="1771236"/>
            <a:ext cx="3179703" cy="535966"/>
            <a:chOff x="6635750" y="5385776"/>
            <a:chExt cx="3179703" cy="535966"/>
          </a:xfrm>
        </p:grpSpPr>
        <p:sp>
          <p:nvSpPr>
            <p:cNvPr id="37" name="文本框 36"/>
            <p:cNvSpPr txBox="1"/>
            <p:nvPr/>
          </p:nvSpPr>
          <p:spPr>
            <a:xfrm>
              <a:off x="6643979" y="5644743"/>
              <a:ext cx="3171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Inspiration is he waiting for the distance</a:t>
              </a:r>
              <a:endPara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635750" y="5385776"/>
              <a:ext cx="6045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灵感</a:t>
              </a:r>
            </a:p>
          </p:txBody>
        </p:sp>
      </p:grpSp>
      <p:cxnSp>
        <p:nvCxnSpPr>
          <p:cNvPr id="40" name="直接连接符 39"/>
          <p:cNvCxnSpPr/>
          <p:nvPr/>
        </p:nvCxnSpPr>
        <p:spPr>
          <a:xfrm flipV="1">
            <a:off x="2518115" y="1771235"/>
            <a:ext cx="192699" cy="5359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7593287" y="4580397"/>
            <a:ext cx="192699" cy="535967"/>
          </a:xfrm>
          <a:prstGeom prst="line">
            <a:avLst/>
          </a:prstGeom>
          <a:ln>
            <a:solidFill>
              <a:srgbClr val="22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6904817" y="4562053"/>
            <a:ext cx="658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3C4E44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02</a:t>
            </a:r>
            <a:endParaRPr lang="zh-CN" altLang="en-US" sz="2800" dirty="0">
              <a:solidFill>
                <a:srgbClr val="3C4E44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851560" y="1753040"/>
            <a:ext cx="658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5271962" y="6258468"/>
            <a:ext cx="1648076" cy="599532"/>
          </a:xfrm>
          <a:custGeom>
            <a:avLst/>
            <a:gdLst>
              <a:gd name="connsiteX0" fmla="*/ 824038 w 1648076"/>
              <a:gd name="connsiteY0" fmla="*/ 0 h 599532"/>
              <a:gd name="connsiteX1" fmla="*/ 1648076 w 1648076"/>
              <a:gd name="connsiteY1" fmla="*/ 599532 h 599532"/>
              <a:gd name="connsiteX2" fmla="*/ 0 w 1648076"/>
              <a:gd name="connsiteY2" fmla="*/ 599532 h 599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48076" h="599532">
                <a:moveTo>
                  <a:pt x="824038" y="0"/>
                </a:moveTo>
                <a:lnTo>
                  <a:pt x="1648076" y="599532"/>
                </a:lnTo>
                <a:lnTo>
                  <a:pt x="0" y="599532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802142" y="606713"/>
            <a:ext cx="42769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</a:t>
            </a:r>
            <a:r>
              <a:rPr lang="en-US" altLang="zh-CN" sz="2500" dirty="0" smtClean="0">
                <a:solidFill>
                  <a:srgbClr val="C7DA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ontent</a:t>
            </a:r>
            <a:endParaRPr lang="zh-CN" altLang="en-US" sz="2500" dirty="0">
              <a:solidFill>
                <a:srgbClr val="C7DA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3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710332" y="3100140"/>
            <a:ext cx="277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Eras Medium ITC" panose="020B0602030504020804" pitchFamily="34" charset="0"/>
                <a:ea typeface="华文细黑" panose="02010600040101010101" pitchFamily="2" charset="-122"/>
              </a:rPr>
              <a:t>PART ONE</a:t>
            </a:r>
            <a:endParaRPr lang="zh-CN" altLang="en-US" dirty="0">
              <a:solidFill>
                <a:schemeClr val="bg1"/>
              </a:solidFill>
              <a:latin typeface="Eras Medium ITC" panose="020B0602030504020804" pitchFamily="34" charset="0"/>
              <a:ea typeface="华文细黑" panose="0201060004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271962" y="0"/>
            <a:ext cx="1702917" cy="3100140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10" idx="1"/>
          </p:cNvCxnSpPr>
          <p:nvPr/>
        </p:nvCxnSpPr>
        <p:spPr>
          <a:xfrm flipH="1">
            <a:off x="5217122" y="0"/>
            <a:ext cx="1702916" cy="3087209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五边形 9"/>
          <p:cNvSpPr/>
          <p:nvPr/>
        </p:nvSpPr>
        <p:spPr>
          <a:xfrm>
            <a:off x="5217120" y="2447778"/>
            <a:ext cx="1757759" cy="1674056"/>
          </a:xfrm>
          <a:prstGeom prst="pentagon">
            <a:avLst/>
          </a:prstGeom>
          <a:solidFill>
            <a:srgbClr val="224A42"/>
          </a:solidFill>
          <a:ln w="76200">
            <a:solidFill>
              <a:srgbClr val="224A4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 rot="21337155">
            <a:off x="5598676" y="2630929"/>
            <a:ext cx="15028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 dirty="0">
                <a:solidFill>
                  <a:schemeClr val="bg1"/>
                </a:solidFill>
                <a:latin typeface="Andalus" panose="02020603050405020304" pitchFamily="18" charset="-78"/>
                <a:ea typeface="Adobe 黑体 Std R" panose="020B0400000000000000" pitchFamily="34" charset="-122"/>
                <a:cs typeface="Andalus" panose="02020603050405020304" pitchFamily="18" charset="-78"/>
              </a:rPr>
              <a:t>1</a:t>
            </a:r>
            <a:endParaRPr lang="zh-CN" altLang="en-US" sz="12000" dirty="0">
              <a:solidFill>
                <a:schemeClr val="bg1"/>
              </a:solidFill>
              <a:latin typeface="Andalus" panose="02020603050405020304" pitchFamily="18" charset="-78"/>
              <a:ea typeface="Adobe 黑体 Std R" panose="020B0400000000000000" pitchFamily="34" charset="-122"/>
              <a:cs typeface="Andalus" panose="02020603050405020304" pitchFamily="18" charset="-7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385027" y="5148266"/>
            <a:ext cx="3179703" cy="535966"/>
            <a:chOff x="6635750" y="5385776"/>
            <a:chExt cx="3179703" cy="535966"/>
          </a:xfrm>
        </p:grpSpPr>
        <p:sp>
          <p:nvSpPr>
            <p:cNvPr id="22" name="文本框 21"/>
            <p:cNvSpPr txBox="1"/>
            <p:nvPr/>
          </p:nvSpPr>
          <p:spPr>
            <a:xfrm>
              <a:off x="6643979" y="5644743"/>
              <a:ext cx="3171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Inspiration is he waiting for the distance</a:t>
              </a:r>
              <a:endParaRPr lang="zh-CN" altLang="en-US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635750" y="5385776"/>
              <a:ext cx="6045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224A4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灵感</a:t>
              </a:r>
            </a:p>
          </p:txBody>
        </p:sp>
      </p:grpSp>
      <p:cxnSp>
        <p:nvCxnSpPr>
          <p:cNvPr id="24" name="直接连接符 23"/>
          <p:cNvCxnSpPr/>
          <p:nvPr/>
        </p:nvCxnSpPr>
        <p:spPr>
          <a:xfrm flipV="1">
            <a:off x="5121988" y="5148265"/>
            <a:ext cx="192699" cy="535967"/>
          </a:xfrm>
          <a:prstGeom prst="line">
            <a:avLst/>
          </a:prstGeom>
          <a:ln>
            <a:solidFill>
              <a:srgbClr val="22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455433" y="5130070"/>
            <a:ext cx="658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01</a:t>
            </a:r>
            <a:endParaRPr lang="zh-CN" altLang="en-US" sz="2800" dirty="0">
              <a:solidFill>
                <a:srgbClr val="224A42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300098" y="14068"/>
            <a:ext cx="1589852" cy="0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89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5227064" y="0"/>
            <a:ext cx="1737870" cy="3049164"/>
            <a:chOff x="5227064" y="0"/>
            <a:chExt cx="1737870" cy="3049164"/>
          </a:xfrm>
        </p:grpSpPr>
        <p:sp>
          <p:nvSpPr>
            <p:cNvPr id="10" name="任意多边形 9"/>
            <p:cNvSpPr/>
            <p:nvPr/>
          </p:nvSpPr>
          <p:spPr>
            <a:xfrm>
              <a:off x="5227065" y="0"/>
              <a:ext cx="1737869" cy="1016388"/>
            </a:xfrm>
            <a:custGeom>
              <a:avLst/>
              <a:gdLst>
                <a:gd name="connsiteX0" fmla="*/ 0 w 1737869"/>
                <a:gd name="connsiteY0" fmla="*/ 0 h 1016388"/>
                <a:gd name="connsiteX1" fmla="*/ 1737869 w 1737869"/>
                <a:gd name="connsiteY1" fmla="*/ 0 h 1016388"/>
                <a:gd name="connsiteX2" fmla="*/ 1408084 w 1737869"/>
                <a:gd name="connsiteY2" fmla="*/ 1016388 h 1016388"/>
                <a:gd name="connsiteX3" fmla="*/ 329785 w 1737869"/>
                <a:gd name="connsiteY3" fmla="*/ 1016388 h 101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7869" h="1016388">
                  <a:moveTo>
                    <a:pt x="0" y="0"/>
                  </a:moveTo>
                  <a:lnTo>
                    <a:pt x="1737869" y="0"/>
                  </a:lnTo>
                  <a:lnTo>
                    <a:pt x="1408084" y="1016388"/>
                  </a:lnTo>
                  <a:lnTo>
                    <a:pt x="329785" y="1016388"/>
                  </a:lnTo>
                  <a:close/>
                </a:path>
              </a:pathLst>
            </a:custGeom>
            <a:solidFill>
              <a:srgbClr val="C7D7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rot="10800000">
              <a:off x="5227064" y="1016388"/>
              <a:ext cx="1737869" cy="1016388"/>
            </a:xfrm>
            <a:custGeom>
              <a:avLst/>
              <a:gdLst>
                <a:gd name="connsiteX0" fmla="*/ 0 w 1737869"/>
                <a:gd name="connsiteY0" fmla="*/ 0 h 1016388"/>
                <a:gd name="connsiteX1" fmla="*/ 1737869 w 1737869"/>
                <a:gd name="connsiteY1" fmla="*/ 0 h 1016388"/>
                <a:gd name="connsiteX2" fmla="*/ 1408084 w 1737869"/>
                <a:gd name="connsiteY2" fmla="*/ 1016388 h 1016388"/>
                <a:gd name="connsiteX3" fmla="*/ 329785 w 1737869"/>
                <a:gd name="connsiteY3" fmla="*/ 1016388 h 101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7869" h="1016388">
                  <a:moveTo>
                    <a:pt x="0" y="0"/>
                  </a:moveTo>
                  <a:lnTo>
                    <a:pt x="1737869" y="0"/>
                  </a:lnTo>
                  <a:lnTo>
                    <a:pt x="1408084" y="1016388"/>
                  </a:lnTo>
                  <a:lnTo>
                    <a:pt x="329785" y="1016388"/>
                  </a:lnTo>
                  <a:close/>
                </a:path>
              </a:pathLst>
            </a:custGeom>
            <a:solidFill>
              <a:srgbClr val="657A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227065" y="2032776"/>
              <a:ext cx="1737869" cy="1016388"/>
            </a:xfrm>
            <a:custGeom>
              <a:avLst/>
              <a:gdLst>
                <a:gd name="connsiteX0" fmla="*/ 0 w 1737869"/>
                <a:gd name="connsiteY0" fmla="*/ 0 h 1016388"/>
                <a:gd name="connsiteX1" fmla="*/ 1737869 w 1737869"/>
                <a:gd name="connsiteY1" fmla="*/ 0 h 1016388"/>
                <a:gd name="connsiteX2" fmla="*/ 1408084 w 1737869"/>
                <a:gd name="connsiteY2" fmla="*/ 1016388 h 1016388"/>
                <a:gd name="connsiteX3" fmla="*/ 329785 w 1737869"/>
                <a:gd name="connsiteY3" fmla="*/ 1016388 h 101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7869" h="1016388">
                  <a:moveTo>
                    <a:pt x="0" y="0"/>
                  </a:moveTo>
                  <a:lnTo>
                    <a:pt x="1737869" y="0"/>
                  </a:lnTo>
                  <a:lnTo>
                    <a:pt x="1408084" y="1016388"/>
                  </a:lnTo>
                  <a:lnTo>
                    <a:pt x="329785" y="1016388"/>
                  </a:lnTo>
                  <a:close/>
                </a:path>
              </a:pathLst>
            </a:custGeom>
            <a:solidFill>
              <a:srgbClr val="3C4E4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249518" y="1722294"/>
            <a:ext cx="1178889" cy="400110"/>
          </a:xfrm>
          <a:prstGeom prst="rect">
            <a:avLst/>
          </a:prstGeom>
          <a:solidFill>
            <a:srgbClr val="3C4E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Point  I</a:t>
            </a:r>
            <a:endParaRPr lang="zh-CN" altLang="en-US" sz="200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563724" y="1722294"/>
            <a:ext cx="1149995" cy="400110"/>
          </a:xfrm>
          <a:prstGeom prst="rect">
            <a:avLst/>
          </a:prstGeom>
          <a:solidFill>
            <a:srgbClr val="657A7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Point II</a:t>
            </a:r>
            <a:endParaRPr lang="zh-CN" altLang="en-US" sz="200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12698" y="4501721"/>
            <a:ext cx="1366598" cy="400110"/>
          </a:xfrm>
          <a:prstGeom prst="rect">
            <a:avLst/>
          </a:prstGeom>
          <a:solidFill>
            <a:srgbClr val="C7D7C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3C4E4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Point III</a:t>
            </a:r>
            <a:endParaRPr lang="zh-CN" altLang="en-US" sz="2000" dirty="0">
              <a:solidFill>
                <a:srgbClr val="3C4E4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66889" y="246584"/>
            <a:ext cx="6582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</a:t>
            </a:r>
            <a:r>
              <a:rPr lang="en-US" altLang="zh-CN" sz="3500" dirty="0" smtClean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1</a:t>
            </a:r>
            <a:endParaRPr lang="zh-CN" altLang="en-US" sz="3500" dirty="0">
              <a:solidFill>
                <a:schemeClr val="bg1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66889" y="1209110"/>
            <a:ext cx="6582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</a:t>
            </a:r>
            <a:r>
              <a:rPr lang="en-US" altLang="zh-CN" sz="3500" dirty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2</a:t>
            </a:r>
            <a:endParaRPr lang="zh-CN" altLang="en-US" sz="3500" dirty="0">
              <a:solidFill>
                <a:schemeClr val="bg1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66889" y="2231099"/>
            <a:ext cx="6582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</a:t>
            </a:r>
            <a:r>
              <a:rPr lang="en-US" altLang="zh-CN" sz="3500" dirty="0" smtClean="0">
                <a:solidFill>
                  <a:schemeClr val="bg1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3</a:t>
            </a:r>
            <a:endParaRPr lang="zh-CN" altLang="en-US" sz="3500" dirty="0">
              <a:solidFill>
                <a:schemeClr val="bg1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48731" y="2402833"/>
            <a:ext cx="2718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endParaRPr lang="en-US" altLang="zh-CN" sz="1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perhaps some things had to shine </a:t>
            </a:r>
            <a:endParaRPr lang="en-US" altLang="zh-CN" sz="1200" dirty="0"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204279" y="2422230"/>
            <a:ext cx="2718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endParaRPr lang="en-US" altLang="zh-CN" sz="1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perhaps some things had to shine </a:t>
            </a:r>
            <a:endParaRPr lang="en-US" altLang="zh-CN" sz="1200" dirty="0"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109038" y="5257870"/>
            <a:ext cx="597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</a:t>
            </a:r>
            <a:endParaRPr lang="en-US" altLang="zh-CN" sz="1200" dirty="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perhaps </a:t>
            </a:r>
            <a:r>
              <a:rPr lang="en-US" altLang="zh-CN" sz="1200" dirty="0">
                <a:latin typeface="华文细黑" panose="02010600040101010101" pitchFamily="2" charset="-122"/>
                <a:ea typeface="华文细黑" panose="02010600040101010101" pitchFamily="2" charset="-122"/>
              </a:rPr>
              <a:t>some things had to shine </a:t>
            </a:r>
            <a:endParaRPr lang="en-US" altLang="zh-CN" sz="1200" dirty="0"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140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4A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742631" y="893617"/>
            <a:ext cx="5676829" cy="4085767"/>
            <a:chOff x="742631" y="893617"/>
            <a:chExt cx="5676829" cy="4085767"/>
          </a:xfrm>
        </p:grpSpPr>
        <p:sp>
          <p:nvSpPr>
            <p:cNvPr id="31" name="矩形 30"/>
            <p:cNvSpPr/>
            <p:nvPr/>
          </p:nvSpPr>
          <p:spPr>
            <a:xfrm>
              <a:off x="5975945" y="893618"/>
              <a:ext cx="443515" cy="2666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42631" y="3677388"/>
              <a:ext cx="4094019" cy="1301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2632" y="893617"/>
              <a:ext cx="1287088" cy="2666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164702" y="893618"/>
              <a:ext cx="3676261" cy="42026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49" y="1313880"/>
            <a:ext cx="4925583" cy="3245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矩形 19"/>
          <p:cNvSpPr/>
          <p:nvPr/>
        </p:nvSpPr>
        <p:spPr>
          <a:xfrm>
            <a:off x="5009831" y="3677388"/>
            <a:ext cx="1572492" cy="1301996"/>
          </a:xfrm>
          <a:prstGeom prst="rect">
            <a:avLst/>
          </a:prstGeom>
          <a:solidFill>
            <a:srgbClr val="224A42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8239618" y="1707885"/>
            <a:ext cx="3518280" cy="1371692"/>
            <a:chOff x="7502187" y="2952026"/>
            <a:chExt cx="5741944" cy="1371692"/>
          </a:xfrm>
        </p:grpSpPr>
        <p:sp>
          <p:nvSpPr>
            <p:cNvPr id="25" name="矩形 24"/>
            <p:cNvSpPr/>
            <p:nvPr/>
          </p:nvSpPr>
          <p:spPr>
            <a:xfrm>
              <a:off x="7502187" y="3677387"/>
              <a:ext cx="57419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I know people always only </a:t>
              </a:r>
              <a:endPara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saw </a:t>
              </a:r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the thing of luminescence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perhaps </a:t>
              </a:r>
              <a:r>
                <a:rPr lang="en-US" altLang="zh-CN" sz="12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some things had to shine </a:t>
              </a:r>
              <a:endParaRPr lang="en-US" altLang="zh-CN" sz="1200" dirty="0">
                <a:solidFill>
                  <a:schemeClr val="bg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502187" y="2952026"/>
              <a:ext cx="13508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少年</a:t>
              </a:r>
              <a:endParaRPr lang="zh-CN" altLang="en-US" sz="20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7645709" y="3498979"/>
              <a:ext cx="746073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矩形 38"/>
          <p:cNvSpPr/>
          <p:nvPr/>
        </p:nvSpPr>
        <p:spPr>
          <a:xfrm>
            <a:off x="5550472" y="4051289"/>
            <a:ext cx="17379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Eras Medium ITC" panose="020B0602030504020804" pitchFamily="34" charset="0"/>
              </a:rPr>
              <a:t>J</a:t>
            </a:r>
            <a:r>
              <a:rPr lang="zh-CN" altLang="en-US" sz="3000" dirty="0" smtClean="0">
                <a:solidFill>
                  <a:schemeClr val="bg1"/>
                </a:solidFill>
                <a:latin typeface="Eras Medium ITC" panose="020B0602030504020804" pitchFamily="34" charset="0"/>
              </a:rPr>
              <a:t>uvenile</a:t>
            </a:r>
            <a:endParaRPr lang="zh-CN" altLang="en-US" sz="3000" dirty="0">
              <a:solidFill>
                <a:schemeClr val="bg1"/>
              </a:solidFill>
              <a:latin typeface="Eras Medium ITC" panose="020B06020305040208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239618" y="3404828"/>
            <a:ext cx="3518280" cy="1294747"/>
            <a:chOff x="7960957" y="3854994"/>
            <a:chExt cx="3518280" cy="1294747"/>
          </a:xfrm>
        </p:grpSpPr>
        <p:grpSp>
          <p:nvGrpSpPr>
            <p:cNvPr id="38" name="组合 37"/>
            <p:cNvGrpSpPr/>
            <p:nvPr/>
          </p:nvGrpSpPr>
          <p:grpSpPr>
            <a:xfrm>
              <a:off x="7960957" y="3854994"/>
              <a:ext cx="3518280" cy="1294747"/>
              <a:chOff x="6052532" y="4370061"/>
              <a:chExt cx="3518280" cy="1294747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6052532" y="4370061"/>
                <a:ext cx="3518280" cy="323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5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红领巾和少年的旧上衣</a:t>
                </a:r>
                <a:endParaRPr lang="en-US" altLang="zh-CN" sz="1500" dirty="0">
                  <a:solidFill>
                    <a:schemeClr val="bg1"/>
                  </a:solidFill>
                  <a:effectLst/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052532" y="5018477"/>
                <a:ext cx="208337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Red scarf and the young old coat </a:t>
                </a:r>
                <a:endParaRPr lang="en-US" altLang="zh-CN" sz="1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  <a:p>
                <a:r>
                  <a:rPr lang="en-US" altLang="zh-CN" sz="1200" dirty="0">
                    <a:solidFill>
                      <a:schemeClr val="bg1"/>
                    </a:solidFill>
                    <a:effectLst/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.</a:t>
                </a:r>
              </a:p>
            </p:txBody>
          </p:sp>
        </p:grpSp>
        <p:cxnSp>
          <p:nvCxnSpPr>
            <p:cNvPr id="40" name="直接连接符 39"/>
            <p:cNvCxnSpPr/>
            <p:nvPr/>
          </p:nvCxnSpPr>
          <p:spPr>
            <a:xfrm>
              <a:off x="8065162" y="4330048"/>
              <a:ext cx="457144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正五边形 41"/>
          <p:cNvSpPr/>
          <p:nvPr/>
        </p:nvSpPr>
        <p:spPr>
          <a:xfrm>
            <a:off x="8355695" y="4924342"/>
            <a:ext cx="211015" cy="200967"/>
          </a:xfrm>
          <a:prstGeom prst="pent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88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>
          <a:xfrm flipH="1">
            <a:off x="6246056" y="3213657"/>
            <a:ext cx="880226" cy="2976128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710332" y="3100140"/>
            <a:ext cx="277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Eras Medium ITC" panose="020B0602030504020804" pitchFamily="34" charset="0"/>
                <a:ea typeface="华文细黑" panose="02010600040101010101" pitchFamily="2" charset="-122"/>
              </a:rPr>
              <a:t>PART ONE</a:t>
            </a:r>
            <a:endParaRPr lang="zh-CN" altLang="en-US" dirty="0">
              <a:solidFill>
                <a:schemeClr val="bg1"/>
              </a:solidFill>
              <a:latin typeface="Eras Medium ITC" panose="020B0602030504020804" pitchFamily="34" charset="0"/>
              <a:ea typeface="华文细黑" panose="02010600040101010101" pitchFamily="2" charset="-122"/>
            </a:endParaRPr>
          </a:p>
        </p:txBody>
      </p:sp>
      <p:sp>
        <p:nvSpPr>
          <p:cNvPr id="10" name="正五边形 9"/>
          <p:cNvSpPr/>
          <p:nvPr/>
        </p:nvSpPr>
        <p:spPr>
          <a:xfrm>
            <a:off x="5217120" y="2447778"/>
            <a:ext cx="1757759" cy="1674056"/>
          </a:xfrm>
          <a:prstGeom prst="pentagon">
            <a:avLst/>
          </a:prstGeom>
          <a:solidFill>
            <a:srgbClr val="224A42"/>
          </a:solidFill>
          <a:ln w="76200">
            <a:solidFill>
              <a:srgbClr val="224A4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 rot="21337155">
            <a:off x="5598676" y="2630929"/>
            <a:ext cx="15028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 dirty="0" smtClean="0">
                <a:solidFill>
                  <a:schemeClr val="bg1"/>
                </a:solidFill>
                <a:latin typeface="Andalus" panose="02020603050405020304" pitchFamily="18" charset="-78"/>
                <a:ea typeface="Adobe 黑体 Std R" panose="020B0400000000000000" pitchFamily="34" charset="-122"/>
                <a:cs typeface="Andalus" panose="02020603050405020304" pitchFamily="18" charset="-78"/>
              </a:rPr>
              <a:t>2</a:t>
            </a:r>
            <a:endParaRPr lang="zh-CN" altLang="en-US" sz="12000" dirty="0">
              <a:solidFill>
                <a:schemeClr val="bg1"/>
              </a:solidFill>
              <a:latin typeface="Andalus" panose="02020603050405020304" pitchFamily="18" charset="-78"/>
              <a:ea typeface="Adobe 黑体 Std R" panose="020B0400000000000000" pitchFamily="34" charset="-122"/>
              <a:cs typeface="Andalus" panose="02020603050405020304" pitchFamily="18" charset="-7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385027" y="5148266"/>
            <a:ext cx="3175589" cy="548735"/>
            <a:chOff x="6635750" y="5385776"/>
            <a:chExt cx="3175589" cy="548735"/>
          </a:xfrm>
        </p:grpSpPr>
        <p:sp>
          <p:nvSpPr>
            <p:cNvPr id="23" name="文本框 22"/>
            <p:cNvSpPr txBox="1"/>
            <p:nvPr/>
          </p:nvSpPr>
          <p:spPr>
            <a:xfrm>
              <a:off x="6635750" y="5385776"/>
              <a:ext cx="6045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224A42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如果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639865" y="5657512"/>
              <a:ext cx="317147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If the selection is filled with may</a:t>
              </a:r>
              <a:endParaRPr lang="zh-CN" altLang="en-US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 flipV="1">
            <a:off x="5121988" y="5148265"/>
            <a:ext cx="192699" cy="535967"/>
          </a:xfrm>
          <a:prstGeom prst="line">
            <a:avLst/>
          </a:prstGeom>
          <a:ln>
            <a:solidFill>
              <a:srgbClr val="22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455433" y="5130070"/>
            <a:ext cx="658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02</a:t>
            </a:r>
            <a:endParaRPr lang="zh-CN" altLang="en-US" sz="2800" dirty="0">
              <a:solidFill>
                <a:srgbClr val="224A42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065717" y="2321166"/>
            <a:ext cx="974011" cy="652362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6214162" y="2304626"/>
            <a:ext cx="878879" cy="652362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92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8591558" y="1"/>
            <a:ext cx="3600442" cy="6857983"/>
          </a:xfrm>
          <a:custGeom>
            <a:avLst/>
            <a:gdLst>
              <a:gd name="connsiteX0" fmla="*/ 3600442 w 3600442"/>
              <a:gd name="connsiteY0" fmla="*/ 0 h 6857983"/>
              <a:gd name="connsiteX1" fmla="*/ 3600442 w 3600442"/>
              <a:gd name="connsiteY1" fmla="*/ 6857983 h 6857983"/>
              <a:gd name="connsiteX2" fmla="*/ 1375246 w 3600442"/>
              <a:gd name="connsiteY2" fmla="*/ 6857983 h 6857983"/>
              <a:gd name="connsiteX3" fmla="*/ 0 w 3600442"/>
              <a:gd name="connsiteY3" fmla="*/ 2619516 h 6857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442" h="6857983">
                <a:moveTo>
                  <a:pt x="3600442" y="0"/>
                </a:moveTo>
                <a:lnTo>
                  <a:pt x="3600442" y="6857983"/>
                </a:lnTo>
                <a:lnTo>
                  <a:pt x="1375246" y="6857983"/>
                </a:lnTo>
                <a:lnTo>
                  <a:pt x="0" y="2619516"/>
                </a:lnTo>
                <a:close/>
              </a:path>
            </a:pathLst>
          </a:custGeom>
          <a:solidFill>
            <a:srgbClr val="224A4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74" r="14752"/>
          <a:stretch>
            <a:fillRect/>
          </a:stretch>
        </p:blipFill>
        <p:spPr>
          <a:xfrm rot="3423315">
            <a:off x="1309259" y="1267691"/>
            <a:ext cx="3511445" cy="3344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/>
          <p:cNvSpPr txBox="1"/>
          <p:nvPr/>
        </p:nvSpPr>
        <p:spPr>
          <a:xfrm>
            <a:off x="9891035" y="2539697"/>
            <a:ext cx="10014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诠释</a:t>
            </a:r>
            <a:endParaRPr lang="en-US" altLang="zh-CN" sz="2000" dirty="0" smtClean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en-US" altLang="zh-CN" sz="2000" dirty="0" smtClean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-</a:t>
            </a:r>
          </a:p>
          <a:p>
            <a:endParaRPr lang="zh-CN" altLang="en-US" sz="200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891035" y="3200392"/>
            <a:ext cx="1746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endParaRPr lang="en-US" altLang="zh-CN" sz="12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perhaps some things had to shine </a:t>
            </a:r>
            <a:endParaRPr lang="en-US" altLang="zh-CN" sz="12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680854" y="2805545"/>
            <a:ext cx="7045037" cy="4114800"/>
          </a:xfrm>
          <a:custGeom>
            <a:avLst/>
            <a:gdLst>
              <a:gd name="connsiteX0" fmla="*/ 7689273 w 7689273"/>
              <a:gd name="connsiteY0" fmla="*/ 4031673 h 4114800"/>
              <a:gd name="connsiteX1" fmla="*/ 6359237 w 7689273"/>
              <a:gd name="connsiteY1" fmla="*/ 0 h 4114800"/>
              <a:gd name="connsiteX2" fmla="*/ 0 w 7689273"/>
              <a:gd name="connsiteY2" fmla="*/ 4114800 h 4114800"/>
              <a:gd name="connsiteX3" fmla="*/ 7689273 w 7689273"/>
              <a:gd name="connsiteY3" fmla="*/ 4031673 h 4114800"/>
              <a:gd name="connsiteX0" fmla="*/ 7045037 w 7045037"/>
              <a:gd name="connsiteY0" fmla="*/ 4031673 h 4114800"/>
              <a:gd name="connsiteX1" fmla="*/ 5715001 w 7045037"/>
              <a:gd name="connsiteY1" fmla="*/ 0 h 4114800"/>
              <a:gd name="connsiteX2" fmla="*/ 0 w 7045037"/>
              <a:gd name="connsiteY2" fmla="*/ 4114800 h 4114800"/>
              <a:gd name="connsiteX3" fmla="*/ 7045037 w 7045037"/>
              <a:gd name="connsiteY3" fmla="*/ 4031673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45037" h="4114800">
                <a:moveTo>
                  <a:pt x="7045037" y="4031673"/>
                </a:moveTo>
                <a:lnTo>
                  <a:pt x="5715001" y="0"/>
                </a:lnTo>
                <a:lnTo>
                  <a:pt x="0" y="4114800"/>
                </a:lnTo>
                <a:lnTo>
                  <a:pt x="7045037" y="4031673"/>
                </a:lnTo>
                <a:close/>
              </a:path>
            </a:pathLst>
          </a:custGeom>
          <a:solidFill>
            <a:srgbClr val="224A4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047282" y="4963938"/>
            <a:ext cx="10014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草</a:t>
            </a:r>
            <a:endParaRPr lang="en-US" altLang="zh-CN" sz="2000" dirty="0" smtClean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en-US" altLang="zh-CN" sz="2000" dirty="0" smtClean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-</a:t>
            </a:r>
          </a:p>
          <a:p>
            <a:endParaRPr lang="zh-CN" altLang="en-US" sz="200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08764" y="5568979"/>
            <a:ext cx="23747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endParaRPr lang="en-US" altLang="zh-CN" sz="12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perhaps some things had to shine </a:t>
            </a:r>
            <a:endParaRPr lang="en-US" altLang="zh-CN" sz="1200" dirty="0">
              <a:solidFill>
                <a:schemeClr val="bg1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381997" y="2398643"/>
            <a:ext cx="457200" cy="701497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435645" y="960559"/>
            <a:ext cx="2092239" cy="101566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latin typeface="Eras Medium ITC" panose="020B0602030504020804" pitchFamily="34" charset="0"/>
              </a:rPr>
              <a:t>T</a:t>
            </a:r>
            <a:r>
              <a:rPr lang="en-US" altLang="zh-CN" sz="3200" dirty="0" smtClean="0">
                <a:latin typeface="Eras Medium ITC" panose="020B0602030504020804" pitchFamily="34" charset="0"/>
              </a:rPr>
              <a:t>he </a:t>
            </a:r>
            <a:r>
              <a:rPr lang="en-US" altLang="zh-CN" sz="3200" dirty="0">
                <a:latin typeface="Eras Medium ITC" panose="020B0602030504020804" pitchFamily="34" charset="0"/>
              </a:rPr>
              <a:t>grass</a:t>
            </a:r>
            <a:endParaRPr lang="zh-CN" altLang="en-US" sz="3000" dirty="0">
              <a:solidFill>
                <a:srgbClr val="224A42"/>
              </a:solidFill>
              <a:latin typeface="Eras Medium ITC" panose="020B0602030504020804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8175390" y="0"/>
            <a:ext cx="2433600" cy="1658425"/>
          </a:xfrm>
          <a:prstGeom prst="line">
            <a:avLst/>
          </a:prstGeom>
          <a:ln w="50800">
            <a:solidFill>
              <a:srgbClr val="C7D7C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4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8439036" y="4289138"/>
            <a:ext cx="542017" cy="491906"/>
            <a:chOff x="2664999" y="1881269"/>
            <a:chExt cx="3680712" cy="3340417"/>
          </a:xfrm>
          <a:solidFill>
            <a:srgbClr val="3C4E44"/>
          </a:solidFill>
        </p:grpSpPr>
        <p:sp>
          <p:nvSpPr>
            <p:cNvPr id="5" name="正五边形 4"/>
            <p:cNvSpPr/>
            <p:nvPr/>
          </p:nvSpPr>
          <p:spPr>
            <a:xfrm rot="-5400000">
              <a:off x="2636481" y="2981122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正五边形 5"/>
            <p:cNvSpPr/>
            <p:nvPr/>
          </p:nvSpPr>
          <p:spPr>
            <a:xfrm rot="-1800000">
              <a:off x="3271481" y="1881269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正五边形 6"/>
            <p:cNvSpPr/>
            <p:nvPr/>
          </p:nvSpPr>
          <p:spPr>
            <a:xfrm rot="1800000">
              <a:off x="4541481" y="1881270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正五边形 7"/>
            <p:cNvSpPr/>
            <p:nvPr/>
          </p:nvSpPr>
          <p:spPr>
            <a:xfrm rot="5400000">
              <a:off x="5176481" y="2981122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正五边形 8"/>
            <p:cNvSpPr/>
            <p:nvPr/>
          </p:nvSpPr>
          <p:spPr>
            <a:xfrm rot="9000000">
              <a:off x="4541481" y="4080974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正五边形 11"/>
            <p:cNvSpPr/>
            <p:nvPr/>
          </p:nvSpPr>
          <p:spPr>
            <a:xfrm rot="12600000">
              <a:off x="3271481" y="4080974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475714" y="1434242"/>
            <a:ext cx="632422" cy="573953"/>
            <a:chOff x="2664999" y="1881269"/>
            <a:chExt cx="3680712" cy="3340417"/>
          </a:xfrm>
          <a:solidFill>
            <a:srgbClr val="224A42"/>
          </a:solidFill>
        </p:grpSpPr>
        <p:sp>
          <p:nvSpPr>
            <p:cNvPr id="46" name="正五边形 45"/>
            <p:cNvSpPr/>
            <p:nvPr/>
          </p:nvSpPr>
          <p:spPr>
            <a:xfrm rot="-5400000">
              <a:off x="2636481" y="2981122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正五边形 46"/>
            <p:cNvSpPr/>
            <p:nvPr/>
          </p:nvSpPr>
          <p:spPr>
            <a:xfrm rot="-1800000">
              <a:off x="3271481" y="1881269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正五边形 47"/>
            <p:cNvSpPr/>
            <p:nvPr/>
          </p:nvSpPr>
          <p:spPr>
            <a:xfrm rot="1800000">
              <a:off x="4541481" y="1881270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正五边形 48"/>
            <p:cNvSpPr/>
            <p:nvPr/>
          </p:nvSpPr>
          <p:spPr>
            <a:xfrm rot="5400000">
              <a:off x="5176481" y="2981122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正五边形 49"/>
            <p:cNvSpPr/>
            <p:nvPr/>
          </p:nvSpPr>
          <p:spPr>
            <a:xfrm rot="9000000">
              <a:off x="4541481" y="4080974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正五边形 50"/>
            <p:cNvSpPr/>
            <p:nvPr/>
          </p:nvSpPr>
          <p:spPr>
            <a:xfrm rot="12600000">
              <a:off x="3271481" y="4080974"/>
              <a:ext cx="1197748" cy="1140712"/>
            </a:xfrm>
            <a:prstGeom prst="pentagon">
              <a:avLst/>
            </a:prstGeom>
            <a:grpFill/>
            <a:ln w="762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7350601" y="2486316"/>
            <a:ext cx="2718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endParaRPr lang="en-US" altLang="zh-CN" sz="1200" dirty="0" smtClean="0">
              <a:solidFill>
                <a:srgbClr val="224A4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1200" dirty="0" smtClean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perhaps some things had to shine </a:t>
            </a:r>
            <a:endParaRPr lang="en-US" altLang="zh-CN" sz="1200" dirty="0">
              <a:solidFill>
                <a:srgbClr val="224A42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7" name="正五边形 56"/>
          <p:cNvSpPr/>
          <p:nvPr/>
        </p:nvSpPr>
        <p:spPr>
          <a:xfrm rot="5400000">
            <a:off x="-736991" y="977287"/>
            <a:ext cx="6024145" cy="5737281"/>
          </a:xfrm>
          <a:prstGeom prst="pentagon">
            <a:avLst/>
          </a:prstGeom>
          <a:solidFill>
            <a:srgbClr val="224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正五边形 66"/>
          <p:cNvSpPr/>
          <p:nvPr/>
        </p:nvSpPr>
        <p:spPr>
          <a:xfrm rot="20994820">
            <a:off x="-105202" y="1758181"/>
            <a:ext cx="4038815" cy="3846494"/>
          </a:xfrm>
          <a:prstGeom prst="pentagon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1243966" y="3886963"/>
            <a:ext cx="1935145" cy="369332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dirty="0">
                <a:solidFill>
                  <a:srgbClr val="224A42"/>
                </a:solidFill>
                <a:latin typeface="Eras Medium ITC" panose="020B0602030504020804" pitchFamily="34" charset="0"/>
              </a:rPr>
              <a:t>About the world </a:t>
            </a:r>
            <a:endParaRPr lang="en-US" altLang="zh-CN" dirty="0">
              <a:solidFill>
                <a:srgbClr val="224A42"/>
              </a:solidFill>
              <a:effectLst/>
              <a:latin typeface="Eras Medium ITC" panose="020B06020305040208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451104" y="2487637"/>
            <a:ext cx="6582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</a:t>
            </a:r>
            <a:r>
              <a:rPr lang="en-US" altLang="zh-CN" sz="3500" dirty="0" smtClean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1</a:t>
            </a:r>
            <a:endParaRPr lang="zh-CN" altLang="en-US" sz="3500" dirty="0">
              <a:solidFill>
                <a:srgbClr val="224A42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363136" y="5150401"/>
            <a:ext cx="65821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0</a:t>
            </a:r>
            <a:r>
              <a:rPr lang="en-US" altLang="zh-CN" sz="3500" dirty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rPr>
              <a:t>2</a:t>
            </a:r>
            <a:endParaRPr lang="zh-CN" altLang="en-US" sz="3500" dirty="0">
              <a:solidFill>
                <a:srgbClr val="224A42"/>
              </a:solidFill>
              <a:latin typeface="Eras Medium ITC" panose="020B0602030504020804" pitchFamily="34" charset="0"/>
              <a:cs typeface="Andalus" panose="02020603050405020304" pitchFamily="18" charset="-78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9267633" y="5135012"/>
            <a:ext cx="2718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 know people always only </a:t>
            </a:r>
            <a:endParaRPr lang="en-US" altLang="zh-CN" sz="1200" dirty="0" smtClean="0">
              <a:solidFill>
                <a:srgbClr val="224A4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1200" dirty="0" smtClean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saw </a:t>
            </a:r>
            <a:r>
              <a:rPr lang="en-US" altLang="zh-CN" sz="1200" dirty="0">
                <a:solidFill>
                  <a:srgbClr val="224A4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thing of luminescence, perhaps some things had to shine </a:t>
            </a:r>
            <a:endParaRPr lang="en-US" altLang="zh-CN" sz="1200" dirty="0">
              <a:solidFill>
                <a:srgbClr val="224A42"/>
              </a:solidFill>
              <a:effectLst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7049117" y="2549192"/>
            <a:ext cx="192699" cy="535967"/>
          </a:xfrm>
          <a:prstGeom prst="line">
            <a:avLst/>
          </a:prstGeom>
          <a:ln>
            <a:solidFill>
              <a:srgbClr val="22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9019327" y="5186346"/>
            <a:ext cx="192699" cy="535967"/>
          </a:xfrm>
          <a:prstGeom prst="line">
            <a:avLst/>
          </a:prstGeom>
          <a:ln>
            <a:solidFill>
              <a:srgbClr val="224A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/>
          <p:cNvSpPr txBox="1"/>
          <p:nvPr/>
        </p:nvSpPr>
        <p:spPr>
          <a:xfrm>
            <a:off x="1243966" y="3486853"/>
            <a:ext cx="1001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224A4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五边形</a:t>
            </a:r>
          </a:p>
        </p:txBody>
      </p:sp>
      <p:sp>
        <p:nvSpPr>
          <p:cNvPr id="85" name="矩形 84"/>
          <p:cNvSpPr/>
          <p:nvPr/>
        </p:nvSpPr>
        <p:spPr>
          <a:xfrm>
            <a:off x="1301236" y="4283500"/>
            <a:ext cx="809837" cy="369332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224A42"/>
                </a:solidFill>
                <a:latin typeface="Eras Medium ITC" panose="020B0602030504020804" pitchFamily="34" charset="0"/>
              </a:rPr>
              <a:t>540</a:t>
            </a:r>
            <a:r>
              <a:rPr lang="en-US" altLang="zh-CN" dirty="0"/>
              <a:t>°</a:t>
            </a:r>
            <a:endParaRPr lang="en-US" altLang="zh-CN" dirty="0">
              <a:solidFill>
                <a:srgbClr val="224A42"/>
              </a:solidFill>
              <a:effectLst/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4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60"/>
          <p:cNvSpPr/>
          <p:nvPr/>
        </p:nvSpPr>
        <p:spPr>
          <a:xfrm>
            <a:off x="-14068" y="2568542"/>
            <a:ext cx="12239173" cy="1696707"/>
          </a:xfrm>
          <a:custGeom>
            <a:avLst/>
            <a:gdLst>
              <a:gd name="connsiteX0" fmla="*/ 0 w 12239021"/>
              <a:gd name="connsiteY0" fmla="*/ 878194 h 1696858"/>
              <a:gd name="connsiteX1" fmla="*/ 1111348 w 12239021"/>
              <a:gd name="connsiteY1" fmla="*/ 1201751 h 1696858"/>
              <a:gd name="connsiteX2" fmla="*/ 2433711 w 12239021"/>
              <a:gd name="connsiteY2" fmla="*/ 1651917 h 1696858"/>
              <a:gd name="connsiteX3" fmla="*/ 3559126 w 12239021"/>
              <a:gd name="connsiteY3" fmla="*/ 5997 h 1696858"/>
              <a:gd name="connsiteX4" fmla="*/ 6358597 w 12239021"/>
              <a:gd name="connsiteY4" fmla="*/ 1075141 h 1696858"/>
              <a:gd name="connsiteX5" fmla="*/ 10480431 w 12239021"/>
              <a:gd name="connsiteY5" fmla="*/ 456163 h 1696858"/>
              <a:gd name="connsiteX6" fmla="*/ 12238893 w 12239021"/>
              <a:gd name="connsiteY6" fmla="*/ 779720 h 1696858"/>
              <a:gd name="connsiteX0" fmla="*/ 0 w 12239173"/>
              <a:gd name="connsiteY0" fmla="*/ 878043 h 1696707"/>
              <a:gd name="connsiteX1" fmla="*/ 1111348 w 12239173"/>
              <a:gd name="connsiteY1" fmla="*/ 1201600 h 1696707"/>
              <a:gd name="connsiteX2" fmla="*/ 2433711 w 12239173"/>
              <a:gd name="connsiteY2" fmla="*/ 1651766 h 1696707"/>
              <a:gd name="connsiteX3" fmla="*/ 3559126 w 12239173"/>
              <a:gd name="connsiteY3" fmla="*/ 5846 h 1696707"/>
              <a:gd name="connsiteX4" fmla="*/ 6358597 w 12239173"/>
              <a:gd name="connsiteY4" fmla="*/ 1074990 h 1696707"/>
              <a:gd name="connsiteX5" fmla="*/ 10916530 w 12239173"/>
              <a:gd name="connsiteY5" fmla="*/ 273132 h 1696707"/>
              <a:gd name="connsiteX6" fmla="*/ 12238893 w 12239173"/>
              <a:gd name="connsiteY6" fmla="*/ 779569 h 169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9173" h="1696707">
                <a:moveTo>
                  <a:pt x="0" y="878043"/>
                </a:moveTo>
                <a:cubicBezTo>
                  <a:pt x="352865" y="975344"/>
                  <a:pt x="705730" y="1072646"/>
                  <a:pt x="1111348" y="1201600"/>
                </a:cubicBezTo>
                <a:cubicBezTo>
                  <a:pt x="1516967" y="1330554"/>
                  <a:pt x="2025748" y="1851058"/>
                  <a:pt x="2433711" y="1651766"/>
                </a:cubicBezTo>
                <a:cubicBezTo>
                  <a:pt x="2841674" y="1452474"/>
                  <a:pt x="2904978" y="101975"/>
                  <a:pt x="3559126" y="5846"/>
                </a:cubicBezTo>
                <a:cubicBezTo>
                  <a:pt x="4213274" y="-90283"/>
                  <a:pt x="5132363" y="1030442"/>
                  <a:pt x="6358597" y="1074990"/>
                </a:cubicBezTo>
                <a:cubicBezTo>
                  <a:pt x="7584831" y="1119538"/>
                  <a:pt x="9936481" y="322369"/>
                  <a:pt x="10916530" y="273132"/>
                </a:cubicBezTo>
                <a:cubicBezTo>
                  <a:pt x="11896579" y="223895"/>
                  <a:pt x="12250616" y="709231"/>
                  <a:pt x="12238893" y="779569"/>
                </a:cubicBezTo>
              </a:path>
            </a:pathLst>
          </a:custGeom>
          <a:noFill/>
          <a:ln>
            <a:solidFill>
              <a:srgbClr val="DDE7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4955623" y="2255520"/>
            <a:ext cx="2223770" cy="2223770"/>
          </a:xfrm>
          <a:prstGeom prst="ellipse">
            <a:avLst/>
          </a:prstGeom>
          <a:solidFill>
            <a:srgbClr val="3C4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TOPIC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8981440" y="4212590"/>
            <a:ext cx="350520" cy="350520"/>
          </a:xfrm>
          <a:prstGeom prst="ellipse">
            <a:avLst/>
          </a:prstGeom>
          <a:solidFill>
            <a:srgbClr val="657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0386060" y="2937510"/>
            <a:ext cx="754380" cy="754380"/>
          </a:xfrm>
          <a:prstGeom prst="ellipse">
            <a:avLst/>
          </a:prstGeom>
          <a:solidFill>
            <a:srgbClr val="C7D7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210560" y="2495508"/>
            <a:ext cx="442002" cy="442002"/>
          </a:xfrm>
          <a:prstGeom prst="ellipse">
            <a:avLst/>
          </a:prstGeom>
          <a:solidFill>
            <a:srgbClr val="657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91540" y="3580130"/>
            <a:ext cx="350520" cy="350520"/>
          </a:xfrm>
          <a:prstGeom prst="ellipse">
            <a:avLst/>
          </a:prstGeom>
          <a:solidFill>
            <a:srgbClr val="3C4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148840" y="3945890"/>
            <a:ext cx="533400" cy="533400"/>
          </a:xfrm>
          <a:prstGeom prst="ellipse">
            <a:avLst/>
          </a:prstGeom>
          <a:solidFill>
            <a:srgbClr val="C7D7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8440420" y="2943860"/>
            <a:ext cx="175260" cy="175260"/>
          </a:xfrm>
          <a:prstGeom prst="ellipse">
            <a:avLst/>
          </a:prstGeom>
          <a:solidFill>
            <a:srgbClr val="3C4E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628937" y="1007024"/>
            <a:ext cx="3171474" cy="1031894"/>
            <a:chOff x="833917" y="1088047"/>
            <a:chExt cx="3171474" cy="1031894"/>
          </a:xfrm>
        </p:grpSpPr>
        <p:sp>
          <p:nvSpPr>
            <p:cNvPr id="12" name="文本框 11"/>
            <p:cNvSpPr txBox="1"/>
            <p:nvPr/>
          </p:nvSpPr>
          <p:spPr>
            <a:xfrm>
              <a:off x="1360144" y="1812164"/>
              <a:ext cx="11838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224A42"/>
                  </a:solidFill>
                  <a:latin typeface="Eras Medium ITC" panose="020B0602030504020804" pitchFamily="34" charset="0"/>
                  <a:cs typeface="Andalus" panose="02020603050405020304" pitchFamily="18" charset="-78"/>
                </a:rPr>
                <a:t>2016 – 8 - 6</a:t>
              </a:r>
              <a:endParaRPr lang="zh-CN" altLang="en-US" sz="1400" dirty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833917" y="1088047"/>
              <a:ext cx="3171474" cy="634654"/>
              <a:chOff x="6643979" y="5287088"/>
              <a:chExt cx="3171474" cy="634654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6643979" y="5644743"/>
                <a:ext cx="3171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rgbClr val="224A42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If the selection is filled with may</a:t>
                </a:r>
                <a:endParaRPr lang="zh-CN" altLang="en-US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7227799" y="5287088"/>
                <a:ext cx="13231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24A42"/>
                    </a:solidFill>
                    <a:latin typeface="Eras Medium ITC" panose="020B0602030504020804" pitchFamily="34" charset="0"/>
                  </a:rPr>
                  <a:t>System  I</a:t>
                </a:r>
                <a:r>
                  <a:rPr lang="en-US" altLang="zh-CN" sz="1600" dirty="0" smtClean="0">
                    <a:latin typeface="Eras Medium ITC" panose="020B0602030504020804" pitchFamily="34" charset="0"/>
                  </a:rPr>
                  <a:t> </a:t>
                </a:r>
                <a:endParaRPr lang="zh-CN" altLang="en-US" sz="1500" dirty="0">
                  <a:solidFill>
                    <a:srgbClr val="224A42"/>
                  </a:solidFill>
                  <a:latin typeface="Eras Medium ITC" panose="020B0602030504020804" pitchFamily="34" charset="0"/>
                  <a:ea typeface="Meiryo" panose="020B0604030504040204" pitchFamily="34" charset="-128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7591776" y="1016277"/>
            <a:ext cx="3171474" cy="933101"/>
            <a:chOff x="833917" y="1092419"/>
            <a:chExt cx="3171474" cy="933101"/>
          </a:xfrm>
        </p:grpSpPr>
        <p:sp>
          <p:nvSpPr>
            <p:cNvPr id="24" name="文本框 23"/>
            <p:cNvSpPr txBox="1"/>
            <p:nvPr/>
          </p:nvSpPr>
          <p:spPr>
            <a:xfrm>
              <a:off x="1371772" y="1717743"/>
              <a:ext cx="14741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224A42"/>
                  </a:solidFill>
                  <a:latin typeface="Eras Medium ITC" panose="020B0602030504020804" pitchFamily="34" charset="0"/>
                  <a:cs typeface="Andalus" panose="02020603050405020304" pitchFamily="18" charset="-78"/>
                </a:rPr>
                <a:t>2016 – 8 - 21</a:t>
              </a:r>
              <a:endParaRPr lang="zh-CN" altLang="en-US" sz="1400" dirty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33917" y="1092419"/>
              <a:ext cx="3171474" cy="630282"/>
              <a:chOff x="6643979" y="5291460"/>
              <a:chExt cx="3171474" cy="630282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643979" y="5644743"/>
                <a:ext cx="3171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rgbClr val="224A42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If the selection is filled with may</a:t>
                </a:r>
                <a:endParaRPr lang="zh-CN" altLang="en-US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7226228" y="5291460"/>
                <a:ext cx="13231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24A42"/>
                    </a:solidFill>
                    <a:latin typeface="Eras Medium ITC" panose="020B0602030504020804" pitchFamily="34" charset="0"/>
                  </a:rPr>
                  <a:t>System  III</a:t>
                </a:r>
                <a:r>
                  <a:rPr lang="en-US" altLang="zh-CN" sz="1600" dirty="0" smtClean="0">
                    <a:latin typeface="Eras Medium ITC" panose="020B0602030504020804" pitchFamily="34" charset="0"/>
                  </a:rPr>
                  <a:t> </a:t>
                </a:r>
                <a:endParaRPr lang="zh-CN" altLang="en-US" sz="1500" dirty="0">
                  <a:solidFill>
                    <a:srgbClr val="224A42"/>
                  </a:solidFill>
                  <a:latin typeface="Eras Medium ITC" panose="020B0602030504020804" pitchFamily="34" charset="0"/>
                  <a:ea typeface="Meiryo" panose="020B0604030504040204" pitchFamily="34" charset="-128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1624823" y="4884626"/>
            <a:ext cx="3171474" cy="964099"/>
            <a:chOff x="833917" y="1087707"/>
            <a:chExt cx="3171474" cy="964099"/>
          </a:xfrm>
        </p:grpSpPr>
        <p:sp>
          <p:nvSpPr>
            <p:cNvPr id="33" name="文本框 32"/>
            <p:cNvSpPr txBox="1"/>
            <p:nvPr/>
          </p:nvSpPr>
          <p:spPr>
            <a:xfrm>
              <a:off x="1290216" y="1744029"/>
              <a:ext cx="14741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224A42"/>
                  </a:solidFill>
                  <a:latin typeface="Eras Medium ITC" panose="020B0602030504020804" pitchFamily="34" charset="0"/>
                  <a:cs typeface="Andalus" panose="02020603050405020304" pitchFamily="18" charset="-78"/>
                </a:rPr>
                <a:t>2016 – 8 - 15</a:t>
              </a:r>
              <a:endParaRPr lang="zh-CN" altLang="en-US" sz="1400" dirty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33917" y="1087707"/>
              <a:ext cx="3171474" cy="634994"/>
              <a:chOff x="6643979" y="5286748"/>
              <a:chExt cx="3171474" cy="634994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6643979" y="5644743"/>
                <a:ext cx="3171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rgbClr val="224A42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If the selection is filled with may</a:t>
                </a:r>
                <a:endParaRPr lang="zh-CN" altLang="en-US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7227799" y="5286748"/>
                <a:ext cx="13231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24A42"/>
                    </a:solidFill>
                    <a:latin typeface="Eras Medium ITC" panose="020B0602030504020804" pitchFamily="34" charset="0"/>
                  </a:rPr>
                  <a:t>System  II</a:t>
                </a:r>
                <a:r>
                  <a:rPr lang="en-US" altLang="zh-CN" sz="1600" dirty="0" smtClean="0">
                    <a:latin typeface="Eras Medium ITC" panose="020B0602030504020804" pitchFamily="34" charset="0"/>
                  </a:rPr>
                  <a:t> </a:t>
                </a:r>
                <a:endParaRPr lang="zh-CN" altLang="en-US" sz="1500" dirty="0">
                  <a:solidFill>
                    <a:srgbClr val="224A42"/>
                  </a:solidFill>
                  <a:latin typeface="Eras Medium ITC" panose="020B0602030504020804" pitchFamily="34" charset="0"/>
                  <a:ea typeface="Meiryo" panose="020B0604030504040204" pitchFamily="34" charset="-128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591776" y="4862474"/>
            <a:ext cx="3171474" cy="989131"/>
            <a:chOff x="833917" y="1051863"/>
            <a:chExt cx="3171474" cy="989131"/>
          </a:xfrm>
        </p:grpSpPr>
        <p:sp>
          <p:nvSpPr>
            <p:cNvPr id="45" name="文本框 44"/>
            <p:cNvSpPr txBox="1"/>
            <p:nvPr/>
          </p:nvSpPr>
          <p:spPr>
            <a:xfrm>
              <a:off x="1507334" y="1733217"/>
              <a:ext cx="14741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224A42"/>
                  </a:solidFill>
                  <a:latin typeface="Eras Medium ITC" panose="020B0602030504020804" pitchFamily="34" charset="0"/>
                  <a:cs typeface="Andalus" panose="02020603050405020304" pitchFamily="18" charset="-78"/>
                </a:rPr>
                <a:t>2016 – 8 - 28</a:t>
              </a:r>
              <a:endParaRPr lang="zh-CN" altLang="en-US" sz="1400" dirty="0">
                <a:solidFill>
                  <a:srgbClr val="224A42"/>
                </a:solidFill>
                <a:latin typeface="Eras Medium ITC" panose="020B0602030504020804" pitchFamily="34" charset="0"/>
                <a:cs typeface="Andalus" panose="02020603050405020304" pitchFamily="18" charset="-78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833917" y="1051863"/>
              <a:ext cx="3171474" cy="670838"/>
              <a:chOff x="6643979" y="5250904"/>
              <a:chExt cx="3171474" cy="670838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6643979" y="5644743"/>
                <a:ext cx="31714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rgbClr val="224A42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If the selection is filled with may</a:t>
                </a:r>
                <a:endParaRPr lang="zh-CN" altLang="en-US" sz="1200" dirty="0">
                  <a:solidFill>
                    <a:srgbClr val="224A42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7367682" y="5250904"/>
                <a:ext cx="13231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rgbClr val="224A42"/>
                    </a:solidFill>
                    <a:latin typeface="Eras Medium ITC" panose="020B0602030504020804" pitchFamily="34" charset="0"/>
                  </a:rPr>
                  <a:t>System  IV</a:t>
                </a:r>
                <a:r>
                  <a:rPr lang="en-US" altLang="zh-CN" sz="1600" dirty="0" smtClean="0">
                    <a:latin typeface="Eras Medium ITC" panose="020B0602030504020804" pitchFamily="34" charset="0"/>
                  </a:rPr>
                  <a:t> </a:t>
                </a:r>
                <a:endParaRPr lang="zh-CN" altLang="en-US" sz="1500" dirty="0">
                  <a:solidFill>
                    <a:srgbClr val="224A42"/>
                  </a:solidFill>
                  <a:latin typeface="Eras Medium ITC" panose="020B0602030504020804" pitchFamily="34" charset="0"/>
                  <a:ea typeface="Meiryo" panose="020B0604030504040204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825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365</Words>
  <Application>Microsoft Office PowerPoint</Application>
  <PresentationFormat>宽屏</PresentationFormat>
  <Paragraphs>85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Adobe 黑体 Std R</vt:lpstr>
      <vt:lpstr>Andalus</vt:lpstr>
      <vt:lpstr>Meiryo</vt:lpstr>
      <vt:lpstr>华文细黑</vt:lpstr>
      <vt:lpstr>宋体</vt:lpstr>
      <vt:lpstr>微软雅黑</vt:lpstr>
      <vt:lpstr>Arial</vt:lpstr>
      <vt:lpstr>Calibri</vt:lpstr>
      <vt:lpstr>Calibri Light</vt:lpstr>
      <vt:lpstr>Eras Medium ITC</vt:lpstr>
      <vt:lpstr>Segoe Print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kan</cp:lastModifiedBy>
  <cp:revision>69</cp:revision>
  <dcterms:created xsi:type="dcterms:W3CDTF">2015-05-05T08:02:14Z</dcterms:created>
  <dcterms:modified xsi:type="dcterms:W3CDTF">2022-06-13T10:55:58Z</dcterms:modified>
</cp:coreProperties>
</file>