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3" r:id="rId2"/>
  </p:sldMasterIdLst>
  <p:notesMasterIdLst>
    <p:notesMasterId r:id="rId26"/>
  </p:notesMasterIdLst>
  <p:handoutMasterIdLst>
    <p:handoutMasterId r:id="rId27"/>
  </p:handoutMasterIdLst>
  <p:sldIdLst>
    <p:sldId id="4753" r:id="rId3"/>
    <p:sldId id="4754" r:id="rId4"/>
    <p:sldId id="4755" r:id="rId5"/>
    <p:sldId id="4749" r:id="rId6"/>
    <p:sldId id="4665" r:id="rId7"/>
    <p:sldId id="4664" r:id="rId8"/>
    <p:sldId id="4658" r:id="rId9"/>
    <p:sldId id="4756" r:id="rId10"/>
    <p:sldId id="4716" r:id="rId11"/>
    <p:sldId id="4685" r:id="rId12"/>
    <p:sldId id="4752" r:id="rId13"/>
    <p:sldId id="4656" r:id="rId14"/>
    <p:sldId id="4760" r:id="rId15"/>
    <p:sldId id="4715" r:id="rId16"/>
    <p:sldId id="4662" r:id="rId17"/>
    <p:sldId id="4476" r:id="rId18"/>
    <p:sldId id="4651" r:id="rId19"/>
    <p:sldId id="4761" r:id="rId20"/>
    <p:sldId id="4667" r:id="rId21"/>
    <p:sldId id="4751" r:id="rId22"/>
    <p:sldId id="4750" r:id="rId23"/>
    <p:sldId id="4762" r:id="rId24"/>
    <p:sldId id="476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40080" indent="-1828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955" indent="-55435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8">
          <p15:clr>
            <a:srgbClr val="A4A3A4"/>
          </p15:clr>
        </p15:guide>
        <p15:guide id="2" pos="4050">
          <p15:clr>
            <a:srgbClr val="A4A3A4"/>
          </p15:clr>
        </p15:guide>
        <p15:guide id="3" pos="557">
          <p15:clr>
            <a:srgbClr val="A4A3A4"/>
          </p15:clr>
        </p15:guide>
        <p15:guide id="4" orient="horz" pos="4183">
          <p15:clr>
            <a:srgbClr val="A4A3A4"/>
          </p15:clr>
        </p15:guide>
        <p15:guide id="5" pos="7497">
          <p15:clr>
            <a:srgbClr val="A4A3A4"/>
          </p15:clr>
        </p15:guide>
        <p15:guide id="6" pos="690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ECEAED"/>
    <a:srgbClr val="A79FAA"/>
    <a:srgbClr val="FBDBC6"/>
    <a:srgbClr val="FABAAE"/>
    <a:srgbClr val="CECED0"/>
    <a:srgbClr val="ABCAC5"/>
    <a:srgbClr val="FAECDF"/>
    <a:srgbClr val="F9EDDF"/>
    <a:srgbClr val="677C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2" autoAdjust="0"/>
    <p:restoredTop sz="96314" autoAdjust="0"/>
  </p:normalViewPr>
  <p:slideViewPr>
    <p:cSldViewPr>
      <p:cViewPr varScale="1">
        <p:scale>
          <a:sx n="103" d="100"/>
          <a:sy n="103" d="100"/>
        </p:scale>
        <p:origin x="636" y="108"/>
      </p:cViewPr>
      <p:guideLst>
        <p:guide orient="horz" pos="328"/>
        <p:guide pos="4050"/>
        <p:guide pos="557"/>
        <p:guide orient="horz" pos="4183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2021/11/7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228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t>2021/11/7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571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9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31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3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53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3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7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965" algn="l" defTabSz="91440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922196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35523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446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59114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15786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02506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066879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27594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82356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271605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003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18722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2CFBE-1407-414C-AC03-95A5BCF50F7C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98075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77E8F4-36F5-42F3-8BF8-DD642CEEF78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3869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1138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0032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195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689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7442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827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7983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4434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1062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2021/11/7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38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66644" y="1041368"/>
            <a:ext cx="6509742" cy="5139869"/>
          </a:xfrm>
        </p:spPr>
        <p:txBody>
          <a:bodyPr/>
          <a:lstStyle>
            <a:lvl1pPr>
              <a:defRPr sz="3375"/>
            </a:lvl1pPr>
            <a:lvl2pPr>
              <a:defRPr sz="2953"/>
            </a:lvl2pPr>
            <a:lvl3pPr>
              <a:defRPr sz="2531"/>
            </a:lvl3pPr>
            <a:lvl4pPr>
              <a:defRPr sz="2109"/>
            </a:lvl4pPr>
            <a:lvl5pPr>
              <a:defRPr sz="2109"/>
            </a:lvl5pPr>
            <a:lvl6pPr>
              <a:defRPr sz="2109"/>
            </a:lvl6pPr>
            <a:lvl7pPr>
              <a:defRPr sz="2109"/>
            </a:lvl7pPr>
            <a:lvl8pPr>
              <a:defRPr sz="2109"/>
            </a:lvl8pPr>
            <a:lvl9pPr>
              <a:defRPr sz="2109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8145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5" y="482177"/>
            <a:ext cx="4147281" cy="1687618"/>
          </a:xfrm>
        </p:spPr>
        <p:txBody>
          <a:bodyPr anchor="b"/>
          <a:lstStyle>
            <a:lvl1pPr>
              <a:defRPr sz="3375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66644" y="1041368"/>
            <a:ext cx="6509742" cy="5139869"/>
          </a:xfrm>
        </p:spPr>
        <p:txBody>
          <a:bodyPr anchor="t"/>
          <a:lstStyle>
            <a:lvl1pPr marL="0" indent="0">
              <a:buNone/>
              <a:defRPr sz="3375"/>
            </a:lvl1pPr>
            <a:lvl2pPr marL="482163" indent="0">
              <a:buNone/>
              <a:defRPr sz="2953"/>
            </a:lvl2pPr>
            <a:lvl3pPr marL="964326" indent="0">
              <a:buNone/>
              <a:defRPr sz="2531"/>
            </a:lvl3pPr>
            <a:lvl4pPr marL="1446489" indent="0">
              <a:buNone/>
              <a:defRPr sz="2109"/>
            </a:lvl4pPr>
            <a:lvl5pPr marL="1928652" indent="0">
              <a:buNone/>
              <a:defRPr sz="2109"/>
            </a:lvl5pPr>
            <a:lvl6pPr marL="2410816" indent="0">
              <a:buNone/>
              <a:defRPr sz="2109"/>
            </a:lvl6pPr>
            <a:lvl7pPr marL="2892979" indent="0">
              <a:buNone/>
              <a:defRPr sz="2109"/>
            </a:lvl7pPr>
            <a:lvl8pPr marL="3375142" indent="0">
              <a:buNone/>
              <a:defRPr sz="2109"/>
            </a:lvl8pPr>
            <a:lvl9pPr marL="3857305" indent="0">
              <a:buNone/>
              <a:defRPr sz="2109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5715" y="2169795"/>
            <a:ext cx="4147281" cy="4019814"/>
          </a:xfrm>
        </p:spPr>
        <p:txBody>
          <a:bodyPr/>
          <a:lstStyle>
            <a:lvl1pPr marL="0" indent="0">
              <a:buNone/>
              <a:defRPr sz="1687"/>
            </a:lvl1pPr>
            <a:lvl2pPr marL="482163" indent="0">
              <a:buNone/>
              <a:defRPr sz="1476"/>
            </a:lvl2pPr>
            <a:lvl3pPr marL="964326" indent="0">
              <a:buNone/>
              <a:defRPr sz="1266"/>
            </a:lvl3pPr>
            <a:lvl4pPr marL="1446489" indent="0">
              <a:buNone/>
              <a:defRPr sz="1055"/>
            </a:lvl4pPr>
            <a:lvl5pPr marL="1928652" indent="0">
              <a:buNone/>
              <a:defRPr sz="1055"/>
            </a:lvl5pPr>
            <a:lvl6pPr marL="2410816" indent="0">
              <a:buNone/>
              <a:defRPr sz="1055"/>
            </a:lvl6pPr>
            <a:lvl7pPr marL="2892979" indent="0">
              <a:buNone/>
              <a:defRPr sz="1055"/>
            </a:lvl7pPr>
            <a:lvl8pPr marL="3375142" indent="0">
              <a:buNone/>
              <a:defRPr sz="1055"/>
            </a:lvl8pPr>
            <a:lvl9pPr marL="3857305" indent="0">
              <a:buNone/>
              <a:defRPr sz="1055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61781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126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02043" y="385071"/>
            <a:ext cx="2772668" cy="612933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4039" y="385071"/>
            <a:ext cx="8157270" cy="612933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45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2464594" y="508964"/>
            <a:ext cx="7929563" cy="497116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algn="ctr">
              <a:defRPr sz="3375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3536156" y="1003924"/>
            <a:ext cx="5786438" cy="282284"/>
          </a:xfrm>
          <a:prstGeom prst="rect">
            <a:avLst/>
          </a:prstGeom>
        </p:spPr>
        <p:txBody>
          <a:bodyPr wrap="none" lIns="0" tIns="0" rIns="0" bIns="0" anchor="ctr">
            <a:noAutofit/>
          </a:bodyPr>
          <a:lstStyle>
            <a:lvl1pPr marL="0" indent="0" algn="ctr">
              <a:buNone/>
              <a:defRPr sz="1685" b="1" baseline="0">
                <a:solidFill>
                  <a:schemeClr val="bg1">
                    <a:lumMod val="75000"/>
                  </a:schemeClr>
                </a:solidFill>
              </a:defRPr>
            </a:lvl1pPr>
            <a:lvl2pPr marL="642620" indent="0">
              <a:buNone/>
              <a:defRPr sz="1685"/>
            </a:lvl2pPr>
            <a:lvl3pPr marL="1285875" indent="0">
              <a:buNone/>
              <a:defRPr sz="1405"/>
            </a:lvl3pPr>
            <a:lvl4pPr marL="1928495" indent="0">
              <a:buNone/>
              <a:defRPr sz="1265"/>
            </a:lvl4pPr>
            <a:lvl5pPr marL="2571750" indent="0">
              <a:buNone/>
              <a:defRPr sz="1265"/>
            </a:lvl5pPr>
            <a:lvl6pPr marL="3214370" indent="0">
              <a:buNone/>
              <a:defRPr sz="1265"/>
            </a:lvl6pPr>
            <a:lvl7pPr marL="3857625" indent="0">
              <a:buNone/>
              <a:defRPr sz="1265"/>
            </a:lvl7pPr>
            <a:lvl8pPr marL="4500245" indent="0">
              <a:buNone/>
              <a:defRPr sz="1265"/>
            </a:lvl8pPr>
            <a:lvl9pPr marL="5143500" indent="0">
              <a:buNone/>
              <a:defRPr sz="1265"/>
            </a:lvl9pPr>
          </a:lstStyle>
          <a:p>
            <a:pPr lvl="0"/>
            <a:r>
              <a:rPr lang="en-US" dirty="0"/>
              <a:t>Subtext Goes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7344" y="1183677"/>
            <a:ext cx="9644063" cy="2518034"/>
          </a:xfrm>
        </p:spPr>
        <p:txBody>
          <a:bodyPr anchor="b"/>
          <a:lstStyle>
            <a:lvl1pPr algn="ctr"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4" y="3798816"/>
            <a:ext cx="9644063" cy="1746216"/>
          </a:xfrm>
        </p:spPr>
        <p:txBody>
          <a:bodyPr/>
          <a:lstStyle>
            <a:lvl1pPr marL="0" indent="0" algn="ctr">
              <a:buNone/>
              <a:defRPr sz="2531"/>
            </a:lvl1pPr>
            <a:lvl2pPr marL="482163" indent="0" algn="ctr">
              <a:buNone/>
              <a:defRPr sz="2109"/>
            </a:lvl2pPr>
            <a:lvl3pPr marL="964326" indent="0" algn="ctr">
              <a:buNone/>
              <a:defRPr sz="1898"/>
            </a:lvl3pPr>
            <a:lvl4pPr marL="1446489" indent="0" algn="ctr">
              <a:buNone/>
              <a:defRPr sz="1687"/>
            </a:lvl4pPr>
            <a:lvl5pPr marL="1928652" indent="0" algn="ctr">
              <a:buNone/>
              <a:defRPr sz="1687"/>
            </a:lvl5pPr>
            <a:lvl6pPr marL="2410816" indent="0" algn="ctr">
              <a:buNone/>
              <a:defRPr sz="1687"/>
            </a:lvl6pPr>
            <a:lvl7pPr marL="2892979" indent="0" algn="ctr">
              <a:buNone/>
              <a:defRPr sz="1687"/>
            </a:lvl7pPr>
            <a:lvl8pPr marL="3375142" indent="0" algn="ctr">
              <a:buNone/>
              <a:defRPr sz="1687"/>
            </a:lvl8pPr>
            <a:lvl9pPr marL="3857305" indent="0" algn="ctr">
              <a:buNone/>
              <a:defRPr sz="1687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4917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363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7342" y="1803141"/>
            <a:ext cx="11090672" cy="3008581"/>
          </a:xfrm>
        </p:spPr>
        <p:txBody>
          <a:bodyPr anchor="b"/>
          <a:lstStyle>
            <a:lvl1pPr>
              <a:defRPr sz="6328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7342" y="4840184"/>
            <a:ext cx="11090672" cy="1582142"/>
          </a:xfrm>
        </p:spPr>
        <p:txBody>
          <a:bodyPr/>
          <a:lstStyle>
            <a:lvl1pPr marL="0" indent="0">
              <a:buNone/>
              <a:defRPr sz="2531">
                <a:solidFill>
                  <a:schemeClr val="tx1">
                    <a:tint val="75000"/>
                  </a:schemeClr>
                </a:solidFill>
              </a:defRPr>
            </a:lvl1pPr>
            <a:lvl2pPr marL="482163" indent="0">
              <a:buNone/>
              <a:defRPr sz="2109">
                <a:solidFill>
                  <a:schemeClr val="tx1">
                    <a:tint val="75000"/>
                  </a:schemeClr>
                </a:solidFill>
              </a:defRPr>
            </a:lvl2pPr>
            <a:lvl3pPr marL="964326" indent="0">
              <a:buNone/>
              <a:defRPr sz="1898">
                <a:solidFill>
                  <a:schemeClr val="tx1">
                    <a:tint val="75000"/>
                  </a:schemeClr>
                </a:solidFill>
              </a:defRPr>
            </a:lvl3pPr>
            <a:lvl4pPr marL="144648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4pPr>
            <a:lvl5pPr marL="192865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5pPr>
            <a:lvl6pPr marL="2410816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6pPr>
            <a:lvl7pPr marL="2892979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7pPr>
            <a:lvl8pPr marL="3375142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8pPr>
            <a:lvl9pPr marL="3857305" indent="0">
              <a:buNone/>
              <a:defRPr sz="168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2595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4039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9742" y="1925358"/>
            <a:ext cx="5464969" cy="45890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927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5714" y="385072"/>
            <a:ext cx="11090672" cy="1397978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5715" y="1773004"/>
            <a:ext cx="5439853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5715" y="2641926"/>
            <a:ext cx="5439853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09742" y="1773004"/>
            <a:ext cx="5466644" cy="868922"/>
          </a:xfrm>
        </p:spPr>
        <p:txBody>
          <a:bodyPr anchor="b"/>
          <a:lstStyle>
            <a:lvl1pPr marL="0" indent="0">
              <a:buNone/>
              <a:defRPr sz="2531" b="1"/>
            </a:lvl1pPr>
            <a:lvl2pPr marL="482163" indent="0">
              <a:buNone/>
              <a:defRPr sz="2109" b="1"/>
            </a:lvl2pPr>
            <a:lvl3pPr marL="964326" indent="0">
              <a:buNone/>
              <a:defRPr sz="1898" b="1"/>
            </a:lvl3pPr>
            <a:lvl4pPr marL="1446489" indent="0">
              <a:buNone/>
              <a:defRPr sz="1687" b="1"/>
            </a:lvl4pPr>
            <a:lvl5pPr marL="1928652" indent="0">
              <a:buNone/>
              <a:defRPr sz="1687" b="1"/>
            </a:lvl5pPr>
            <a:lvl6pPr marL="2410816" indent="0">
              <a:buNone/>
              <a:defRPr sz="1687" b="1"/>
            </a:lvl6pPr>
            <a:lvl7pPr marL="2892979" indent="0">
              <a:buNone/>
              <a:defRPr sz="1687" b="1"/>
            </a:lvl7pPr>
            <a:lvl8pPr marL="3375142" indent="0">
              <a:buNone/>
              <a:defRPr sz="1687" b="1"/>
            </a:lvl8pPr>
            <a:lvl9pPr marL="3857305" indent="0">
              <a:buNone/>
              <a:defRPr sz="1687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09742" y="2641926"/>
            <a:ext cx="5466644" cy="388587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79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1972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2021/11/7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2021/11/7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63738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59"/>
          <p:cNvSpPr>
            <a:spLocks noChangeArrowheads="1"/>
          </p:cNvSpPr>
          <p:nvPr/>
        </p:nvSpPr>
        <p:spPr bwMode="auto">
          <a:xfrm>
            <a:off x="3773269" y="3767512"/>
            <a:ext cx="53122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会议报告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座谈交流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工作总结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endParaRPr lang="en-US" altLang="zh-CN" sz="20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2965450" y="2750636"/>
            <a:ext cx="692785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淡雅极</a:t>
            </a:r>
            <a:r>
              <a:rPr lang="zh-CN" altLang="en-US" sz="5400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简</a:t>
            </a:r>
            <a:r>
              <a:rPr lang="zh-CN" altLang="en-US" sz="5400" dirty="0" smtClean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半圆通用模板</a:t>
            </a:r>
            <a:endParaRPr lang="en-US" altLang="zh-CN" sz="5400" dirty="0">
              <a:solidFill>
                <a:srgbClr val="A79FA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4341282" y="4568947"/>
            <a:ext cx="4176186" cy="41000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50622" rIns="0" bIns="50622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 smtClean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sz="20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任意多边形: 形状 51"/>
          <p:cNvSpPr/>
          <p:nvPr/>
        </p:nvSpPr>
        <p:spPr>
          <a:xfrm rot="10800000">
            <a:off x="0" y="-13522"/>
            <a:ext cx="5514330" cy="2057171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任意多边形: 形状 53"/>
          <p:cNvSpPr/>
          <p:nvPr/>
        </p:nvSpPr>
        <p:spPr>
          <a:xfrm rot="10800000">
            <a:off x="3117007" y="-5171"/>
            <a:ext cx="4245681" cy="131206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 rot="10800000" flipV="1">
            <a:off x="4917207" y="5128495"/>
            <a:ext cx="5614682" cy="2094608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 rot="10800000" flipV="1">
            <a:off x="8607487" y="5819074"/>
            <a:ext cx="4251263" cy="1404028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5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/>
          <p:nvPr/>
        </p:nvSpPr>
        <p:spPr bwMode="auto">
          <a:xfrm rot="5400000">
            <a:off x="213045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ABAAE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3" name="Freeform 24"/>
          <p:cNvSpPr/>
          <p:nvPr/>
        </p:nvSpPr>
        <p:spPr bwMode="auto">
          <a:xfrm rot="5400000">
            <a:off x="4511612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CECED0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4" name="Freeform 24"/>
          <p:cNvSpPr/>
          <p:nvPr/>
        </p:nvSpPr>
        <p:spPr bwMode="auto">
          <a:xfrm rot="5400000">
            <a:off x="6892769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FABAAE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16" name="Freeform 24"/>
          <p:cNvSpPr/>
          <p:nvPr/>
        </p:nvSpPr>
        <p:spPr bwMode="auto">
          <a:xfrm rot="5400000">
            <a:off x="9273926" y="23031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rgbClr val="CECED0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27072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27072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27072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27072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cs typeface="+mn-ea"/>
                <a:sym typeface="+mn-lt"/>
              </a:endParaRPr>
            </a:p>
          </p:txBody>
        </p:sp>
      </p:grpSp>
      <p:sp>
        <p:nvSpPr>
          <p:cNvPr id="22" name="Content Placeholder 2"/>
          <p:cNvSpPr txBox="1"/>
          <p:nvPr/>
        </p:nvSpPr>
        <p:spPr>
          <a:xfrm>
            <a:off x="1801415" y="4349091"/>
            <a:ext cx="1613740" cy="24776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Content Placeholder 2"/>
          <p:cNvSpPr txBox="1"/>
          <p:nvPr/>
        </p:nvSpPr>
        <p:spPr>
          <a:xfrm>
            <a:off x="1801416" y="4576727"/>
            <a:ext cx="2049066" cy="4370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Content Placeholder 2"/>
          <p:cNvSpPr txBox="1"/>
          <p:nvPr/>
        </p:nvSpPr>
        <p:spPr>
          <a:xfrm>
            <a:off x="4246724" y="4349091"/>
            <a:ext cx="1613740" cy="24776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Content Placeholder 2"/>
          <p:cNvSpPr txBox="1"/>
          <p:nvPr/>
        </p:nvSpPr>
        <p:spPr>
          <a:xfrm>
            <a:off x="4246725" y="4576727"/>
            <a:ext cx="2049066" cy="4370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Content Placeholder 2"/>
          <p:cNvSpPr txBox="1"/>
          <p:nvPr/>
        </p:nvSpPr>
        <p:spPr>
          <a:xfrm>
            <a:off x="6629010" y="4349091"/>
            <a:ext cx="1613740" cy="24776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Content Placeholder 2"/>
          <p:cNvSpPr txBox="1"/>
          <p:nvPr/>
        </p:nvSpPr>
        <p:spPr>
          <a:xfrm>
            <a:off x="6629011" y="4576727"/>
            <a:ext cx="2049066" cy="4370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Content Placeholder 2"/>
          <p:cNvSpPr txBox="1"/>
          <p:nvPr/>
        </p:nvSpPr>
        <p:spPr>
          <a:xfrm>
            <a:off x="9011295" y="4349091"/>
            <a:ext cx="1613740" cy="24776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Content Placeholder 2"/>
          <p:cNvSpPr txBox="1"/>
          <p:nvPr/>
        </p:nvSpPr>
        <p:spPr>
          <a:xfrm>
            <a:off x="9011296" y="4576727"/>
            <a:ext cx="2049066" cy="4370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任意多边形: 形状 33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任意多边形: 形状 34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7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9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0"/>
          <p:cNvGrpSpPr/>
          <p:nvPr/>
        </p:nvGrpSpPr>
        <p:grpSpPr>
          <a:xfrm>
            <a:off x="5082931" y="5776565"/>
            <a:ext cx="2743123" cy="2743123"/>
            <a:chOff x="3614476" y="3221164"/>
            <a:chExt cx="1950772" cy="1950772"/>
          </a:xfrm>
        </p:grpSpPr>
        <p:sp>
          <p:nvSpPr>
            <p:cNvPr id="49" name="Chord 48"/>
            <p:cNvSpPr/>
            <p:nvPr/>
          </p:nvSpPr>
          <p:spPr>
            <a:xfrm rot="6300000">
              <a:off x="3614476" y="3221164"/>
              <a:ext cx="1950772" cy="1950772"/>
            </a:xfrm>
            <a:prstGeom prst="chord">
              <a:avLst>
                <a:gd name="adj1" fmla="val 4234771"/>
                <a:gd name="adj2" fmla="val 15531980"/>
              </a:avLst>
            </a:prstGeom>
            <a:solidFill>
              <a:srgbClr val="A79F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153"/>
            <p:cNvSpPr>
              <a:spLocks noEditPoints="1"/>
            </p:cNvSpPr>
            <p:nvPr/>
          </p:nvSpPr>
          <p:spPr bwMode="auto">
            <a:xfrm>
              <a:off x="4312763" y="3528584"/>
              <a:ext cx="554198" cy="561860"/>
            </a:xfrm>
            <a:custGeom>
              <a:avLst/>
              <a:gdLst/>
              <a:ahLst/>
              <a:cxnLst>
                <a:cxn ang="0">
                  <a:pos x="0" y="59"/>
                </a:cxn>
                <a:cxn ang="0">
                  <a:pos x="118" y="59"/>
                </a:cxn>
                <a:cxn ang="0">
                  <a:pos x="111" y="57"/>
                </a:cxn>
                <a:cxn ang="0">
                  <a:pos x="83" y="33"/>
                </a:cxn>
                <a:cxn ang="0">
                  <a:pos x="111" y="57"/>
                </a:cxn>
                <a:cxn ang="0">
                  <a:pos x="41" y="91"/>
                </a:cxn>
                <a:cxn ang="0">
                  <a:pos x="57" y="111"/>
                </a:cxn>
                <a:cxn ang="0">
                  <a:pos x="61" y="8"/>
                </a:cxn>
                <a:cxn ang="0">
                  <a:pos x="61" y="34"/>
                </a:cxn>
                <a:cxn ang="0">
                  <a:pos x="61" y="8"/>
                </a:cxn>
                <a:cxn ang="0">
                  <a:pos x="95" y="22"/>
                </a:cxn>
                <a:cxn ang="0">
                  <a:pos x="67" y="8"/>
                </a:cxn>
                <a:cxn ang="0">
                  <a:pos x="57" y="34"/>
                </a:cxn>
                <a:cxn ang="0">
                  <a:pos x="57" y="8"/>
                </a:cxn>
                <a:cxn ang="0">
                  <a:pos x="36" y="30"/>
                </a:cxn>
                <a:cxn ang="0">
                  <a:pos x="50" y="8"/>
                </a:cxn>
                <a:cxn ang="0">
                  <a:pos x="38" y="35"/>
                </a:cxn>
                <a:cxn ang="0">
                  <a:pos x="57" y="57"/>
                </a:cxn>
                <a:cxn ang="0">
                  <a:pos x="38" y="35"/>
                </a:cxn>
                <a:cxn ang="0">
                  <a:pos x="57" y="84"/>
                </a:cxn>
                <a:cxn ang="0">
                  <a:pos x="34" y="61"/>
                </a:cxn>
                <a:cxn ang="0">
                  <a:pos x="50" y="110"/>
                </a:cxn>
                <a:cxn ang="0">
                  <a:pos x="38" y="92"/>
                </a:cxn>
                <a:cxn ang="0">
                  <a:pos x="61" y="111"/>
                </a:cxn>
                <a:cxn ang="0">
                  <a:pos x="77" y="91"/>
                </a:cxn>
                <a:cxn ang="0">
                  <a:pos x="61" y="111"/>
                </a:cxn>
                <a:cxn ang="0">
                  <a:pos x="93" y="99"/>
                </a:cxn>
                <a:cxn ang="0">
                  <a:pos x="80" y="92"/>
                </a:cxn>
                <a:cxn ang="0">
                  <a:pos x="61" y="84"/>
                </a:cxn>
                <a:cxn ang="0">
                  <a:pos x="84" y="61"/>
                </a:cxn>
                <a:cxn ang="0">
                  <a:pos x="61" y="57"/>
                </a:cxn>
                <a:cxn ang="0">
                  <a:pos x="80" y="35"/>
                </a:cxn>
                <a:cxn ang="0">
                  <a:pos x="61" y="57"/>
                </a:cxn>
                <a:cxn ang="0">
                  <a:pos x="35" y="33"/>
                </a:cxn>
                <a:cxn ang="0">
                  <a:pos x="7" y="57"/>
                </a:cxn>
                <a:cxn ang="0">
                  <a:pos x="7" y="61"/>
                </a:cxn>
                <a:cxn ang="0">
                  <a:pos x="36" y="89"/>
                </a:cxn>
                <a:cxn ang="0">
                  <a:pos x="7" y="61"/>
                </a:cxn>
                <a:cxn ang="0">
                  <a:pos x="82" y="89"/>
                </a:cxn>
                <a:cxn ang="0">
                  <a:pos x="111" y="61"/>
                </a:cxn>
                <a:cxn ang="0">
                  <a:pos x="95" y="96"/>
                </a:cxn>
              </a:cxnLst>
              <a:rect l="0" t="0" r="r" b="b"/>
              <a:pathLst>
                <a:path w="118" h="119">
                  <a:moveTo>
                    <a:pt x="59" y="0"/>
                  </a:moveTo>
                  <a:cubicBezTo>
                    <a:pt x="26" y="0"/>
                    <a:pt x="0" y="27"/>
                    <a:pt x="0" y="59"/>
                  </a:cubicBezTo>
                  <a:cubicBezTo>
                    <a:pt x="0" y="92"/>
                    <a:pt x="26" y="119"/>
                    <a:pt x="59" y="119"/>
                  </a:cubicBezTo>
                  <a:cubicBezTo>
                    <a:pt x="92" y="119"/>
                    <a:pt x="118" y="92"/>
                    <a:pt x="118" y="59"/>
                  </a:cubicBezTo>
                  <a:cubicBezTo>
                    <a:pt x="118" y="27"/>
                    <a:pt x="92" y="0"/>
                    <a:pt x="59" y="0"/>
                  </a:cubicBezTo>
                  <a:close/>
                  <a:moveTo>
                    <a:pt x="111" y="57"/>
                  </a:moveTo>
                  <a:cubicBezTo>
                    <a:pt x="88" y="57"/>
                    <a:pt x="88" y="57"/>
                    <a:pt x="88" y="57"/>
                  </a:cubicBezTo>
                  <a:cubicBezTo>
                    <a:pt x="87" y="49"/>
                    <a:pt x="86" y="41"/>
                    <a:pt x="83" y="33"/>
                  </a:cubicBezTo>
                  <a:cubicBezTo>
                    <a:pt x="88" y="31"/>
                    <a:pt x="93" y="28"/>
                    <a:pt x="98" y="25"/>
                  </a:cubicBezTo>
                  <a:cubicBezTo>
                    <a:pt x="105" y="34"/>
                    <a:pt x="110" y="45"/>
                    <a:pt x="111" y="57"/>
                  </a:cubicBezTo>
                  <a:close/>
                  <a:moveTo>
                    <a:pt x="57" y="111"/>
                  </a:moveTo>
                  <a:cubicBezTo>
                    <a:pt x="50" y="106"/>
                    <a:pt x="45" y="99"/>
                    <a:pt x="41" y="91"/>
                  </a:cubicBezTo>
                  <a:cubicBezTo>
                    <a:pt x="46" y="89"/>
                    <a:pt x="52" y="88"/>
                    <a:pt x="57" y="88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1"/>
                    <a:pt x="57" y="111"/>
                    <a:pt x="57" y="111"/>
                  </a:cubicBezTo>
                  <a:close/>
                  <a:moveTo>
                    <a:pt x="61" y="8"/>
                  </a:moveTo>
                  <a:cubicBezTo>
                    <a:pt x="68" y="14"/>
                    <a:pt x="74" y="22"/>
                    <a:pt x="78" y="31"/>
                  </a:cubicBezTo>
                  <a:cubicBezTo>
                    <a:pt x="73" y="33"/>
                    <a:pt x="67" y="34"/>
                    <a:pt x="61" y="34"/>
                  </a:cubicBezTo>
                  <a:cubicBezTo>
                    <a:pt x="61" y="8"/>
                    <a:pt x="61" y="8"/>
                    <a:pt x="61" y="8"/>
                  </a:cubicBezTo>
                  <a:cubicBezTo>
                    <a:pt x="61" y="8"/>
                    <a:pt x="61" y="8"/>
                    <a:pt x="61" y="8"/>
                  </a:cubicBezTo>
                  <a:close/>
                  <a:moveTo>
                    <a:pt x="67" y="8"/>
                  </a:moveTo>
                  <a:cubicBezTo>
                    <a:pt x="78" y="10"/>
                    <a:pt x="88" y="15"/>
                    <a:pt x="95" y="22"/>
                  </a:cubicBezTo>
                  <a:cubicBezTo>
                    <a:pt x="91" y="25"/>
                    <a:pt x="87" y="28"/>
                    <a:pt x="82" y="30"/>
                  </a:cubicBezTo>
                  <a:cubicBezTo>
                    <a:pt x="78" y="22"/>
                    <a:pt x="73" y="14"/>
                    <a:pt x="67" y="8"/>
                  </a:cubicBezTo>
                  <a:close/>
                  <a:moveTo>
                    <a:pt x="57" y="8"/>
                  </a:moveTo>
                  <a:cubicBezTo>
                    <a:pt x="57" y="34"/>
                    <a:pt x="57" y="34"/>
                    <a:pt x="57" y="34"/>
                  </a:cubicBezTo>
                  <a:cubicBezTo>
                    <a:pt x="51" y="34"/>
                    <a:pt x="45" y="33"/>
                    <a:pt x="40" y="31"/>
                  </a:cubicBezTo>
                  <a:cubicBezTo>
                    <a:pt x="44" y="22"/>
                    <a:pt x="50" y="14"/>
                    <a:pt x="57" y="8"/>
                  </a:cubicBezTo>
                  <a:cubicBezTo>
                    <a:pt x="57" y="8"/>
                    <a:pt x="57" y="8"/>
                    <a:pt x="57" y="8"/>
                  </a:cubicBezTo>
                  <a:close/>
                  <a:moveTo>
                    <a:pt x="36" y="30"/>
                  </a:moveTo>
                  <a:cubicBezTo>
                    <a:pt x="31" y="28"/>
                    <a:pt x="27" y="25"/>
                    <a:pt x="23" y="22"/>
                  </a:cubicBezTo>
                  <a:cubicBezTo>
                    <a:pt x="30" y="15"/>
                    <a:pt x="40" y="10"/>
                    <a:pt x="50" y="8"/>
                  </a:cubicBezTo>
                  <a:cubicBezTo>
                    <a:pt x="45" y="14"/>
                    <a:pt x="40" y="22"/>
                    <a:pt x="36" y="30"/>
                  </a:cubicBezTo>
                  <a:close/>
                  <a:moveTo>
                    <a:pt x="38" y="35"/>
                  </a:moveTo>
                  <a:cubicBezTo>
                    <a:pt x="44" y="37"/>
                    <a:pt x="50" y="38"/>
                    <a:pt x="57" y="38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34" y="49"/>
                    <a:pt x="36" y="42"/>
                    <a:pt x="38" y="35"/>
                  </a:cubicBezTo>
                  <a:close/>
                  <a:moveTo>
                    <a:pt x="57" y="61"/>
                  </a:moveTo>
                  <a:cubicBezTo>
                    <a:pt x="57" y="84"/>
                    <a:pt x="57" y="84"/>
                    <a:pt x="57" y="84"/>
                  </a:cubicBezTo>
                  <a:cubicBezTo>
                    <a:pt x="51" y="85"/>
                    <a:pt x="45" y="86"/>
                    <a:pt x="40" y="87"/>
                  </a:cubicBezTo>
                  <a:cubicBezTo>
                    <a:pt x="36" y="79"/>
                    <a:pt x="34" y="71"/>
                    <a:pt x="34" y="61"/>
                  </a:cubicBezTo>
                  <a:lnTo>
                    <a:pt x="57" y="61"/>
                  </a:lnTo>
                  <a:close/>
                  <a:moveTo>
                    <a:pt x="50" y="110"/>
                  </a:moveTo>
                  <a:cubicBezTo>
                    <a:pt x="41" y="109"/>
                    <a:pt x="32" y="105"/>
                    <a:pt x="25" y="99"/>
                  </a:cubicBezTo>
                  <a:cubicBezTo>
                    <a:pt x="29" y="96"/>
                    <a:pt x="33" y="94"/>
                    <a:pt x="38" y="92"/>
                  </a:cubicBezTo>
                  <a:cubicBezTo>
                    <a:pt x="41" y="99"/>
                    <a:pt x="45" y="105"/>
                    <a:pt x="50" y="110"/>
                  </a:cubicBezTo>
                  <a:close/>
                  <a:moveTo>
                    <a:pt x="61" y="111"/>
                  </a:moveTo>
                  <a:cubicBezTo>
                    <a:pt x="61" y="88"/>
                    <a:pt x="61" y="88"/>
                    <a:pt x="61" y="88"/>
                  </a:cubicBezTo>
                  <a:cubicBezTo>
                    <a:pt x="66" y="88"/>
                    <a:pt x="72" y="89"/>
                    <a:pt x="77" y="91"/>
                  </a:cubicBezTo>
                  <a:cubicBezTo>
                    <a:pt x="73" y="99"/>
                    <a:pt x="67" y="106"/>
                    <a:pt x="61" y="111"/>
                  </a:cubicBezTo>
                  <a:cubicBezTo>
                    <a:pt x="61" y="111"/>
                    <a:pt x="61" y="111"/>
                    <a:pt x="61" y="111"/>
                  </a:cubicBezTo>
                  <a:close/>
                  <a:moveTo>
                    <a:pt x="80" y="92"/>
                  </a:moveTo>
                  <a:cubicBezTo>
                    <a:pt x="85" y="94"/>
                    <a:pt x="89" y="96"/>
                    <a:pt x="93" y="99"/>
                  </a:cubicBezTo>
                  <a:cubicBezTo>
                    <a:pt x="86" y="105"/>
                    <a:pt x="77" y="109"/>
                    <a:pt x="67" y="110"/>
                  </a:cubicBezTo>
                  <a:cubicBezTo>
                    <a:pt x="73" y="105"/>
                    <a:pt x="77" y="99"/>
                    <a:pt x="80" y="92"/>
                  </a:cubicBezTo>
                  <a:close/>
                  <a:moveTo>
                    <a:pt x="78" y="87"/>
                  </a:moveTo>
                  <a:cubicBezTo>
                    <a:pt x="73" y="86"/>
                    <a:pt x="67" y="85"/>
                    <a:pt x="61" y="84"/>
                  </a:cubicBezTo>
                  <a:cubicBezTo>
                    <a:pt x="61" y="61"/>
                    <a:pt x="61" y="61"/>
                    <a:pt x="61" y="61"/>
                  </a:cubicBezTo>
                  <a:cubicBezTo>
                    <a:pt x="84" y="61"/>
                    <a:pt x="84" y="61"/>
                    <a:pt x="84" y="61"/>
                  </a:cubicBezTo>
                  <a:cubicBezTo>
                    <a:pt x="84" y="71"/>
                    <a:pt x="82" y="79"/>
                    <a:pt x="78" y="87"/>
                  </a:cubicBezTo>
                  <a:close/>
                  <a:moveTo>
                    <a:pt x="61" y="57"/>
                  </a:moveTo>
                  <a:cubicBezTo>
                    <a:pt x="61" y="38"/>
                    <a:pt x="61" y="38"/>
                    <a:pt x="61" y="38"/>
                  </a:cubicBezTo>
                  <a:cubicBezTo>
                    <a:pt x="67" y="38"/>
                    <a:pt x="74" y="37"/>
                    <a:pt x="80" y="35"/>
                  </a:cubicBezTo>
                  <a:cubicBezTo>
                    <a:pt x="82" y="42"/>
                    <a:pt x="84" y="49"/>
                    <a:pt x="84" y="57"/>
                  </a:cubicBezTo>
                  <a:lnTo>
                    <a:pt x="61" y="57"/>
                  </a:lnTo>
                  <a:close/>
                  <a:moveTo>
                    <a:pt x="20" y="25"/>
                  </a:moveTo>
                  <a:cubicBezTo>
                    <a:pt x="25" y="28"/>
                    <a:pt x="30" y="31"/>
                    <a:pt x="35" y="33"/>
                  </a:cubicBezTo>
                  <a:cubicBezTo>
                    <a:pt x="32" y="41"/>
                    <a:pt x="30" y="49"/>
                    <a:pt x="30" y="57"/>
                  </a:cubicBezTo>
                  <a:cubicBezTo>
                    <a:pt x="7" y="57"/>
                    <a:pt x="7" y="57"/>
                    <a:pt x="7" y="57"/>
                  </a:cubicBezTo>
                  <a:cubicBezTo>
                    <a:pt x="8" y="45"/>
                    <a:pt x="13" y="34"/>
                    <a:pt x="20" y="25"/>
                  </a:cubicBezTo>
                  <a:close/>
                  <a:moveTo>
                    <a:pt x="7" y="61"/>
                  </a:moveTo>
                  <a:cubicBezTo>
                    <a:pt x="30" y="61"/>
                    <a:pt x="30" y="61"/>
                    <a:pt x="30" y="61"/>
                  </a:cubicBezTo>
                  <a:cubicBezTo>
                    <a:pt x="31" y="71"/>
                    <a:pt x="33" y="80"/>
                    <a:pt x="36" y="89"/>
                  </a:cubicBezTo>
                  <a:cubicBezTo>
                    <a:pt x="31" y="91"/>
                    <a:pt x="27" y="93"/>
                    <a:pt x="22" y="96"/>
                  </a:cubicBezTo>
                  <a:cubicBezTo>
                    <a:pt x="13" y="87"/>
                    <a:pt x="8" y="75"/>
                    <a:pt x="7" y="61"/>
                  </a:cubicBezTo>
                  <a:close/>
                  <a:moveTo>
                    <a:pt x="95" y="96"/>
                  </a:moveTo>
                  <a:cubicBezTo>
                    <a:pt x="91" y="93"/>
                    <a:pt x="87" y="91"/>
                    <a:pt x="82" y="89"/>
                  </a:cubicBezTo>
                  <a:cubicBezTo>
                    <a:pt x="85" y="80"/>
                    <a:pt x="87" y="71"/>
                    <a:pt x="88" y="61"/>
                  </a:cubicBezTo>
                  <a:cubicBezTo>
                    <a:pt x="111" y="61"/>
                    <a:pt x="111" y="61"/>
                    <a:pt x="111" y="61"/>
                  </a:cubicBezTo>
                  <a:cubicBezTo>
                    <a:pt x="110" y="75"/>
                    <a:pt x="104" y="87"/>
                    <a:pt x="95" y="96"/>
                  </a:cubicBezTo>
                  <a:close/>
                  <a:moveTo>
                    <a:pt x="95" y="96"/>
                  </a:moveTo>
                  <a:cubicBezTo>
                    <a:pt x="95" y="96"/>
                    <a:pt x="95" y="96"/>
                    <a:pt x="95" y="96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8580" tIns="64290" rIns="128580" bIns="64290" numCol="1" anchor="t" anchorCtr="0" compatLnSpc="1"/>
            <a:lstStyle/>
            <a:p>
              <a:pPr>
                <a:lnSpc>
                  <a:spcPct val="120000"/>
                </a:lnSpc>
              </a:pPr>
              <a:endParaRPr lang="en-US" sz="16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4" name="Arc 43"/>
          <p:cNvSpPr/>
          <p:nvPr/>
        </p:nvSpPr>
        <p:spPr>
          <a:xfrm>
            <a:off x="3971615" y="4729244"/>
            <a:ext cx="4915523" cy="4915523"/>
          </a:xfrm>
          <a:prstGeom prst="arc">
            <a:avLst>
              <a:gd name="adj1" fmla="val 10769273"/>
              <a:gd name="adj2" fmla="val 0"/>
            </a:avLst>
          </a:prstGeom>
          <a:ln w="57150" cap="rnd">
            <a:solidFill>
              <a:schemeClr val="tx1">
                <a:lumMod val="25000"/>
                <a:lumOff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Oval 7"/>
          <p:cNvSpPr/>
          <p:nvPr/>
        </p:nvSpPr>
        <p:spPr>
          <a:xfrm>
            <a:off x="3810889" y="6998206"/>
            <a:ext cx="321451" cy="321451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8726412" y="6998206"/>
            <a:ext cx="321451" cy="321451"/>
          </a:xfrm>
          <a:prstGeom prst="ellipse">
            <a:avLst/>
          </a:prstGeom>
          <a:solidFill>
            <a:srgbClr val="AB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269971" y="4567386"/>
            <a:ext cx="321451" cy="321451"/>
          </a:xfrm>
          <a:prstGeom prst="ellipse">
            <a:avLst/>
          </a:prstGeom>
          <a:solidFill>
            <a:srgbClr val="ABCA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23237" y="5306869"/>
            <a:ext cx="321451" cy="321451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4520196" y="5306869"/>
            <a:ext cx="321451" cy="321451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Teardrop 12"/>
          <p:cNvSpPr/>
          <p:nvPr/>
        </p:nvSpPr>
        <p:spPr>
          <a:xfrm rot="5400000">
            <a:off x="2665718" y="5853036"/>
            <a:ext cx="1145170" cy="1145170"/>
          </a:xfrm>
          <a:prstGeom prst="teardrop">
            <a:avLst/>
          </a:prstGeom>
          <a:solidFill>
            <a:srgbClr val="FABAA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4" name="Teardrop 13"/>
          <p:cNvSpPr/>
          <p:nvPr/>
        </p:nvSpPr>
        <p:spPr>
          <a:xfrm rot="5400000">
            <a:off x="3355498" y="4165571"/>
            <a:ext cx="1145170" cy="1145170"/>
          </a:xfrm>
          <a:prstGeom prst="teardrop">
            <a:avLst/>
          </a:prstGeom>
          <a:solidFill>
            <a:srgbClr val="FABAA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" name="Teardrop 14"/>
          <p:cNvSpPr/>
          <p:nvPr/>
        </p:nvSpPr>
        <p:spPr>
          <a:xfrm rot="16200000" flipH="1">
            <a:off x="8381521" y="4165572"/>
            <a:ext cx="1145170" cy="1145170"/>
          </a:xfrm>
          <a:prstGeom prst="teardrop">
            <a:avLst/>
          </a:prstGeom>
          <a:solidFill>
            <a:srgbClr val="FABAA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Teardrop 15"/>
          <p:cNvSpPr/>
          <p:nvPr/>
        </p:nvSpPr>
        <p:spPr>
          <a:xfrm rot="16200000" flipH="1">
            <a:off x="9141618" y="5853036"/>
            <a:ext cx="1145170" cy="1145170"/>
          </a:xfrm>
          <a:prstGeom prst="teardrop">
            <a:avLst/>
          </a:prstGeom>
          <a:solidFill>
            <a:srgbClr val="ABCAC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7" name="Teardrop 16"/>
          <p:cNvSpPr/>
          <p:nvPr/>
        </p:nvSpPr>
        <p:spPr>
          <a:xfrm rot="13500000" flipH="1">
            <a:off x="5858111" y="3118073"/>
            <a:ext cx="1145170" cy="1145170"/>
          </a:xfrm>
          <a:prstGeom prst="teardrop">
            <a:avLst/>
          </a:prstGeom>
          <a:solidFill>
            <a:srgbClr val="ABCAC5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Freeform 127"/>
          <p:cNvSpPr/>
          <p:nvPr/>
        </p:nvSpPr>
        <p:spPr bwMode="auto">
          <a:xfrm>
            <a:off x="6193757" y="3483115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Freeform 137"/>
          <p:cNvSpPr>
            <a:spLocks noEditPoints="1"/>
          </p:cNvSpPr>
          <p:nvPr/>
        </p:nvSpPr>
        <p:spPr bwMode="auto">
          <a:xfrm>
            <a:off x="9486510" y="6307663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Freeform 145"/>
          <p:cNvSpPr/>
          <p:nvPr/>
        </p:nvSpPr>
        <p:spPr bwMode="auto">
          <a:xfrm>
            <a:off x="3698063" y="4539363"/>
            <a:ext cx="461064" cy="397586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Freeform 146"/>
          <p:cNvSpPr>
            <a:spLocks noEditPoints="1"/>
          </p:cNvSpPr>
          <p:nvPr/>
        </p:nvSpPr>
        <p:spPr bwMode="auto">
          <a:xfrm>
            <a:off x="3023712" y="6269240"/>
            <a:ext cx="461064" cy="504500"/>
          </a:xfrm>
          <a:custGeom>
            <a:avLst/>
            <a:gdLst/>
            <a:ahLst/>
            <a:cxnLst>
              <a:cxn ang="0">
                <a:pos x="49" y="42"/>
              </a:cxn>
              <a:cxn ang="0">
                <a:pos x="33" y="58"/>
              </a:cxn>
              <a:cxn ang="0">
                <a:pos x="33" y="46"/>
              </a:cxn>
              <a:cxn ang="0">
                <a:pos x="31" y="45"/>
              </a:cxn>
              <a:cxn ang="0">
                <a:pos x="31" y="58"/>
              </a:cxn>
              <a:cxn ang="0">
                <a:pos x="14" y="42"/>
              </a:cxn>
              <a:cxn ang="0">
                <a:pos x="1" y="33"/>
              </a:cxn>
              <a:cxn ang="0">
                <a:pos x="3" y="31"/>
              </a:cxn>
              <a:cxn ang="0">
                <a:pos x="4" y="31"/>
              </a:cxn>
              <a:cxn ang="0">
                <a:pos x="4" y="7"/>
              </a:cxn>
              <a:cxn ang="0">
                <a:pos x="9" y="0"/>
              </a:cxn>
              <a:cxn ang="0">
                <a:pos x="54" y="0"/>
              </a:cxn>
              <a:cxn ang="0">
                <a:pos x="60" y="7"/>
              </a:cxn>
              <a:cxn ang="0">
                <a:pos x="60" y="31"/>
              </a:cxn>
              <a:cxn ang="0">
                <a:pos x="61" y="31"/>
              </a:cxn>
              <a:cxn ang="0">
                <a:pos x="63" y="33"/>
              </a:cxn>
              <a:cxn ang="0">
                <a:pos x="49" y="42"/>
              </a:cxn>
              <a:cxn ang="0">
                <a:pos x="57" y="9"/>
              </a:cxn>
              <a:cxn ang="0">
                <a:pos x="52" y="4"/>
              </a:cxn>
              <a:cxn ang="0">
                <a:pos x="12" y="4"/>
              </a:cxn>
              <a:cxn ang="0">
                <a:pos x="7" y="9"/>
              </a:cxn>
              <a:cxn ang="0">
                <a:pos x="7" y="33"/>
              </a:cxn>
              <a:cxn ang="0">
                <a:pos x="27" y="37"/>
              </a:cxn>
              <a:cxn ang="0">
                <a:pos x="30" y="38"/>
              </a:cxn>
              <a:cxn ang="0">
                <a:pos x="30" y="38"/>
              </a:cxn>
              <a:cxn ang="0">
                <a:pos x="33" y="40"/>
              </a:cxn>
              <a:cxn ang="0">
                <a:pos x="37" y="37"/>
              </a:cxn>
              <a:cxn ang="0">
                <a:pos x="57" y="33"/>
              </a:cxn>
              <a:cxn ang="0">
                <a:pos x="57" y="9"/>
              </a:cxn>
              <a:cxn ang="0">
                <a:pos x="23" y="34"/>
              </a:cxn>
              <a:cxn ang="0">
                <a:pos x="16" y="27"/>
              </a:cxn>
              <a:cxn ang="0">
                <a:pos x="23" y="20"/>
              </a:cxn>
              <a:cxn ang="0">
                <a:pos x="31" y="27"/>
              </a:cxn>
              <a:cxn ang="0">
                <a:pos x="23" y="34"/>
              </a:cxn>
              <a:cxn ang="0">
                <a:pos x="41" y="34"/>
              </a:cxn>
              <a:cxn ang="0">
                <a:pos x="33" y="27"/>
              </a:cxn>
              <a:cxn ang="0">
                <a:pos x="41" y="20"/>
              </a:cxn>
              <a:cxn ang="0">
                <a:pos x="49" y="27"/>
              </a:cxn>
              <a:cxn ang="0">
                <a:pos x="41" y="34"/>
              </a:cxn>
            </a:cxnLst>
            <a:rect l="0" t="0" r="r" b="b"/>
            <a:pathLst>
              <a:path w="64" h="70">
                <a:moveTo>
                  <a:pt x="49" y="42"/>
                </a:moveTo>
                <a:cubicBezTo>
                  <a:pt x="56" y="66"/>
                  <a:pt x="32" y="70"/>
                  <a:pt x="33" y="58"/>
                </a:cubicBezTo>
                <a:cubicBezTo>
                  <a:pt x="33" y="58"/>
                  <a:pt x="33" y="51"/>
                  <a:pt x="33" y="46"/>
                </a:cubicBezTo>
                <a:cubicBezTo>
                  <a:pt x="32" y="46"/>
                  <a:pt x="32" y="46"/>
                  <a:pt x="31" y="45"/>
                </a:cubicBezTo>
                <a:cubicBezTo>
                  <a:pt x="31" y="51"/>
                  <a:pt x="31" y="58"/>
                  <a:pt x="31" y="58"/>
                </a:cubicBezTo>
                <a:cubicBezTo>
                  <a:pt x="31" y="70"/>
                  <a:pt x="7" y="66"/>
                  <a:pt x="14" y="42"/>
                </a:cubicBezTo>
                <a:cubicBezTo>
                  <a:pt x="7" y="39"/>
                  <a:pt x="3" y="36"/>
                  <a:pt x="1" y="33"/>
                </a:cubicBezTo>
                <a:cubicBezTo>
                  <a:pt x="0" y="31"/>
                  <a:pt x="1" y="29"/>
                  <a:pt x="3" y="31"/>
                </a:cubicBezTo>
                <a:cubicBezTo>
                  <a:pt x="3" y="31"/>
                  <a:pt x="3" y="31"/>
                  <a:pt x="4" y="31"/>
                </a:cubicBezTo>
                <a:cubicBezTo>
                  <a:pt x="4" y="7"/>
                  <a:pt x="4" y="7"/>
                  <a:pt x="4" y="7"/>
                </a:cubicBezTo>
                <a:cubicBezTo>
                  <a:pt x="4" y="3"/>
                  <a:pt x="6" y="0"/>
                  <a:pt x="9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7" y="0"/>
                  <a:pt x="60" y="3"/>
                  <a:pt x="60" y="7"/>
                </a:cubicBezTo>
                <a:cubicBezTo>
                  <a:pt x="60" y="31"/>
                  <a:pt x="60" y="31"/>
                  <a:pt x="60" y="31"/>
                </a:cubicBezTo>
                <a:cubicBezTo>
                  <a:pt x="60" y="31"/>
                  <a:pt x="60" y="31"/>
                  <a:pt x="61" y="31"/>
                </a:cubicBezTo>
                <a:cubicBezTo>
                  <a:pt x="63" y="29"/>
                  <a:pt x="64" y="31"/>
                  <a:pt x="63" y="33"/>
                </a:cubicBezTo>
                <a:cubicBezTo>
                  <a:pt x="60" y="36"/>
                  <a:pt x="56" y="39"/>
                  <a:pt x="49" y="42"/>
                </a:cubicBezTo>
                <a:close/>
                <a:moveTo>
                  <a:pt x="57" y="9"/>
                </a:moveTo>
                <a:cubicBezTo>
                  <a:pt x="57" y="5"/>
                  <a:pt x="56" y="4"/>
                  <a:pt x="52" y="4"/>
                </a:cubicBezTo>
                <a:cubicBezTo>
                  <a:pt x="12" y="4"/>
                  <a:pt x="12" y="4"/>
                  <a:pt x="12" y="4"/>
                </a:cubicBezTo>
                <a:cubicBezTo>
                  <a:pt x="8" y="4"/>
                  <a:pt x="7" y="5"/>
                  <a:pt x="7" y="9"/>
                </a:cubicBezTo>
                <a:cubicBezTo>
                  <a:pt x="7" y="33"/>
                  <a:pt x="7" y="33"/>
                  <a:pt x="7" y="33"/>
                </a:cubicBezTo>
                <a:cubicBezTo>
                  <a:pt x="15" y="38"/>
                  <a:pt x="23" y="37"/>
                  <a:pt x="27" y="37"/>
                </a:cubicBezTo>
                <a:cubicBezTo>
                  <a:pt x="28" y="37"/>
                  <a:pt x="29" y="37"/>
                  <a:pt x="30" y="38"/>
                </a:cubicBezTo>
                <a:cubicBezTo>
                  <a:pt x="30" y="38"/>
                  <a:pt x="30" y="38"/>
                  <a:pt x="30" y="38"/>
                </a:cubicBezTo>
                <a:cubicBezTo>
                  <a:pt x="31" y="39"/>
                  <a:pt x="32" y="39"/>
                  <a:pt x="33" y="40"/>
                </a:cubicBezTo>
                <a:cubicBezTo>
                  <a:pt x="33" y="38"/>
                  <a:pt x="34" y="37"/>
                  <a:pt x="37" y="37"/>
                </a:cubicBezTo>
                <a:cubicBezTo>
                  <a:pt x="41" y="37"/>
                  <a:pt x="48" y="38"/>
                  <a:pt x="57" y="33"/>
                </a:cubicBezTo>
                <a:lnTo>
                  <a:pt x="57" y="9"/>
                </a:lnTo>
                <a:close/>
                <a:moveTo>
                  <a:pt x="23" y="34"/>
                </a:moveTo>
                <a:cubicBezTo>
                  <a:pt x="19" y="34"/>
                  <a:pt x="16" y="31"/>
                  <a:pt x="16" y="27"/>
                </a:cubicBezTo>
                <a:cubicBezTo>
                  <a:pt x="16" y="23"/>
                  <a:pt x="19" y="20"/>
                  <a:pt x="23" y="20"/>
                </a:cubicBezTo>
                <a:cubicBezTo>
                  <a:pt x="27" y="20"/>
                  <a:pt x="31" y="23"/>
                  <a:pt x="31" y="27"/>
                </a:cubicBezTo>
                <a:cubicBezTo>
                  <a:pt x="31" y="31"/>
                  <a:pt x="27" y="34"/>
                  <a:pt x="23" y="34"/>
                </a:cubicBezTo>
                <a:close/>
                <a:moveTo>
                  <a:pt x="41" y="34"/>
                </a:moveTo>
                <a:cubicBezTo>
                  <a:pt x="37" y="34"/>
                  <a:pt x="33" y="31"/>
                  <a:pt x="33" y="27"/>
                </a:cubicBezTo>
                <a:cubicBezTo>
                  <a:pt x="33" y="23"/>
                  <a:pt x="37" y="20"/>
                  <a:pt x="41" y="20"/>
                </a:cubicBezTo>
                <a:cubicBezTo>
                  <a:pt x="45" y="20"/>
                  <a:pt x="49" y="23"/>
                  <a:pt x="49" y="27"/>
                </a:cubicBezTo>
                <a:cubicBezTo>
                  <a:pt x="49" y="31"/>
                  <a:pt x="45" y="34"/>
                  <a:pt x="41" y="34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Freeform 175"/>
          <p:cNvSpPr>
            <a:spLocks noEditPoints="1"/>
          </p:cNvSpPr>
          <p:nvPr/>
        </p:nvSpPr>
        <p:spPr bwMode="auto">
          <a:xfrm>
            <a:off x="8753200" y="4527670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1244799" y="5176825"/>
            <a:ext cx="176915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1757203" y="4903577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</a:p>
        </p:txBody>
      </p:sp>
      <p:sp>
        <p:nvSpPr>
          <p:cNvPr id="32" name="TextBox 23"/>
          <p:cNvSpPr txBox="1"/>
          <p:nvPr/>
        </p:nvSpPr>
        <p:spPr>
          <a:xfrm>
            <a:off x="1757202" y="3631153"/>
            <a:ext cx="179264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2293094" y="3357905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</a:p>
        </p:txBody>
      </p:sp>
      <p:sp>
        <p:nvSpPr>
          <p:cNvPr id="34" name="TextBox 23"/>
          <p:cNvSpPr txBox="1"/>
          <p:nvPr/>
        </p:nvSpPr>
        <p:spPr>
          <a:xfrm>
            <a:off x="5496765" y="2206552"/>
            <a:ext cx="1867862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5802319" y="1933304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8887138" y="3326010"/>
            <a:ext cx="186271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8887138" y="3052762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</a:p>
        </p:txBody>
      </p:sp>
      <p:sp>
        <p:nvSpPr>
          <p:cNvPr id="38" name="TextBox 23"/>
          <p:cNvSpPr txBox="1"/>
          <p:nvPr/>
        </p:nvSpPr>
        <p:spPr>
          <a:xfrm>
            <a:off x="9885837" y="5260398"/>
            <a:ext cx="1788343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9885837" y="4987150"/>
            <a:ext cx="125675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</a:p>
        </p:txBody>
      </p:sp>
      <p:sp>
        <p:nvSpPr>
          <p:cNvPr id="42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任意多边形: 形状 44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任意多边形: 形状 45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6000"/>
                            </p:stCondLst>
                            <p:childTnLst>
                              <p:par>
                                <p:cTn id="10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6500"/>
                            </p:stCondLst>
                            <p:childTnLst>
                              <p:par>
                                <p:cTn id="11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50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8000"/>
                            </p:stCondLst>
                            <p:childTnLst>
                              <p:par>
                                <p:cTn id="1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3" y="2104157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FABA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 dirty="0">
                <a:cs typeface="+mn-ea"/>
                <a:sym typeface="+mn-lt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rgbClr val="ABCA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 dirty="0">
                <a:cs typeface="+mn-ea"/>
                <a:sym typeface="+mn-lt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rgbClr val="CECED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CECED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FABAAE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5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0" y="4655026"/>
            <a:ext cx="2452753" cy="849967"/>
            <a:chOff x="8512415" y="2327889"/>
            <a:chExt cx="3256083" cy="805982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9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501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098" y="2013271"/>
            <a:ext cx="2365966" cy="849968"/>
            <a:chOff x="8512415" y="2327889"/>
            <a:chExt cx="3256083" cy="805983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9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501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0" y="4822869"/>
            <a:ext cx="2365966" cy="849968"/>
            <a:chOff x="8512415" y="2327889"/>
            <a:chExt cx="3256083" cy="805983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9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501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任意多边形: 形状 34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任意多边形: 形状 35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 rot="10800000" flipV="1">
            <a:off x="4917207" y="1694015"/>
            <a:ext cx="3662190" cy="185864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任意多边形: 形状 14"/>
          <p:cNvSpPr/>
          <p:nvPr/>
        </p:nvSpPr>
        <p:spPr>
          <a:xfrm rot="10800000" flipV="1">
            <a:off x="4110529" y="2388401"/>
            <a:ext cx="2475538" cy="1164263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98559" y="2170675"/>
            <a:ext cx="368377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96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zh-CN" altLang="en-US" sz="96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3877730" y="4776677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269135" y="3908847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269135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3542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4269135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6413542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图片占位符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47" y="1234092"/>
            <a:ext cx="4028238" cy="2685492"/>
          </a:xfrm>
          <a:prstGeom prst="rect">
            <a:avLst/>
          </a:prstGeom>
        </p:spPr>
      </p:pic>
      <p:pic>
        <p:nvPicPr>
          <p:cNvPr id="32" name="图片占位符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5254" y="4177319"/>
            <a:ext cx="4028239" cy="2685492"/>
          </a:xfrm>
          <a:prstGeom prst="rect">
            <a:avLst/>
          </a:prstGeom>
        </p:spPr>
      </p:pic>
      <p:pic>
        <p:nvPicPr>
          <p:cNvPr id="33" name="图片占位符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965" y="1219593"/>
            <a:ext cx="4028238" cy="2685492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>
          <a:xfrm>
            <a:off x="4415256" y="1117027"/>
            <a:ext cx="4028238" cy="2890627"/>
          </a:xfrm>
          <a:prstGeom prst="rect">
            <a:avLst/>
          </a:prstGeom>
          <a:solidFill>
            <a:srgbClr val="CECED0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94547" y="4082786"/>
            <a:ext cx="4028238" cy="2890627"/>
          </a:xfrm>
          <a:prstGeom prst="rect">
            <a:avLst/>
          </a:prstGeom>
          <a:solidFill>
            <a:srgbClr val="FBDBC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535965" y="4082785"/>
            <a:ext cx="4028238" cy="2890627"/>
          </a:xfrm>
          <a:prstGeom prst="rect">
            <a:avLst/>
          </a:prstGeom>
          <a:solidFill>
            <a:srgbClr val="FBDBC6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38058" y="1764351"/>
            <a:ext cx="2754535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867276" y="4847534"/>
            <a:ext cx="2753787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209588" y="4847534"/>
            <a:ext cx="2836361" cy="1431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304029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矩形 32"/>
          <p:cNvSpPr/>
          <p:nvPr/>
        </p:nvSpPr>
        <p:spPr>
          <a:xfrm>
            <a:off x="3391426" y="600605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矩形 32"/>
          <p:cNvSpPr/>
          <p:nvPr/>
        </p:nvSpPr>
        <p:spPr>
          <a:xfrm rot="16200000">
            <a:off x="8553966" y="406478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8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9" name="任意多边形: 形状 28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任意多边形: 形状 29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6" grpId="0" animBg="1"/>
      <p:bldP spid="16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  <a:solidFill>
            <a:srgbClr val="CECED0"/>
          </a:solidFill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13548" y="2208373"/>
              <a:ext cx="667229" cy="409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  <a:solidFill>
            <a:srgbClr val="FBDBC6"/>
          </a:solidFill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10047" y="3160455"/>
              <a:ext cx="674230" cy="409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82%</a:t>
              </a:r>
              <a:endParaRPr lang="en-GB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  <a:solidFill>
            <a:srgbClr val="CECED0"/>
          </a:solidFill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14422" y="4114593"/>
              <a:ext cx="665478" cy="409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70%</a:t>
              </a:r>
              <a:endParaRPr lang="en-GB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  <a:solidFill>
            <a:srgbClr val="FBDBC6"/>
          </a:solidFill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10922" y="5068728"/>
              <a:ext cx="672480" cy="409998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68%</a:t>
              </a:r>
              <a:endParaRPr lang="en-GB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rgbClr val="FABAA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solidFill>
              <a:srgbClr val="FBD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cs typeface="+mn-ea"/>
                <a:sym typeface="+mn-lt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rgbClr val="ABCA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FBD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cs typeface="+mn-ea"/>
                <a:sym typeface="+mn-lt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cs typeface="+mn-ea"/>
                <a:sym typeface="+mn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FBDBC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cs typeface="+mn-ea"/>
                <a:sym typeface="+mn-lt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rgbClr val="CECE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 dirty="0">
                <a:cs typeface="+mn-ea"/>
                <a:sym typeface="+mn-lt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8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6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任意多边形: 形状 47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任意多边形: 形状 48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/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rgbClr val="CECED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rgbClr val="FBDBC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9" name="任意多边形 168"/>
          <p:cNvSpPr/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rgbClr val="FBDBC6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rgbClr val="CECED0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/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8" name="Freeform 163"/>
              <p:cNvSpPr/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/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/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CECED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/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 dirty="0">
                <a:solidFill>
                  <a:srgbClr val="009882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/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8" name="Freeform 166"/>
              <p:cNvSpPr/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FBDBC6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solidFill>
                    <a:srgbClr val="009882"/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/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195" name="Freeform 148"/>
              <p:cNvSpPr/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2" name="Freeform 150"/>
              <p:cNvSpPr/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3" name="Freeform 151"/>
              <p:cNvSpPr/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/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/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/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CECED0"/>
              </a:solidFill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 dirty="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5" name="Freeform 160"/>
              <p:cNvSpPr/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</a:ln>
            </p:spPr>
            <p:txBody>
              <a:bodyPr vert="horz" wrap="square" lIns="79405" tIns="39702" rIns="79405" bIns="39702" numCol="1" anchor="t" anchorCtr="0" compatLnSpc="1"/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37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37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37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370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4" name="任意多边形: 形状 63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5" name="任意多边形: 形状 64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5166"/>
          <p:cNvSpPr/>
          <p:nvPr/>
        </p:nvSpPr>
        <p:spPr>
          <a:xfrm>
            <a:off x="3724935" y="2194576"/>
            <a:ext cx="1487369" cy="13177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31" y="0"/>
                </a:moveTo>
                <a:lnTo>
                  <a:pt x="4125" y="12945"/>
                </a:lnTo>
                <a:lnTo>
                  <a:pt x="0" y="21600"/>
                </a:lnTo>
                <a:lnTo>
                  <a:pt x="21600" y="7769"/>
                </a:lnTo>
                <a:lnTo>
                  <a:pt x="17131" y="0"/>
                </a:lnTo>
                <a:close/>
              </a:path>
            </a:pathLst>
          </a:custGeom>
          <a:solidFill>
            <a:srgbClr val="A79FAA"/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Shape 5167"/>
          <p:cNvSpPr/>
          <p:nvPr/>
        </p:nvSpPr>
        <p:spPr>
          <a:xfrm>
            <a:off x="3273871" y="2975795"/>
            <a:ext cx="2395107" cy="13718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39" y="0"/>
                </a:moveTo>
                <a:lnTo>
                  <a:pt x="2561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039" y="0"/>
                  <a:pt x="19039" y="0"/>
                </a:cubicBezTo>
                <a:close/>
              </a:path>
            </a:pathLst>
          </a:custGeom>
          <a:solidFill>
            <a:srgbClr val="FABAAE"/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Shape 5168"/>
          <p:cNvSpPr/>
          <p:nvPr/>
        </p:nvSpPr>
        <p:spPr>
          <a:xfrm>
            <a:off x="2822811" y="3822873"/>
            <a:ext cx="3302845" cy="1371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3" y="0"/>
                </a:moveTo>
                <a:lnTo>
                  <a:pt x="1857" y="13286"/>
                </a:lnTo>
                <a:lnTo>
                  <a:pt x="0" y="21600"/>
                </a:lnTo>
                <a:lnTo>
                  <a:pt x="21600" y="8314"/>
                </a:lnTo>
                <a:cubicBezTo>
                  <a:pt x="21600" y="8314"/>
                  <a:pt x="19743" y="0"/>
                  <a:pt x="19743" y="0"/>
                </a:cubicBezTo>
                <a:close/>
              </a:path>
            </a:pathLst>
          </a:custGeom>
          <a:solidFill>
            <a:srgbClr val="A79FAA"/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Shape 5169"/>
          <p:cNvSpPr/>
          <p:nvPr/>
        </p:nvSpPr>
        <p:spPr>
          <a:xfrm>
            <a:off x="2361258" y="4669953"/>
            <a:ext cx="4210573" cy="13717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57" y="13286"/>
                </a:moveTo>
                <a:lnTo>
                  <a:pt x="0" y="21600"/>
                </a:lnTo>
                <a:lnTo>
                  <a:pt x="21600" y="8314"/>
                </a:lnTo>
                <a:lnTo>
                  <a:pt x="20143" y="0"/>
                </a:lnTo>
                <a:cubicBezTo>
                  <a:pt x="20143" y="0"/>
                  <a:pt x="1457" y="13286"/>
                  <a:pt x="1457" y="13286"/>
                </a:cubicBezTo>
                <a:close/>
              </a:path>
            </a:pathLst>
          </a:custGeom>
          <a:solidFill>
            <a:srgbClr val="FABAAE"/>
          </a:solidFill>
          <a:ln w="12700" cap="flat">
            <a:noFill/>
            <a:miter lim="400000"/>
          </a:ln>
          <a:effectLst/>
        </p:spPr>
        <p:txBody>
          <a:bodyPr wrap="square" lIns="46524" tIns="46524" rIns="46524" bIns="46524" numCol="1" anchor="ctr">
            <a:noAutofit/>
          </a:bodyPr>
          <a:lstStyle/>
          <a:p>
            <a:pPr algn="ctr">
              <a:lnSpc>
                <a:spcPct val="120000"/>
              </a:lnSpc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lang="en-US" sz="14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4175998" y="1829529"/>
            <a:ext cx="1047559" cy="898079"/>
            <a:chOff x="2313735" y="1108481"/>
            <a:chExt cx="857881" cy="735467"/>
          </a:xfrm>
          <a:solidFill>
            <a:srgbClr val="CECED0"/>
          </a:solidFill>
        </p:grpSpPr>
        <p:sp>
          <p:nvSpPr>
            <p:cNvPr id="4" name="Shape 5171"/>
            <p:cNvSpPr/>
            <p:nvPr/>
          </p:nvSpPr>
          <p:spPr>
            <a:xfrm>
              <a:off x="2313735" y="1108481"/>
              <a:ext cx="849654" cy="6870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0"/>
                  </a:moveTo>
                  <a:lnTo>
                    <a:pt x="216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A79F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Shape 5176"/>
            <p:cNvSpPr/>
            <p:nvPr/>
          </p:nvSpPr>
          <p:spPr>
            <a:xfrm>
              <a:off x="2329102" y="1491630"/>
              <a:ext cx="84251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输入文本</a:t>
              </a: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3722131" y="2967329"/>
            <a:ext cx="1941237" cy="528018"/>
            <a:chOff x="1944344" y="2047198"/>
            <a:chExt cx="1589745" cy="432411"/>
          </a:xfrm>
          <a:solidFill>
            <a:srgbClr val="FBDBC6"/>
          </a:solidFill>
        </p:grpSpPr>
        <p:sp>
          <p:nvSpPr>
            <p:cNvPr id="6" name="Shape 5173"/>
            <p:cNvSpPr/>
            <p:nvPr/>
          </p:nvSpPr>
          <p:spPr>
            <a:xfrm>
              <a:off x="1944344" y="2047198"/>
              <a:ext cx="1589745" cy="43241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6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8440" y="0"/>
                  </a:lnTo>
                  <a:cubicBezTo>
                    <a:pt x="18440" y="0"/>
                    <a:pt x="3160" y="0"/>
                    <a:pt x="316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Shape 5177"/>
            <p:cNvSpPr/>
            <p:nvPr/>
          </p:nvSpPr>
          <p:spPr>
            <a:xfrm>
              <a:off x="2191740" y="2087244"/>
              <a:ext cx="1099552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点击输入文本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273874" y="3822872"/>
            <a:ext cx="2848974" cy="528019"/>
            <a:chOff x="1574955" y="2740898"/>
            <a:chExt cx="2333121" cy="432412"/>
          </a:xfrm>
          <a:solidFill>
            <a:srgbClr val="CECED0"/>
          </a:solidFill>
        </p:grpSpPr>
        <p:sp>
          <p:nvSpPr>
            <p:cNvPr id="5" name="Shape 5172"/>
            <p:cNvSpPr/>
            <p:nvPr/>
          </p:nvSpPr>
          <p:spPr>
            <a:xfrm>
              <a:off x="1574955" y="2740898"/>
              <a:ext cx="2333121" cy="432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3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19447" y="0"/>
                  </a:lnTo>
                  <a:cubicBezTo>
                    <a:pt x="19447" y="0"/>
                    <a:pt x="2153" y="0"/>
                    <a:pt x="2153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Shape 5178"/>
            <p:cNvSpPr/>
            <p:nvPr/>
          </p:nvSpPr>
          <p:spPr>
            <a:xfrm>
              <a:off x="1815028" y="2780945"/>
              <a:ext cx="1849246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2822810" y="4669950"/>
            <a:ext cx="3756702" cy="528012"/>
            <a:chOff x="1205565" y="3434598"/>
            <a:chExt cx="3076490" cy="432407"/>
          </a:xfrm>
          <a:solidFill>
            <a:srgbClr val="FBDBC6"/>
          </a:solidFill>
        </p:grpSpPr>
        <p:sp>
          <p:nvSpPr>
            <p:cNvPr id="7" name="Shape 5174"/>
            <p:cNvSpPr/>
            <p:nvPr/>
          </p:nvSpPr>
          <p:spPr>
            <a:xfrm>
              <a:off x="1205565" y="3434598"/>
              <a:ext cx="307649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19967" y="0"/>
                  </a:lnTo>
                  <a:lnTo>
                    <a:pt x="1633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Shape 5179"/>
            <p:cNvSpPr/>
            <p:nvPr/>
          </p:nvSpPr>
          <p:spPr>
            <a:xfrm>
              <a:off x="1422332" y="3474643"/>
              <a:ext cx="2634639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361260" y="5505266"/>
            <a:ext cx="4664442" cy="528012"/>
            <a:chOff x="827585" y="4118665"/>
            <a:chExt cx="3819870" cy="432407"/>
          </a:xfrm>
          <a:solidFill>
            <a:srgbClr val="CECED0"/>
          </a:solidFill>
        </p:grpSpPr>
        <p:sp>
          <p:nvSpPr>
            <p:cNvPr id="8" name="Shape 5175"/>
            <p:cNvSpPr/>
            <p:nvPr/>
          </p:nvSpPr>
          <p:spPr>
            <a:xfrm>
              <a:off x="827585" y="4118665"/>
              <a:ext cx="3819870" cy="432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5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0285" y="0"/>
                  </a:lnTo>
                  <a:cubicBezTo>
                    <a:pt x="20285" y="0"/>
                    <a:pt x="1315" y="0"/>
                    <a:pt x="1315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46524" tIns="46524" rIns="46524" bIns="46524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>
                  <a:solidFill>
                    <a:srgbClr val="4C4C4C"/>
                  </a:solidFill>
                </a:defRPr>
              </a:pPr>
              <a:endPara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Shape 5180"/>
            <p:cNvSpPr/>
            <p:nvPr/>
          </p:nvSpPr>
          <p:spPr>
            <a:xfrm>
              <a:off x="1072475" y="4158709"/>
              <a:ext cx="3334354" cy="352318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>
              <a:lvl1pPr defTabSz="584200">
                <a:lnSpc>
                  <a:spcPct val="100000"/>
                </a:lnSpc>
                <a:spcBef>
                  <a:spcPts val="0"/>
                </a:spcBef>
                <a:defRPr sz="1500" cap="all">
                  <a:solidFill>
                    <a:srgbClr val="FFFFFF"/>
                  </a:solidFill>
                  <a:latin typeface="Helvetica Neue"/>
                  <a:ea typeface="Helvetica Neue"/>
                  <a:cs typeface="Helvetica Neue"/>
                  <a:sym typeface="Helvetica Neue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8" name="Round Same Side Corner Rectangle 67"/>
          <p:cNvSpPr/>
          <p:nvPr/>
        </p:nvSpPr>
        <p:spPr>
          <a:xfrm rot="10800000" flipH="1">
            <a:off x="7567575" y="1845937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A79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9" name="Round Same Side Corner Rectangle 68"/>
          <p:cNvSpPr/>
          <p:nvPr/>
        </p:nvSpPr>
        <p:spPr>
          <a:xfrm rot="10800000" flipH="1">
            <a:off x="7565573" y="279997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0" name="Round Same Side Corner Rectangle 69"/>
          <p:cNvSpPr/>
          <p:nvPr/>
        </p:nvSpPr>
        <p:spPr>
          <a:xfrm rot="10800000" flipH="1">
            <a:off x="7567575" y="366711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A79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7735229" y="1830491"/>
            <a:ext cx="2700245" cy="526000"/>
            <a:chOff x="5228512" y="1109269"/>
            <a:chExt cx="2871880" cy="430759"/>
          </a:xfrm>
        </p:grpSpPr>
        <p:sp>
          <p:nvSpPr>
            <p:cNvPr id="21" name="TextBox 20"/>
            <p:cNvSpPr txBox="1"/>
            <p:nvPr/>
          </p:nvSpPr>
          <p:spPr>
            <a:xfrm>
              <a:off x="5228512" y="1303102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2" name="Rectangle 71"/>
            <p:cNvSpPr/>
            <p:nvPr/>
          </p:nvSpPr>
          <p:spPr>
            <a:xfrm>
              <a:off x="5228513" y="1109269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35229" y="2758416"/>
            <a:ext cx="2700245" cy="526002"/>
            <a:chOff x="5228512" y="1869180"/>
            <a:chExt cx="2871880" cy="430761"/>
          </a:xfrm>
        </p:grpSpPr>
        <p:sp>
          <p:nvSpPr>
            <p:cNvPr id="23" name="TextBox 22"/>
            <p:cNvSpPr txBox="1"/>
            <p:nvPr/>
          </p:nvSpPr>
          <p:spPr>
            <a:xfrm>
              <a:off x="5228512" y="2063015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4" name="Rectangle 73"/>
            <p:cNvSpPr/>
            <p:nvPr/>
          </p:nvSpPr>
          <p:spPr>
            <a:xfrm>
              <a:off x="5228513" y="1869180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735229" y="3686340"/>
            <a:ext cx="2700245" cy="526002"/>
            <a:chOff x="5228512" y="2629091"/>
            <a:chExt cx="2871880" cy="430761"/>
          </a:xfrm>
        </p:grpSpPr>
        <p:sp>
          <p:nvSpPr>
            <p:cNvPr id="25" name="TextBox 24"/>
            <p:cNvSpPr txBox="1"/>
            <p:nvPr/>
          </p:nvSpPr>
          <p:spPr>
            <a:xfrm>
              <a:off x="5228512" y="2822926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26" name="Rectangle 75"/>
            <p:cNvSpPr/>
            <p:nvPr/>
          </p:nvSpPr>
          <p:spPr>
            <a:xfrm>
              <a:off x="5228513" y="2629091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7" name="Round Same Side Corner Rectangle 76"/>
          <p:cNvSpPr/>
          <p:nvPr/>
        </p:nvSpPr>
        <p:spPr>
          <a:xfrm rot="10800000" flipH="1">
            <a:off x="7565573" y="4546901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Round Same Side Corner Rectangle 77"/>
          <p:cNvSpPr/>
          <p:nvPr/>
        </p:nvSpPr>
        <p:spPr>
          <a:xfrm rot="10800000" flipH="1">
            <a:off x="7567575" y="5414043"/>
            <a:ext cx="60936" cy="627700"/>
          </a:xfrm>
          <a:prstGeom prst="round2SameRect">
            <a:avLst>
              <a:gd name="adj1" fmla="val 50000"/>
              <a:gd name="adj2" fmla="val 50000"/>
            </a:avLst>
          </a:prstGeom>
          <a:solidFill>
            <a:srgbClr val="A79FA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475" tIns="50237" rIns="100475" bIns="50237" rtlCol="0" anchor="ctr"/>
          <a:lstStyle/>
          <a:p>
            <a:pPr algn="ctr">
              <a:lnSpc>
                <a:spcPct val="120000"/>
              </a:lnSpc>
            </a:pPr>
            <a:endParaRPr lang="bg-BG" sz="1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7735229" y="4505344"/>
            <a:ext cx="2700245" cy="526002"/>
            <a:chOff x="5228512" y="3299800"/>
            <a:chExt cx="2871880" cy="430761"/>
          </a:xfrm>
        </p:grpSpPr>
        <p:sp>
          <p:nvSpPr>
            <p:cNvPr id="29" name="TextBox 28"/>
            <p:cNvSpPr txBox="1"/>
            <p:nvPr/>
          </p:nvSpPr>
          <p:spPr>
            <a:xfrm>
              <a:off x="5228512" y="3493635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0" name="Rectangle 79"/>
            <p:cNvSpPr/>
            <p:nvPr/>
          </p:nvSpPr>
          <p:spPr>
            <a:xfrm>
              <a:off x="5228513" y="3299800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735229" y="5433266"/>
            <a:ext cx="2700245" cy="526003"/>
            <a:chOff x="5228512" y="4059711"/>
            <a:chExt cx="2871880" cy="430762"/>
          </a:xfrm>
        </p:grpSpPr>
        <p:sp>
          <p:nvSpPr>
            <p:cNvPr id="31" name="TextBox 30"/>
            <p:cNvSpPr txBox="1"/>
            <p:nvPr/>
          </p:nvSpPr>
          <p:spPr>
            <a:xfrm>
              <a:off x="5228512" y="4253547"/>
              <a:ext cx="2871880" cy="2369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</a:p>
          </p:txBody>
        </p:sp>
        <p:sp>
          <p:nvSpPr>
            <p:cNvPr id="32" name="Rectangle 81"/>
            <p:cNvSpPr/>
            <p:nvPr/>
          </p:nvSpPr>
          <p:spPr>
            <a:xfrm>
              <a:off x="5228513" y="4059711"/>
              <a:ext cx="1336637" cy="202899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6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成功项目展示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任意多边形: 形状 47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任意多边形: 形状 48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7" grpId="0" animBg="1"/>
      <p:bldP spid="2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/>
          <p:cNvSpPr/>
          <p:nvPr/>
        </p:nvSpPr>
        <p:spPr>
          <a:xfrm rot="10800000" flipV="1">
            <a:off x="4917207" y="1694015"/>
            <a:ext cx="3662190" cy="185864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任意多边形: 形状 26"/>
          <p:cNvSpPr/>
          <p:nvPr/>
        </p:nvSpPr>
        <p:spPr>
          <a:xfrm rot="10800000" flipV="1">
            <a:off x="4110529" y="2388401"/>
            <a:ext cx="2475538" cy="1164263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98559" y="2170675"/>
            <a:ext cx="368377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96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zh-CN" altLang="en-US" sz="96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>
            <p:custDataLst>
              <p:tags r:id="rId3"/>
            </p:custDataLst>
          </p:nvPr>
        </p:nvCxnSpPr>
        <p:spPr>
          <a:xfrm>
            <a:off x="3877730" y="4776677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4269135" y="3908847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明年工作计划</a:t>
            </a:r>
          </a:p>
        </p:txBody>
      </p:sp>
      <p:sp>
        <p:nvSpPr>
          <p:cNvPr id="31" name="TextBox 11"/>
          <p:cNvSpPr txBox="1"/>
          <p:nvPr/>
        </p:nvSpPr>
        <p:spPr>
          <a:xfrm>
            <a:off x="4269135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6413542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269135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13542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占位符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04" y="22671"/>
            <a:ext cx="7368703" cy="491246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cs typeface="+mn-ea"/>
              <a:sym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4802856" y="1240061"/>
            <a:ext cx="3077903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4692249" y="2413962"/>
            <a:ext cx="3299115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600" b="1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  <a:endParaRPr lang="zh-CN" altLang="en-US" sz="3600" b="1" dirty="0">
              <a:solidFill>
                <a:srgbClr val="A79FA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2531817" y="4285597"/>
            <a:ext cx="2466406" cy="6001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r>
              <a:rPr lang="zh-CN" altLang="en-US" sz="2800" b="1" dirty="0">
                <a:solidFill>
                  <a:srgbClr val="A79FAA"/>
                </a:solidFill>
                <a:cs typeface="+mn-ea"/>
                <a:sym typeface="+mn-lt"/>
              </a:rPr>
              <a:t>年度工作概述</a:t>
            </a:r>
            <a:endParaRPr lang="en-US" altLang="zh-CN" sz="2800" b="1" dirty="0">
              <a:solidFill>
                <a:srgbClr val="A79FAA"/>
              </a:solidFill>
              <a:cs typeface="+mn-ea"/>
              <a:sym typeface="+mn-lt"/>
            </a:endParaRPr>
          </a:p>
          <a:p>
            <a:r>
              <a:rPr lang="en-US" altLang="zh-CN" sz="1100" b="1" dirty="0">
                <a:solidFill>
                  <a:srgbClr val="A79FAA"/>
                </a:solidFill>
                <a:cs typeface="+mn-ea"/>
                <a:sym typeface="+mn-lt"/>
              </a:rPr>
              <a:t>ANNUAL WORK SUMMARY</a:t>
            </a:r>
            <a:endParaRPr lang="zh-CN" altLang="en-US" sz="1100" b="1" dirty="0">
              <a:solidFill>
                <a:srgbClr val="A79FAA"/>
              </a:solidFill>
              <a:cs typeface="+mn-ea"/>
              <a:sym typeface="+mn-lt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2531817" y="5300737"/>
            <a:ext cx="2466406" cy="6001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A79FAA"/>
                </a:solidFill>
                <a:cs typeface="+mn-ea"/>
                <a:sym typeface="+mn-lt"/>
              </a:rPr>
              <a:t>工作完成情况</a:t>
            </a:r>
            <a:r>
              <a:rPr lang="en-US" altLang="zh-CN" sz="1100" b="1" dirty="0">
                <a:solidFill>
                  <a:srgbClr val="A79FAA"/>
                </a:solidFill>
                <a:cs typeface="+mn-ea"/>
                <a:sym typeface="+mn-lt"/>
              </a:rPr>
              <a:t>COMPLETION OF WORK</a:t>
            </a:r>
            <a:endParaRPr lang="zh-CN" altLang="en-US" sz="1100" b="1" dirty="0">
              <a:solidFill>
                <a:srgbClr val="A79FAA"/>
              </a:solidFill>
              <a:cs typeface="+mn-ea"/>
              <a:sym typeface="+mn-lt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7880759" y="4285597"/>
            <a:ext cx="2466406" cy="6001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A79FAA"/>
                </a:solidFill>
                <a:cs typeface="+mn-ea"/>
                <a:sym typeface="+mn-lt"/>
              </a:rPr>
              <a:t>成功项目展示</a:t>
            </a:r>
            <a:r>
              <a:rPr lang="en-US" altLang="zh-CN" sz="1100" b="1" dirty="0">
                <a:solidFill>
                  <a:srgbClr val="A79FAA"/>
                </a:solidFill>
                <a:cs typeface="+mn-ea"/>
                <a:sym typeface="+mn-lt"/>
              </a:rPr>
              <a:t>SUCCESSFUL PROJECT </a:t>
            </a:r>
            <a:endParaRPr lang="zh-CN" altLang="en-US" sz="1100" b="1" dirty="0">
              <a:solidFill>
                <a:srgbClr val="A79FAA"/>
              </a:solidFill>
              <a:cs typeface="+mn-ea"/>
              <a:sym typeface="+mn-lt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7880759" y="5300736"/>
            <a:ext cx="2466406" cy="6001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-1" fmla="*/ 0 w 2520280"/>
              <a:gd name="connsiteY0-2" fmla="*/ 1584176 h 1872208"/>
              <a:gd name="connsiteX1-3" fmla="*/ 2520280 w 2520280"/>
              <a:gd name="connsiteY1-4" fmla="*/ 1584176 h 1872208"/>
              <a:gd name="connsiteX2-5" fmla="*/ 2520280 w 2520280"/>
              <a:gd name="connsiteY2-6" fmla="*/ 1872208 h 1872208"/>
              <a:gd name="connsiteX3-7" fmla="*/ 0 w 2520280"/>
              <a:gd name="connsiteY3-8" fmla="*/ 1872208 h 1872208"/>
              <a:gd name="connsiteX4-9" fmla="*/ 0 w 2520280"/>
              <a:gd name="connsiteY4-10" fmla="*/ 1584176 h 1872208"/>
              <a:gd name="connsiteX5-11" fmla="*/ 0 w 2520280"/>
              <a:gd name="connsiteY5-12" fmla="*/ 0 h 1872208"/>
              <a:gd name="connsiteX6-13" fmla="*/ 2520280 w 2520280"/>
              <a:gd name="connsiteY6-14" fmla="*/ 0 h 1872208"/>
              <a:gd name="connsiteX7-15" fmla="*/ 0 w 2520280"/>
              <a:gd name="connsiteY7-16" fmla="*/ 0 h 1872208"/>
              <a:gd name="connsiteX0-17" fmla="*/ 0 w 2520280"/>
              <a:gd name="connsiteY0-18" fmla="*/ 1872208 h 1872208"/>
              <a:gd name="connsiteX1-19" fmla="*/ 2520280 w 2520280"/>
              <a:gd name="connsiteY1-20" fmla="*/ 1584176 h 1872208"/>
              <a:gd name="connsiteX2-21" fmla="*/ 2520280 w 2520280"/>
              <a:gd name="connsiteY2-22" fmla="*/ 1872208 h 1872208"/>
              <a:gd name="connsiteX3-23" fmla="*/ 0 w 2520280"/>
              <a:gd name="connsiteY3-24" fmla="*/ 1872208 h 1872208"/>
              <a:gd name="connsiteX4-25" fmla="*/ 0 w 2520280"/>
              <a:gd name="connsiteY4-26" fmla="*/ 0 h 1872208"/>
              <a:gd name="connsiteX5-27" fmla="*/ 2520280 w 2520280"/>
              <a:gd name="connsiteY5-28" fmla="*/ 0 h 1872208"/>
              <a:gd name="connsiteX6-29" fmla="*/ 0 w 2520280"/>
              <a:gd name="connsiteY6-30" fmla="*/ 0 h 1872208"/>
              <a:gd name="connsiteX0-31" fmla="*/ 0 w 2520280"/>
              <a:gd name="connsiteY0-32" fmla="*/ 1872208 h 1872208"/>
              <a:gd name="connsiteX1-33" fmla="*/ 2520280 w 2520280"/>
              <a:gd name="connsiteY1-34" fmla="*/ 1872208 h 1872208"/>
              <a:gd name="connsiteX2-35" fmla="*/ 0 w 2520280"/>
              <a:gd name="connsiteY2-36" fmla="*/ 1872208 h 1872208"/>
              <a:gd name="connsiteX3-37" fmla="*/ 0 w 2520280"/>
              <a:gd name="connsiteY3-38" fmla="*/ 0 h 1872208"/>
              <a:gd name="connsiteX4-39" fmla="*/ 2520280 w 2520280"/>
              <a:gd name="connsiteY4-40" fmla="*/ 0 h 1872208"/>
              <a:gd name="connsiteX5-41" fmla="*/ 0 w 2520280"/>
              <a:gd name="connsiteY5-42" fmla="*/ 0 h 1872208"/>
              <a:gd name="connsiteX0-43" fmla="*/ 0 w 2520280"/>
              <a:gd name="connsiteY0-44" fmla="*/ 1872208 h 1872208"/>
              <a:gd name="connsiteX1-45" fmla="*/ 2520280 w 2520280"/>
              <a:gd name="connsiteY1-46" fmla="*/ 1872208 h 1872208"/>
              <a:gd name="connsiteX2-47" fmla="*/ 0 w 2520280"/>
              <a:gd name="connsiteY2-48" fmla="*/ 1872208 h 1872208"/>
              <a:gd name="connsiteX3-49" fmla="*/ 0 w 2520280"/>
              <a:gd name="connsiteY3-50" fmla="*/ 0 h 1872208"/>
              <a:gd name="connsiteX4-51" fmla="*/ 34255 w 2520280"/>
              <a:gd name="connsiteY4-52" fmla="*/ 0 h 1872208"/>
              <a:gd name="connsiteX5-53" fmla="*/ 0 w 2520280"/>
              <a:gd name="connsiteY5-54" fmla="*/ 0 h 1872208"/>
              <a:gd name="connsiteX0-55" fmla="*/ 0 w 2520280"/>
              <a:gd name="connsiteY0-56" fmla="*/ 1872208 h 1872208"/>
              <a:gd name="connsiteX1-57" fmla="*/ 2520280 w 2520280"/>
              <a:gd name="connsiteY1-58" fmla="*/ 1872208 h 1872208"/>
              <a:gd name="connsiteX2-59" fmla="*/ 0 w 2520280"/>
              <a:gd name="connsiteY2-60" fmla="*/ 1872208 h 1872208"/>
              <a:gd name="connsiteX3-61" fmla="*/ 0 w 2520280"/>
              <a:gd name="connsiteY3-62" fmla="*/ 0 h 1872208"/>
              <a:gd name="connsiteX4-63" fmla="*/ 917 w 2520280"/>
              <a:gd name="connsiteY4-64" fmla="*/ 6036 h 1872208"/>
              <a:gd name="connsiteX5-65" fmla="*/ 0 w 2520280"/>
              <a:gd name="connsiteY5-66" fmla="*/ 0 h 1872208"/>
              <a:gd name="connsiteX0-67" fmla="*/ 0 w 2520280"/>
              <a:gd name="connsiteY0-68" fmla="*/ 1890314 h 1890314"/>
              <a:gd name="connsiteX1-69" fmla="*/ 2520280 w 2520280"/>
              <a:gd name="connsiteY1-70" fmla="*/ 1890314 h 1890314"/>
              <a:gd name="connsiteX2-71" fmla="*/ 0 w 2520280"/>
              <a:gd name="connsiteY2-72" fmla="*/ 1890314 h 1890314"/>
              <a:gd name="connsiteX3-73" fmla="*/ 0 w 2520280"/>
              <a:gd name="connsiteY3-74" fmla="*/ 18106 h 1890314"/>
              <a:gd name="connsiteX4-75" fmla="*/ 53304 w 2520280"/>
              <a:gd name="connsiteY4-76" fmla="*/ 0 h 1890314"/>
              <a:gd name="connsiteX5-77" fmla="*/ 0 w 2520280"/>
              <a:gd name="connsiteY5-78" fmla="*/ 18106 h 1890314"/>
              <a:gd name="connsiteX0-79" fmla="*/ 0 w 2520280"/>
              <a:gd name="connsiteY0-80" fmla="*/ 1872208 h 1872208"/>
              <a:gd name="connsiteX1-81" fmla="*/ 2520280 w 2520280"/>
              <a:gd name="connsiteY1-82" fmla="*/ 1872208 h 1872208"/>
              <a:gd name="connsiteX2-83" fmla="*/ 0 w 2520280"/>
              <a:gd name="connsiteY2-84" fmla="*/ 1872208 h 1872208"/>
              <a:gd name="connsiteX3-85" fmla="*/ 0 w 2520280"/>
              <a:gd name="connsiteY3-86" fmla="*/ 0 h 1872208"/>
              <a:gd name="connsiteX4-87" fmla="*/ 916 w 2520280"/>
              <a:gd name="connsiteY4-88" fmla="*/ 0 h 1872208"/>
              <a:gd name="connsiteX5-89" fmla="*/ 0 w 2520280"/>
              <a:gd name="connsiteY5-90" fmla="*/ 0 h 187220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spAutoFit/>
          </a:bodyPr>
          <a:lstStyle/>
          <a:p>
            <a:pPr lvl="0"/>
            <a:r>
              <a:rPr lang="zh-CN" altLang="en-US" sz="2800" b="1" dirty="0">
                <a:solidFill>
                  <a:srgbClr val="A79FAA"/>
                </a:solidFill>
                <a:cs typeface="+mn-ea"/>
                <a:sym typeface="+mn-lt"/>
              </a:rPr>
              <a:t>明年工作计划</a:t>
            </a:r>
            <a:endParaRPr lang="en-US" altLang="zh-CN" sz="2800" b="1" dirty="0">
              <a:solidFill>
                <a:srgbClr val="A79FAA"/>
              </a:solidFill>
              <a:cs typeface="+mn-ea"/>
              <a:sym typeface="+mn-lt"/>
            </a:endParaRPr>
          </a:p>
          <a:p>
            <a:pPr lvl="0"/>
            <a:r>
              <a:rPr lang="en-US" altLang="zh-CN" sz="1100" b="1" dirty="0">
                <a:solidFill>
                  <a:srgbClr val="A79FAA"/>
                </a:solidFill>
                <a:cs typeface="+mn-ea"/>
                <a:sym typeface="+mn-lt"/>
              </a:rPr>
              <a:t>NEXT YEAR WORK PLAN</a:t>
            </a:r>
            <a:endParaRPr lang="zh-CN" altLang="en-US" sz="1100" b="1" dirty="0">
              <a:solidFill>
                <a:srgbClr val="A79FAA"/>
              </a:solidFill>
              <a:cs typeface="+mn-ea"/>
              <a:sym typeface="+mn-lt"/>
            </a:endParaRPr>
          </a:p>
        </p:txBody>
      </p:sp>
      <p:sp>
        <p:nvSpPr>
          <p:cNvPr id="10" name="任意多边形: 形状 9"/>
          <p:cNvSpPr/>
          <p:nvPr/>
        </p:nvSpPr>
        <p:spPr>
          <a:xfrm rot="16200000" flipV="1">
            <a:off x="-1040607" y="4728938"/>
            <a:ext cx="3537297" cy="1456085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1" name="任意多边形: 形状 10"/>
          <p:cNvSpPr/>
          <p:nvPr/>
        </p:nvSpPr>
        <p:spPr>
          <a:xfrm rot="5400000" flipV="1">
            <a:off x="10173600" y="1422922"/>
            <a:ext cx="3693452" cy="1676847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任意多边形: 形状 11"/>
          <p:cNvSpPr/>
          <p:nvPr/>
        </p:nvSpPr>
        <p:spPr>
          <a:xfrm rot="5400000" flipV="1">
            <a:off x="10526426" y="2987661"/>
            <a:ext cx="3208563" cy="1456085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7" name="任意多边形: 形状 16"/>
          <p:cNvSpPr/>
          <p:nvPr/>
        </p:nvSpPr>
        <p:spPr>
          <a:xfrm rot="16200000" flipV="1">
            <a:off x="-731541" y="3666894"/>
            <a:ext cx="2440200" cy="97711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04839" y="520700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Oval 2"/>
          <p:cNvSpPr>
            <a:spLocks noChangeArrowheads="1"/>
          </p:cNvSpPr>
          <p:nvPr/>
        </p:nvSpPr>
        <p:spPr bwMode="auto">
          <a:xfrm>
            <a:off x="5880199" y="2097163"/>
            <a:ext cx="1080492" cy="1078259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5" name="Oval 3"/>
          <p:cNvSpPr>
            <a:spLocks noChangeArrowheads="1"/>
          </p:cNvSpPr>
          <p:nvPr/>
        </p:nvSpPr>
        <p:spPr bwMode="auto">
          <a:xfrm>
            <a:off x="6025308" y="3615210"/>
            <a:ext cx="808137" cy="808137"/>
          </a:xfrm>
          <a:prstGeom prst="ellipse">
            <a:avLst/>
          </a:prstGeom>
          <a:solidFill>
            <a:srgbClr val="A79FAA"/>
          </a:solidFill>
          <a:ln w="9525" cmpd="sng">
            <a:noFill/>
            <a:round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6" name="Oval 4"/>
          <p:cNvSpPr>
            <a:spLocks noChangeArrowheads="1"/>
          </p:cNvSpPr>
          <p:nvPr/>
        </p:nvSpPr>
        <p:spPr bwMode="auto">
          <a:xfrm>
            <a:off x="7259837" y="3476800"/>
            <a:ext cx="1078260" cy="1078259"/>
          </a:xfrm>
          <a:prstGeom prst="ellipse">
            <a:avLst/>
          </a:prstGeom>
          <a:solidFill>
            <a:srgbClr val="CECED0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7" name="Oval 5"/>
          <p:cNvSpPr>
            <a:spLocks noChangeArrowheads="1"/>
          </p:cNvSpPr>
          <p:nvPr/>
        </p:nvSpPr>
        <p:spPr bwMode="auto">
          <a:xfrm>
            <a:off x="4502796" y="3476800"/>
            <a:ext cx="1078259" cy="1078259"/>
          </a:xfrm>
          <a:prstGeom prst="ellipse">
            <a:avLst/>
          </a:prstGeom>
          <a:solidFill>
            <a:srgbClr val="CECED0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8" name="Oval 6"/>
          <p:cNvSpPr>
            <a:spLocks noChangeArrowheads="1"/>
          </p:cNvSpPr>
          <p:nvPr/>
        </p:nvSpPr>
        <p:spPr bwMode="auto">
          <a:xfrm>
            <a:off x="5880199" y="4854203"/>
            <a:ext cx="1080492" cy="1080492"/>
          </a:xfrm>
          <a:prstGeom prst="ellipse">
            <a:avLst/>
          </a:prstGeom>
          <a:solidFill>
            <a:srgbClr val="FABAAE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39" name="Freeform 7"/>
          <p:cNvSpPr/>
          <p:nvPr/>
        </p:nvSpPr>
        <p:spPr bwMode="auto">
          <a:xfrm>
            <a:off x="3971480" y="2217714"/>
            <a:ext cx="1727895" cy="468809"/>
          </a:xfrm>
          <a:custGeom>
            <a:avLst/>
            <a:gdLst>
              <a:gd name="T0" fmla="*/ 774 w 774"/>
              <a:gd name="T1" fmla="*/ 210 h 210"/>
              <a:gd name="T2" fmla="*/ 389 w 774"/>
              <a:gd name="T3" fmla="*/ 210 h 210"/>
              <a:gd name="T4" fmla="*/ 389 w 774"/>
              <a:gd name="T5" fmla="*/ 0 h 210"/>
              <a:gd name="T6" fmla="*/ 0 w 774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74" h="210">
                <a:moveTo>
                  <a:pt x="774" y="210"/>
                </a:moveTo>
                <a:lnTo>
                  <a:pt x="389" y="210"/>
                </a:lnTo>
                <a:lnTo>
                  <a:pt x="389" y="0"/>
                </a:lnTo>
                <a:lnTo>
                  <a:pt x="0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0" name="Freeform 8"/>
          <p:cNvSpPr/>
          <p:nvPr/>
        </p:nvSpPr>
        <p:spPr bwMode="auto">
          <a:xfrm>
            <a:off x="7833570" y="2217715"/>
            <a:ext cx="799207" cy="1076027"/>
          </a:xfrm>
          <a:custGeom>
            <a:avLst/>
            <a:gdLst>
              <a:gd name="T0" fmla="*/ 0 w 358"/>
              <a:gd name="T1" fmla="*/ 482 h 482"/>
              <a:gd name="T2" fmla="*/ 0 w 358"/>
              <a:gd name="T3" fmla="*/ 0 h 482"/>
              <a:gd name="T4" fmla="*/ 358 w 358"/>
              <a:gd name="T5" fmla="*/ 0 h 4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58" h="482">
                <a:moveTo>
                  <a:pt x="0" y="482"/>
                </a:moveTo>
                <a:lnTo>
                  <a:pt x="0" y="0"/>
                </a:lnTo>
                <a:lnTo>
                  <a:pt x="358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1" name="Freeform 9"/>
          <p:cNvSpPr/>
          <p:nvPr/>
        </p:nvSpPr>
        <p:spPr bwMode="auto">
          <a:xfrm>
            <a:off x="7141518" y="4954663"/>
            <a:ext cx="1426517" cy="468809"/>
          </a:xfrm>
          <a:custGeom>
            <a:avLst/>
            <a:gdLst>
              <a:gd name="T0" fmla="*/ 0 w 639"/>
              <a:gd name="T1" fmla="*/ 210 h 210"/>
              <a:gd name="T2" fmla="*/ 318 w 639"/>
              <a:gd name="T3" fmla="*/ 210 h 210"/>
              <a:gd name="T4" fmla="*/ 318 w 639"/>
              <a:gd name="T5" fmla="*/ 0 h 210"/>
              <a:gd name="T6" fmla="*/ 639 w 639"/>
              <a:gd name="T7" fmla="*/ 0 h 2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39" h="210">
                <a:moveTo>
                  <a:pt x="0" y="210"/>
                </a:moveTo>
                <a:lnTo>
                  <a:pt x="318" y="210"/>
                </a:lnTo>
                <a:lnTo>
                  <a:pt x="318" y="0"/>
                </a:lnTo>
                <a:lnTo>
                  <a:pt x="639" y="0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2" name="Freeform 10"/>
          <p:cNvSpPr/>
          <p:nvPr/>
        </p:nvSpPr>
        <p:spPr bwMode="auto">
          <a:xfrm>
            <a:off x="3971479" y="4659983"/>
            <a:ext cx="1069329" cy="310306"/>
          </a:xfrm>
          <a:custGeom>
            <a:avLst/>
            <a:gdLst>
              <a:gd name="T0" fmla="*/ 479 w 479"/>
              <a:gd name="T1" fmla="*/ 0 h 139"/>
              <a:gd name="T2" fmla="*/ 479 w 479"/>
              <a:gd name="T3" fmla="*/ 139 h 139"/>
              <a:gd name="T4" fmla="*/ 0 w 479"/>
              <a:gd name="T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79" h="139">
                <a:moveTo>
                  <a:pt x="479" y="0"/>
                </a:moveTo>
                <a:lnTo>
                  <a:pt x="479" y="139"/>
                </a:lnTo>
                <a:lnTo>
                  <a:pt x="0" y="139"/>
                </a:ln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tailEnd type="oval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3" name="Freeform 11"/>
          <p:cNvSpPr/>
          <p:nvPr/>
        </p:nvSpPr>
        <p:spPr bwMode="auto">
          <a:xfrm>
            <a:off x="7038827" y="3925517"/>
            <a:ext cx="95993" cy="191988"/>
          </a:xfrm>
          <a:custGeom>
            <a:avLst/>
            <a:gdLst>
              <a:gd name="T0" fmla="*/ 0 w 43"/>
              <a:gd name="T1" fmla="*/ 0 h 86"/>
              <a:gd name="T2" fmla="*/ 43 w 43"/>
              <a:gd name="T3" fmla="*/ 43 h 86"/>
              <a:gd name="T4" fmla="*/ 0 w 43"/>
              <a:gd name="T5" fmla="*/ 86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0" y="0"/>
                </a:moveTo>
                <a:lnTo>
                  <a:pt x="43" y="43"/>
                </a:lnTo>
                <a:lnTo>
                  <a:pt x="0" y="86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4" name="Freeform 12"/>
          <p:cNvSpPr/>
          <p:nvPr/>
        </p:nvSpPr>
        <p:spPr bwMode="auto">
          <a:xfrm>
            <a:off x="5706071" y="3925517"/>
            <a:ext cx="95995" cy="191988"/>
          </a:xfrm>
          <a:custGeom>
            <a:avLst/>
            <a:gdLst>
              <a:gd name="T0" fmla="*/ 43 w 43"/>
              <a:gd name="T1" fmla="*/ 86 h 86"/>
              <a:gd name="T2" fmla="*/ 0 w 43"/>
              <a:gd name="T3" fmla="*/ 43 h 86"/>
              <a:gd name="T4" fmla="*/ 43 w 43"/>
              <a:gd name="T5" fmla="*/ 0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3" h="86">
                <a:moveTo>
                  <a:pt x="43" y="86"/>
                </a:moveTo>
                <a:lnTo>
                  <a:pt x="0" y="43"/>
                </a:lnTo>
                <a:lnTo>
                  <a:pt x="43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5" name="Freeform 13"/>
          <p:cNvSpPr/>
          <p:nvPr/>
        </p:nvSpPr>
        <p:spPr bwMode="auto">
          <a:xfrm>
            <a:off x="6324453" y="4639891"/>
            <a:ext cx="191988" cy="95995"/>
          </a:xfrm>
          <a:custGeom>
            <a:avLst/>
            <a:gdLst>
              <a:gd name="T0" fmla="*/ 86 w 86"/>
              <a:gd name="T1" fmla="*/ 0 h 43"/>
              <a:gd name="T2" fmla="*/ 43 w 86"/>
              <a:gd name="T3" fmla="*/ 43 h 43"/>
              <a:gd name="T4" fmla="*/ 0 w 86"/>
              <a:gd name="T5" fmla="*/ 0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86" y="0"/>
                </a:moveTo>
                <a:lnTo>
                  <a:pt x="43" y="43"/>
                </a:ln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6" name="Freeform 14"/>
          <p:cNvSpPr/>
          <p:nvPr/>
        </p:nvSpPr>
        <p:spPr bwMode="auto">
          <a:xfrm>
            <a:off x="6324453" y="3307136"/>
            <a:ext cx="191988" cy="95993"/>
          </a:xfrm>
          <a:custGeom>
            <a:avLst/>
            <a:gdLst>
              <a:gd name="T0" fmla="*/ 0 w 86"/>
              <a:gd name="T1" fmla="*/ 43 h 43"/>
              <a:gd name="T2" fmla="*/ 43 w 86"/>
              <a:gd name="T3" fmla="*/ 0 h 43"/>
              <a:gd name="T4" fmla="*/ 86 w 86"/>
              <a:gd name="T5" fmla="*/ 43 h 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86" h="43">
                <a:moveTo>
                  <a:pt x="0" y="43"/>
                </a:moveTo>
                <a:lnTo>
                  <a:pt x="43" y="0"/>
                </a:lnTo>
                <a:lnTo>
                  <a:pt x="86" y="43"/>
                </a:lnTo>
              </a:path>
            </a:pathLst>
          </a:custGeom>
          <a:noFill/>
          <a:ln w="12700" cap="flat" cmpd="sng">
            <a:solidFill>
              <a:schemeClr val="bg1">
                <a:lumMod val="65000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66C6C2"/>
                </a:solidFill>
              </a14:hiddenFill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7" name="Rectangle 15"/>
          <p:cNvSpPr>
            <a:spLocks noChangeArrowheads="1"/>
          </p:cNvSpPr>
          <p:nvPr/>
        </p:nvSpPr>
        <p:spPr bwMode="auto">
          <a:xfrm>
            <a:off x="8833695" y="2110558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8" name="Rectangle 16"/>
          <p:cNvSpPr>
            <a:spLocks noChangeArrowheads="1"/>
          </p:cNvSpPr>
          <p:nvPr/>
        </p:nvSpPr>
        <p:spPr bwMode="auto">
          <a:xfrm>
            <a:off x="8833695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49" name="Rectangle 17"/>
          <p:cNvSpPr>
            <a:spLocks noChangeArrowheads="1"/>
          </p:cNvSpPr>
          <p:nvPr/>
        </p:nvSpPr>
        <p:spPr bwMode="auto">
          <a:xfrm>
            <a:off x="1631902" y="4840809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50" name="Rectangle 18"/>
          <p:cNvSpPr>
            <a:spLocks noChangeArrowheads="1"/>
          </p:cNvSpPr>
          <p:nvPr/>
        </p:nvSpPr>
        <p:spPr bwMode="auto">
          <a:xfrm>
            <a:off x="1631902" y="2106093"/>
            <a:ext cx="2127497" cy="701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451" name="Freeform 19"/>
          <p:cNvSpPr>
            <a:spLocks noEditPoints="1"/>
          </p:cNvSpPr>
          <p:nvPr/>
        </p:nvSpPr>
        <p:spPr bwMode="auto">
          <a:xfrm>
            <a:off x="6239620" y="2447652"/>
            <a:ext cx="392906" cy="401836"/>
          </a:xfrm>
          <a:custGeom>
            <a:avLst/>
            <a:gdLst>
              <a:gd name="T0" fmla="*/ 130 w 136"/>
              <a:gd name="T1" fmla="*/ 33 h 140"/>
              <a:gd name="T2" fmla="*/ 100 w 136"/>
              <a:gd name="T3" fmla="*/ 33 h 140"/>
              <a:gd name="T4" fmla="*/ 100 w 136"/>
              <a:gd name="T5" fmla="*/ 6 h 140"/>
              <a:gd name="T6" fmla="*/ 94 w 136"/>
              <a:gd name="T7" fmla="*/ 0 h 140"/>
              <a:gd name="T8" fmla="*/ 6 w 136"/>
              <a:gd name="T9" fmla="*/ 0 h 140"/>
              <a:gd name="T10" fmla="*/ 0 w 136"/>
              <a:gd name="T11" fmla="*/ 6 h 140"/>
              <a:gd name="T12" fmla="*/ 0 w 136"/>
              <a:gd name="T13" fmla="*/ 35 h 140"/>
              <a:gd name="T14" fmla="*/ 0 w 136"/>
              <a:gd name="T15" fmla="*/ 104 h 140"/>
              <a:gd name="T16" fmla="*/ 0 w 136"/>
              <a:gd name="T17" fmla="*/ 134 h 140"/>
              <a:gd name="T18" fmla="*/ 6 w 136"/>
              <a:gd name="T19" fmla="*/ 140 h 140"/>
              <a:gd name="T20" fmla="*/ 94 w 136"/>
              <a:gd name="T21" fmla="*/ 140 h 140"/>
              <a:gd name="T22" fmla="*/ 130 w 136"/>
              <a:gd name="T23" fmla="*/ 140 h 140"/>
              <a:gd name="T24" fmla="*/ 136 w 136"/>
              <a:gd name="T25" fmla="*/ 134 h 140"/>
              <a:gd name="T26" fmla="*/ 136 w 136"/>
              <a:gd name="T27" fmla="*/ 39 h 140"/>
              <a:gd name="T28" fmla="*/ 130 w 136"/>
              <a:gd name="T29" fmla="*/ 33 h 140"/>
              <a:gd name="T30" fmla="*/ 88 w 136"/>
              <a:gd name="T31" fmla="*/ 128 h 140"/>
              <a:gd name="T32" fmla="*/ 72 w 136"/>
              <a:gd name="T33" fmla="*/ 128 h 140"/>
              <a:gd name="T34" fmla="*/ 72 w 136"/>
              <a:gd name="T35" fmla="*/ 110 h 140"/>
              <a:gd name="T36" fmla="*/ 88 w 136"/>
              <a:gd name="T37" fmla="*/ 110 h 140"/>
              <a:gd name="T38" fmla="*/ 88 w 136"/>
              <a:gd name="T39" fmla="*/ 128 h 140"/>
              <a:gd name="T40" fmla="*/ 60 w 136"/>
              <a:gd name="T41" fmla="*/ 110 h 140"/>
              <a:gd name="T42" fmla="*/ 60 w 136"/>
              <a:gd name="T43" fmla="*/ 128 h 140"/>
              <a:gd name="T44" fmla="*/ 39 w 136"/>
              <a:gd name="T45" fmla="*/ 128 h 140"/>
              <a:gd name="T46" fmla="*/ 39 w 136"/>
              <a:gd name="T47" fmla="*/ 110 h 140"/>
              <a:gd name="T48" fmla="*/ 60 w 136"/>
              <a:gd name="T49" fmla="*/ 110 h 140"/>
              <a:gd name="T50" fmla="*/ 12 w 136"/>
              <a:gd name="T51" fmla="*/ 98 h 140"/>
              <a:gd name="T52" fmla="*/ 12 w 136"/>
              <a:gd name="T53" fmla="*/ 41 h 140"/>
              <a:gd name="T54" fmla="*/ 88 w 136"/>
              <a:gd name="T55" fmla="*/ 41 h 140"/>
              <a:gd name="T56" fmla="*/ 88 w 136"/>
              <a:gd name="T57" fmla="*/ 98 h 140"/>
              <a:gd name="T58" fmla="*/ 12 w 136"/>
              <a:gd name="T59" fmla="*/ 98 h 140"/>
              <a:gd name="T60" fmla="*/ 39 w 136"/>
              <a:gd name="T61" fmla="*/ 29 h 140"/>
              <a:gd name="T62" fmla="*/ 39 w 136"/>
              <a:gd name="T63" fmla="*/ 12 h 140"/>
              <a:gd name="T64" fmla="*/ 60 w 136"/>
              <a:gd name="T65" fmla="*/ 12 h 140"/>
              <a:gd name="T66" fmla="*/ 60 w 136"/>
              <a:gd name="T67" fmla="*/ 29 h 140"/>
              <a:gd name="T68" fmla="*/ 39 w 136"/>
              <a:gd name="T69" fmla="*/ 29 h 140"/>
              <a:gd name="T70" fmla="*/ 88 w 136"/>
              <a:gd name="T71" fmla="*/ 29 h 140"/>
              <a:gd name="T72" fmla="*/ 72 w 136"/>
              <a:gd name="T73" fmla="*/ 29 h 140"/>
              <a:gd name="T74" fmla="*/ 72 w 136"/>
              <a:gd name="T75" fmla="*/ 12 h 140"/>
              <a:gd name="T76" fmla="*/ 88 w 136"/>
              <a:gd name="T77" fmla="*/ 12 h 140"/>
              <a:gd name="T78" fmla="*/ 88 w 136"/>
              <a:gd name="T79" fmla="*/ 29 h 140"/>
              <a:gd name="T80" fmla="*/ 12 w 136"/>
              <a:gd name="T81" fmla="*/ 12 h 140"/>
              <a:gd name="T82" fmla="*/ 27 w 136"/>
              <a:gd name="T83" fmla="*/ 12 h 140"/>
              <a:gd name="T84" fmla="*/ 27 w 136"/>
              <a:gd name="T85" fmla="*/ 29 h 140"/>
              <a:gd name="T86" fmla="*/ 12 w 136"/>
              <a:gd name="T87" fmla="*/ 29 h 140"/>
              <a:gd name="T88" fmla="*/ 12 w 136"/>
              <a:gd name="T89" fmla="*/ 12 h 140"/>
              <a:gd name="T90" fmla="*/ 12 w 136"/>
              <a:gd name="T91" fmla="*/ 110 h 140"/>
              <a:gd name="T92" fmla="*/ 27 w 136"/>
              <a:gd name="T93" fmla="*/ 110 h 140"/>
              <a:gd name="T94" fmla="*/ 27 w 136"/>
              <a:gd name="T95" fmla="*/ 128 h 140"/>
              <a:gd name="T96" fmla="*/ 12 w 136"/>
              <a:gd name="T97" fmla="*/ 128 h 140"/>
              <a:gd name="T98" fmla="*/ 12 w 136"/>
              <a:gd name="T99" fmla="*/ 110 h 140"/>
              <a:gd name="T100" fmla="*/ 124 w 136"/>
              <a:gd name="T101" fmla="*/ 128 h 140"/>
              <a:gd name="T102" fmla="*/ 100 w 136"/>
              <a:gd name="T103" fmla="*/ 128 h 140"/>
              <a:gd name="T104" fmla="*/ 100 w 136"/>
              <a:gd name="T105" fmla="*/ 104 h 140"/>
              <a:gd name="T106" fmla="*/ 100 w 136"/>
              <a:gd name="T107" fmla="*/ 45 h 140"/>
              <a:gd name="T108" fmla="*/ 124 w 136"/>
              <a:gd name="T109" fmla="*/ 45 h 140"/>
              <a:gd name="T110" fmla="*/ 124 w 136"/>
              <a:gd name="T111" fmla="*/ 128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36" h="140">
                <a:moveTo>
                  <a:pt x="130" y="33"/>
                </a:moveTo>
                <a:cubicBezTo>
                  <a:pt x="100" y="33"/>
                  <a:pt x="100" y="33"/>
                  <a:pt x="100" y="33"/>
                </a:cubicBezTo>
                <a:cubicBezTo>
                  <a:pt x="100" y="6"/>
                  <a:pt x="100" y="6"/>
                  <a:pt x="100" y="6"/>
                </a:cubicBezTo>
                <a:cubicBezTo>
                  <a:pt x="100" y="2"/>
                  <a:pt x="97" y="0"/>
                  <a:pt x="94" y="0"/>
                </a:cubicBezTo>
                <a:cubicBezTo>
                  <a:pt x="6" y="0"/>
                  <a:pt x="6" y="0"/>
                  <a:pt x="6" y="0"/>
                </a:cubicBezTo>
                <a:cubicBezTo>
                  <a:pt x="2" y="0"/>
                  <a:pt x="0" y="2"/>
                  <a:pt x="0" y="6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7"/>
                  <a:pt x="2" y="140"/>
                  <a:pt x="6" y="140"/>
                </a:cubicBezTo>
                <a:cubicBezTo>
                  <a:pt x="94" y="140"/>
                  <a:pt x="94" y="140"/>
                  <a:pt x="94" y="140"/>
                </a:cubicBezTo>
                <a:cubicBezTo>
                  <a:pt x="130" y="140"/>
                  <a:pt x="130" y="140"/>
                  <a:pt x="130" y="140"/>
                </a:cubicBezTo>
                <a:cubicBezTo>
                  <a:pt x="134" y="140"/>
                  <a:pt x="136" y="137"/>
                  <a:pt x="136" y="134"/>
                </a:cubicBezTo>
                <a:cubicBezTo>
                  <a:pt x="136" y="39"/>
                  <a:pt x="136" y="39"/>
                  <a:pt x="136" y="39"/>
                </a:cubicBezTo>
                <a:cubicBezTo>
                  <a:pt x="136" y="36"/>
                  <a:pt x="134" y="33"/>
                  <a:pt x="130" y="33"/>
                </a:cubicBezTo>
                <a:close/>
                <a:moveTo>
                  <a:pt x="88" y="128"/>
                </a:moveTo>
                <a:cubicBezTo>
                  <a:pt x="72" y="128"/>
                  <a:pt x="72" y="128"/>
                  <a:pt x="72" y="128"/>
                </a:cubicBezTo>
                <a:cubicBezTo>
                  <a:pt x="72" y="110"/>
                  <a:pt x="72" y="110"/>
                  <a:pt x="72" y="110"/>
                </a:cubicBezTo>
                <a:cubicBezTo>
                  <a:pt x="88" y="110"/>
                  <a:pt x="88" y="110"/>
                  <a:pt x="88" y="110"/>
                </a:cubicBezTo>
                <a:lnTo>
                  <a:pt x="88" y="128"/>
                </a:lnTo>
                <a:close/>
                <a:moveTo>
                  <a:pt x="60" y="110"/>
                </a:moveTo>
                <a:cubicBezTo>
                  <a:pt x="60" y="128"/>
                  <a:pt x="60" y="128"/>
                  <a:pt x="60" y="128"/>
                </a:cubicBezTo>
                <a:cubicBezTo>
                  <a:pt x="39" y="128"/>
                  <a:pt x="39" y="128"/>
                  <a:pt x="39" y="128"/>
                </a:cubicBezTo>
                <a:cubicBezTo>
                  <a:pt x="39" y="110"/>
                  <a:pt x="39" y="110"/>
                  <a:pt x="39" y="110"/>
                </a:cubicBezTo>
                <a:lnTo>
                  <a:pt x="60" y="110"/>
                </a:lnTo>
                <a:close/>
                <a:moveTo>
                  <a:pt x="12" y="98"/>
                </a:moveTo>
                <a:cubicBezTo>
                  <a:pt x="12" y="41"/>
                  <a:pt x="12" y="41"/>
                  <a:pt x="12" y="41"/>
                </a:cubicBezTo>
                <a:cubicBezTo>
                  <a:pt x="88" y="41"/>
                  <a:pt x="88" y="41"/>
                  <a:pt x="88" y="41"/>
                </a:cubicBezTo>
                <a:cubicBezTo>
                  <a:pt x="88" y="98"/>
                  <a:pt x="88" y="98"/>
                  <a:pt x="88" y="98"/>
                </a:cubicBezTo>
                <a:lnTo>
                  <a:pt x="12" y="98"/>
                </a:lnTo>
                <a:close/>
                <a:moveTo>
                  <a:pt x="39" y="29"/>
                </a:moveTo>
                <a:cubicBezTo>
                  <a:pt x="39" y="12"/>
                  <a:pt x="39" y="12"/>
                  <a:pt x="39" y="12"/>
                </a:cubicBezTo>
                <a:cubicBezTo>
                  <a:pt x="60" y="12"/>
                  <a:pt x="60" y="12"/>
                  <a:pt x="60" y="12"/>
                </a:cubicBezTo>
                <a:cubicBezTo>
                  <a:pt x="60" y="29"/>
                  <a:pt x="60" y="29"/>
                  <a:pt x="60" y="29"/>
                </a:cubicBezTo>
                <a:lnTo>
                  <a:pt x="39" y="29"/>
                </a:lnTo>
                <a:close/>
                <a:moveTo>
                  <a:pt x="88" y="29"/>
                </a:moveTo>
                <a:cubicBezTo>
                  <a:pt x="72" y="29"/>
                  <a:pt x="72" y="29"/>
                  <a:pt x="72" y="29"/>
                </a:cubicBezTo>
                <a:cubicBezTo>
                  <a:pt x="72" y="12"/>
                  <a:pt x="72" y="12"/>
                  <a:pt x="72" y="12"/>
                </a:cubicBezTo>
                <a:cubicBezTo>
                  <a:pt x="88" y="12"/>
                  <a:pt x="88" y="12"/>
                  <a:pt x="88" y="12"/>
                </a:cubicBezTo>
                <a:lnTo>
                  <a:pt x="88" y="29"/>
                </a:lnTo>
                <a:close/>
                <a:moveTo>
                  <a:pt x="12" y="12"/>
                </a:moveTo>
                <a:cubicBezTo>
                  <a:pt x="27" y="12"/>
                  <a:pt x="27" y="12"/>
                  <a:pt x="27" y="12"/>
                </a:cubicBezTo>
                <a:cubicBezTo>
                  <a:pt x="27" y="29"/>
                  <a:pt x="27" y="29"/>
                  <a:pt x="27" y="29"/>
                </a:cubicBezTo>
                <a:cubicBezTo>
                  <a:pt x="12" y="29"/>
                  <a:pt x="12" y="29"/>
                  <a:pt x="12" y="29"/>
                </a:cubicBezTo>
                <a:lnTo>
                  <a:pt x="12" y="12"/>
                </a:lnTo>
                <a:close/>
                <a:moveTo>
                  <a:pt x="12" y="110"/>
                </a:moveTo>
                <a:cubicBezTo>
                  <a:pt x="27" y="110"/>
                  <a:pt x="27" y="110"/>
                  <a:pt x="27" y="110"/>
                </a:cubicBezTo>
                <a:cubicBezTo>
                  <a:pt x="27" y="128"/>
                  <a:pt x="27" y="128"/>
                  <a:pt x="27" y="128"/>
                </a:cubicBezTo>
                <a:cubicBezTo>
                  <a:pt x="12" y="128"/>
                  <a:pt x="12" y="128"/>
                  <a:pt x="12" y="128"/>
                </a:cubicBezTo>
                <a:lnTo>
                  <a:pt x="12" y="110"/>
                </a:lnTo>
                <a:close/>
                <a:moveTo>
                  <a:pt x="124" y="128"/>
                </a:moveTo>
                <a:cubicBezTo>
                  <a:pt x="100" y="128"/>
                  <a:pt x="100" y="128"/>
                  <a:pt x="100" y="128"/>
                </a:cubicBezTo>
                <a:cubicBezTo>
                  <a:pt x="100" y="104"/>
                  <a:pt x="100" y="104"/>
                  <a:pt x="100" y="104"/>
                </a:cubicBezTo>
                <a:cubicBezTo>
                  <a:pt x="100" y="45"/>
                  <a:pt x="100" y="45"/>
                  <a:pt x="100" y="45"/>
                </a:cubicBezTo>
                <a:cubicBezTo>
                  <a:pt x="124" y="45"/>
                  <a:pt x="124" y="45"/>
                  <a:pt x="124" y="45"/>
                </a:cubicBezTo>
                <a:lnTo>
                  <a:pt x="124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452" name="Group 20"/>
          <p:cNvGrpSpPr/>
          <p:nvPr/>
        </p:nvGrpSpPr>
        <p:grpSpPr bwMode="auto">
          <a:xfrm>
            <a:off x="4815335" y="3778177"/>
            <a:ext cx="495598" cy="504527"/>
            <a:chOff x="0" y="0"/>
            <a:chExt cx="276" cy="281"/>
          </a:xfrm>
        </p:grpSpPr>
        <p:sp>
          <p:nvSpPr>
            <p:cNvPr id="18453" name="Freeform 21"/>
            <p:cNvSpPr/>
            <p:nvPr/>
          </p:nvSpPr>
          <p:spPr bwMode="auto">
            <a:xfrm>
              <a:off x="0" y="0"/>
              <a:ext cx="276" cy="203"/>
            </a:xfrm>
            <a:custGeom>
              <a:avLst/>
              <a:gdLst>
                <a:gd name="T0" fmla="*/ 106 w 138"/>
                <a:gd name="T1" fmla="*/ 37 h 101"/>
                <a:gd name="T2" fmla="*/ 100 w 138"/>
                <a:gd name="T3" fmla="*/ 38 h 101"/>
                <a:gd name="T4" fmla="*/ 100 w 138"/>
                <a:gd name="T5" fmla="*/ 35 h 101"/>
                <a:gd name="T6" fmla="*/ 66 w 138"/>
                <a:gd name="T7" fmla="*/ 0 h 101"/>
                <a:gd name="T8" fmla="*/ 32 w 138"/>
                <a:gd name="T9" fmla="*/ 29 h 101"/>
                <a:gd name="T10" fmla="*/ 22 w 138"/>
                <a:gd name="T11" fmla="*/ 30 h 101"/>
                <a:gd name="T12" fmla="*/ 22 w 138"/>
                <a:gd name="T13" fmla="*/ 30 h 101"/>
                <a:gd name="T14" fmla="*/ 8 w 138"/>
                <a:gd name="T15" fmla="*/ 51 h 101"/>
                <a:gd name="T16" fmla="*/ 10 w 138"/>
                <a:gd name="T17" fmla="*/ 60 h 101"/>
                <a:gd name="T18" fmla="*/ 0 w 138"/>
                <a:gd name="T19" fmla="*/ 79 h 101"/>
                <a:gd name="T20" fmla="*/ 22 w 138"/>
                <a:gd name="T21" fmla="*/ 101 h 101"/>
                <a:gd name="T22" fmla="*/ 45 w 138"/>
                <a:gd name="T23" fmla="*/ 101 h 101"/>
                <a:gd name="T24" fmla="*/ 51 w 138"/>
                <a:gd name="T25" fmla="*/ 95 h 101"/>
                <a:gd name="T26" fmla="*/ 45 w 138"/>
                <a:gd name="T27" fmla="*/ 89 h 101"/>
                <a:gd name="T28" fmla="*/ 22 w 138"/>
                <a:gd name="T29" fmla="*/ 89 h 101"/>
                <a:gd name="T30" fmla="*/ 12 w 138"/>
                <a:gd name="T31" fmla="*/ 79 h 101"/>
                <a:gd name="T32" fmla="*/ 20 w 138"/>
                <a:gd name="T33" fmla="*/ 69 h 101"/>
                <a:gd name="T34" fmla="*/ 25 w 138"/>
                <a:gd name="T35" fmla="*/ 65 h 101"/>
                <a:gd name="T36" fmla="*/ 23 w 138"/>
                <a:gd name="T37" fmla="*/ 58 h 101"/>
                <a:gd name="T38" fmla="*/ 20 w 138"/>
                <a:gd name="T39" fmla="*/ 51 h 101"/>
                <a:gd name="T40" fmla="*/ 26 w 138"/>
                <a:gd name="T41" fmla="*/ 41 h 101"/>
                <a:gd name="T42" fmla="*/ 26 w 138"/>
                <a:gd name="T43" fmla="*/ 41 h 101"/>
                <a:gd name="T44" fmla="*/ 35 w 138"/>
                <a:gd name="T45" fmla="*/ 42 h 101"/>
                <a:gd name="T46" fmla="*/ 41 w 138"/>
                <a:gd name="T47" fmla="*/ 42 h 101"/>
                <a:gd name="T48" fmla="*/ 43 w 138"/>
                <a:gd name="T49" fmla="*/ 36 h 101"/>
                <a:gd name="T50" fmla="*/ 43 w 138"/>
                <a:gd name="T51" fmla="*/ 35 h 101"/>
                <a:gd name="T52" fmla="*/ 43 w 138"/>
                <a:gd name="T53" fmla="*/ 35 h 101"/>
                <a:gd name="T54" fmla="*/ 66 w 138"/>
                <a:gd name="T55" fmla="*/ 12 h 101"/>
                <a:gd name="T56" fmla="*/ 88 w 138"/>
                <a:gd name="T57" fmla="*/ 35 h 101"/>
                <a:gd name="T58" fmla="*/ 84 w 138"/>
                <a:gd name="T59" fmla="*/ 46 h 101"/>
                <a:gd name="T60" fmla="*/ 86 w 138"/>
                <a:gd name="T61" fmla="*/ 54 h 101"/>
                <a:gd name="T62" fmla="*/ 93 w 138"/>
                <a:gd name="T63" fmla="*/ 54 h 101"/>
                <a:gd name="T64" fmla="*/ 106 w 138"/>
                <a:gd name="T65" fmla="*/ 49 h 101"/>
                <a:gd name="T66" fmla="*/ 126 w 138"/>
                <a:gd name="T67" fmla="*/ 69 h 101"/>
                <a:gd name="T68" fmla="*/ 106 w 138"/>
                <a:gd name="T69" fmla="*/ 89 h 101"/>
                <a:gd name="T70" fmla="*/ 93 w 138"/>
                <a:gd name="T71" fmla="*/ 89 h 101"/>
                <a:gd name="T72" fmla="*/ 87 w 138"/>
                <a:gd name="T73" fmla="*/ 95 h 101"/>
                <a:gd name="T74" fmla="*/ 93 w 138"/>
                <a:gd name="T75" fmla="*/ 101 h 101"/>
                <a:gd name="T76" fmla="*/ 106 w 138"/>
                <a:gd name="T77" fmla="*/ 101 h 101"/>
                <a:gd name="T78" fmla="*/ 138 w 138"/>
                <a:gd name="T79" fmla="*/ 69 h 101"/>
                <a:gd name="T80" fmla="*/ 106 w 138"/>
                <a:gd name="T81" fmla="*/ 3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8" h="101">
                  <a:moveTo>
                    <a:pt x="106" y="37"/>
                  </a:moveTo>
                  <a:cubicBezTo>
                    <a:pt x="104" y="37"/>
                    <a:pt x="102" y="37"/>
                    <a:pt x="100" y="38"/>
                  </a:cubicBezTo>
                  <a:cubicBezTo>
                    <a:pt x="100" y="37"/>
                    <a:pt x="100" y="36"/>
                    <a:pt x="100" y="35"/>
                  </a:cubicBezTo>
                  <a:cubicBezTo>
                    <a:pt x="100" y="16"/>
                    <a:pt x="84" y="0"/>
                    <a:pt x="66" y="0"/>
                  </a:cubicBezTo>
                  <a:cubicBezTo>
                    <a:pt x="49" y="0"/>
                    <a:pt x="35" y="13"/>
                    <a:pt x="32" y="29"/>
                  </a:cubicBezTo>
                  <a:cubicBezTo>
                    <a:pt x="28" y="28"/>
                    <a:pt x="25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13" y="33"/>
                    <a:pt x="8" y="42"/>
                    <a:pt x="8" y="51"/>
                  </a:cubicBezTo>
                  <a:cubicBezTo>
                    <a:pt x="8" y="54"/>
                    <a:pt x="8" y="57"/>
                    <a:pt x="10" y="60"/>
                  </a:cubicBezTo>
                  <a:cubicBezTo>
                    <a:pt x="4" y="64"/>
                    <a:pt x="0" y="71"/>
                    <a:pt x="0" y="79"/>
                  </a:cubicBezTo>
                  <a:cubicBezTo>
                    <a:pt x="0" y="91"/>
                    <a:pt x="10" y="101"/>
                    <a:pt x="22" y="101"/>
                  </a:cubicBezTo>
                  <a:cubicBezTo>
                    <a:pt x="45" y="101"/>
                    <a:pt x="45" y="101"/>
                    <a:pt x="45" y="101"/>
                  </a:cubicBezTo>
                  <a:cubicBezTo>
                    <a:pt x="48" y="101"/>
                    <a:pt x="51" y="98"/>
                    <a:pt x="51" y="95"/>
                  </a:cubicBezTo>
                  <a:cubicBezTo>
                    <a:pt x="51" y="92"/>
                    <a:pt x="48" y="89"/>
                    <a:pt x="45" y="89"/>
                  </a:cubicBezTo>
                  <a:cubicBezTo>
                    <a:pt x="22" y="89"/>
                    <a:pt x="22" y="89"/>
                    <a:pt x="22" y="89"/>
                  </a:cubicBezTo>
                  <a:cubicBezTo>
                    <a:pt x="16" y="89"/>
                    <a:pt x="12" y="84"/>
                    <a:pt x="12" y="79"/>
                  </a:cubicBezTo>
                  <a:cubicBezTo>
                    <a:pt x="12" y="74"/>
                    <a:pt x="16" y="70"/>
                    <a:pt x="20" y="69"/>
                  </a:cubicBezTo>
                  <a:cubicBezTo>
                    <a:pt x="23" y="69"/>
                    <a:pt x="25" y="67"/>
                    <a:pt x="25" y="65"/>
                  </a:cubicBezTo>
                  <a:cubicBezTo>
                    <a:pt x="26" y="62"/>
                    <a:pt x="25" y="60"/>
                    <a:pt x="23" y="58"/>
                  </a:cubicBezTo>
                  <a:cubicBezTo>
                    <a:pt x="21" y="57"/>
                    <a:pt x="20" y="54"/>
                    <a:pt x="20" y="51"/>
                  </a:cubicBezTo>
                  <a:cubicBezTo>
                    <a:pt x="20" y="47"/>
                    <a:pt x="22" y="43"/>
                    <a:pt x="26" y="41"/>
                  </a:cubicBezTo>
                  <a:cubicBezTo>
                    <a:pt x="26" y="41"/>
                    <a:pt x="26" y="41"/>
                    <a:pt x="26" y="41"/>
                  </a:cubicBezTo>
                  <a:cubicBezTo>
                    <a:pt x="29" y="40"/>
                    <a:pt x="32" y="40"/>
                    <a:pt x="35" y="42"/>
                  </a:cubicBezTo>
                  <a:cubicBezTo>
                    <a:pt x="36" y="43"/>
                    <a:pt x="39" y="43"/>
                    <a:pt x="41" y="42"/>
                  </a:cubicBezTo>
                  <a:cubicBezTo>
                    <a:pt x="43" y="41"/>
                    <a:pt x="44" y="39"/>
                    <a:pt x="43" y="36"/>
                  </a:cubicBezTo>
                  <a:cubicBezTo>
                    <a:pt x="43" y="36"/>
                    <a:pt x="43" y="36"/>
                    <a:pt x="43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22"/>
                    <a:pt x="53" y="12"/>
                    <a:pt x="66" y="12"/>
                  </a:cubicBezTo>
                  <a:cubicBezTo>
                    <a:pt x="78" y="12"/>
                    <a:pt x="88" y="22"/>
                    <a:pt x="88" y="35"/>
                  </a:cubicBezTo>
                  <a:cubicBezTo>
                    <a:pt x="88" y="39"/>
                    <a:pt x="87" y="43"/>
                    <a:pt x="84" y="46"/>
                  </a:cubicBezTo>
                  <a:cubicBezTo>
                    <a:pt x="83" y="49"/>
                    <a:pt x="83" y="52"/>
                    <a:pt x="86" y="54"/>
                  </a:cubicBezTo>
                  <a:cubicBezTo>
                    <a:pt x="88" y="56"/>
                    <a:pt x="91" y="56"/>
                    <a:pt x="93" y="54"/>
                  </a:cubicBezTo>
                  <a:cubicBezTo>
                    <a:pt x="96" y="52"/>
                    <a:pt x="100" y="49"/>
                    <a:pt x="106" y="49"/>
                  </a:cubicBezTo>
                  <a:cubicBezTo>
                    <a:pt x="117" y="49"/>
                    <a:pt x="126" y="58"/>
                    <a:pt x="126" y="69"/>
                  </a:cubicBezTo>
                  <a:cubicBezTo>
                    <a:pt x="126" y="80"/>
                    <a:pt x="117" y="89"/>
                    <a:pt x="106" y="89"/>
                  </a:cubicBezTo>
                  <a:cubicBezTo>
                    <a:pt x="93" y="89"/>
                    <a:pt x="93" y="89"/>
                    <a:pt x="93" y="89"/>
                  </a:cubicBezTo>
                  <a:cubicBezTo>
                    <a:pt x="90" y="89"/>
                    <a:pt x="87" y="92"/>
                    <a:pt x="87" y="95"/>
                  </a:cubicBezTo>
                  <a:cubicBezTo>
                    <a:pt x="87" y="98"/>
                    <a:pt x="90" y="101"/>
                    <a:pt x="93" y="101"/>
                  </a:cubicBezTo>
                  <a:cubicBezTo>
                    <a:pt x="106" y="101"/>
                    <a:pt x="106" y="101"/>
                    <a:pt x="106" y="101"/>
                  </a:cubicBezTo>
                  <a:cubicBezTo>
                    <a:pt x="124" y="101"/>
                    <a:pt x="138" y="87"/>
                    <a:pt x="138" y="69"/>
                  </a:cubicBezTo>
                  <a:cubicBezTo>
                    <a:pt x="138" y="51"/>
                    <a:pt x="124" y="37"/>
                    <a:pt x="106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4" name="Freeform 22"/>
            <p:cNvSpPr/>
            <p:nvPr/>
          </p:nvSpPr>
          <p:spPr bwMode="auto">
            <a:xfrm>
              <a:off x="84" y="115"/>
              <a:ext cx="108" cy="166"/>
            </a:xfrm>
            <a:custGeom>
              <a:avLst/>
              <a:gdLst>
                <a:gd name="T0" fmla="*/ 43 w 54"/>
                <a:gd name="T1" fmla="*/ 53 h 83"/>
                <a:gd name="T2" fmla="*/ 33 w 54"/>
                <a:gd name="T3" fmla="*/ 63 h 83"/>
                <a:gd name="T4" fmla="*/ 33 w 54"/>
                <a:gd name="T5" fmla="*/ 6 h 83"/>
                <a:gd name="T6" fmla="*/ 27 w 54"/>
                <a:gd name="T7" fmla="*/ 0 h 83"/>
                <a:gd name="T8" fmla="*/ 21 w 54"/>
                <a:gd name="T9" fmla="*/ 6 h 83"/>
                <a:gd name="T10" fmla="*/ 21 w 54"/>
                <a:gd name="T11" fmla="*/ 63 h 83"/>
                <a:gd name="T12" fmla="*/ 11 w 54"/>
                <a:gd name="T13" fmla="*/ 53 h 83"/>
                <a:gd name="T14" fmla="*/ 2 w 54"/>
                <a:gd name="T15" fmla="*/ 53 h 83"/>
                <a:gd name="T16" fmla="*/ 2 w 54"/>
                <a:gd name="T17" fmla="*/ 61 h 83"/>
                <a:gd name="T18" fmla="*/ 23 w 54"/>
                <a:gd name="T19" fmla="*/ 82 h 83"/>
                <a:gd name="T20" fmla="*/ 27 w 54"/>
                <a:gd name="T21" fmla="*/ 83 h 83"/>
                <a:gd name="T22" fmla="*/ 31 w 54"/>
                <a:gd name="T23" fmla="*/ 82 h 83"/>
                <a:gd name="T24" fmla="*/ 52 w 54"/>
                <a:gd name="T25" fmla="*/ 61 h 83"/>
                <a:gd name="T26" fmla="*/ 52 w 54"/>
                <a:gd name="T27" fmla="*/ 53 h 83"/>
                <a:gd name="T28" fmla="*/ 43 w 54"/>
                <a:gd name="T29" fmla="*/ 5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4" h="83">
                  <a:moveTo>
                    <a:pt x="43" y="53"/>
                  </a:moveTo>
                  <a:cubicBezTo>
                    <a:pt x="33" y="63"/>
                    <a:pt x="33" y="63"/>
                    <a:pt x="33" y="63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2"/>
                    <a:pt x="30" y="0"/>
                    <a:pt x="27" y="0"/>
                  </a:cubicBezTo>
                  <a:cubicBezTo>
                    <a:pt x="24" y="0"/>
                    <a:pt x="21" y="2"/>
                    <a:pt x="21" y="6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11" y="53"/>
                    <a:pt x="11" y="53"/>
                    <a:pt x="11" y="53"/>
                  </a:cubicBezTo>
                  <a:cubicBezTo>
                    <a:pt x="8" y="50"/>
                    <a:pt x="5" y="50"/>
                    <a:pt x="2" y="53"/>
                  </a:cubicBezTo>
                  <a:cubicBezTo>
                    <a:pt x="0" y="55"/>
                    <a:pt x="0" y="59"/>
                    <a:pt x="2" y="61"/>
                  </a:cubicBezTo>
                  <a:cubicBezTo>
                    <a:pt x="23" y="82"/>
                    <a:pt x="23" y="82"/>
                    <a:pt x="23" y="82"/>
                  </a:cubicBezTo>
                  <a:cubicBezTo>
                    <a:pt x="24" y="83"/>
                    <a:pt x="25" y="83"/>
                    <a:pt x="27" y="83"/>
                  </a:cubicBezTo>
                  <a:cubicBezTo>
                    <a:pt x="28" y="83"/>
                    <a:pt x="30" y="83"/>
                    <a:pt x="31" y="8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4" y="59"/>
                    <a:pt x="54" y="55"/>
                    <a:pt x="52" y="53"/>
                  </a:cubicBezTo>
                  <a:cubicBezTo>
                    <a:pt x="49" y="50"/>
                    <a:pt x="45" y="50"/>
                    <a:pt x="43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8455" name="Freeform 23"/>
          <p:cNvSpPr>
            <a:spLocks noEditPoints="1"/>
          </p:cNvSpPr>
          <p:nvPr/>
        </p:nvSpPr>
        <p:spPr bwMode="auto">
          <a:xfrm>
            <a:off x="6210598" y="5182370"/>
            <a:ext cx="437555" cy="464344"/>
          </a:xfrm>
          <a:custGeom>
            <a:avLst/>
            <a:gdLst>
              <a:gd name="T0" fmla="*/ 111 w 132"/>
              <a:gd name="T1" fmla="*/ 56 h 140"/>
              <a:gd name="T2" fmla="*/ 103 w 132"/>
              <a:gd name="T3" fmla="*/ 56 h 140"/>
              <a:gd name="T4" fmla="*/ 103 w 132"/>
              <a:gd name="T5" fmla="*/ 37 h 140"/>
              <a:gd name="T6" fmla="*/ 66 w 132"/>
              <a:gd name="T7" fmla="*/ 0 h 140"/>
              <a:gd name="T8" fmla="*/ 29 w 132"/>
              <a:gd name="T9" fmla="*/ 37 h 140"/>
              <a:gd name="T10" fmla="*/ 29 w 132"/>
              <a:gd name="T11" fmla="*/ 55 h 140"/>
              <a:gd name="T12" fmla="*/ 21 w 132"/>
              <a:gd name="T13" fmla="*/ 55 h 140"/>
              <a:gd name="T14" fmla="*/ 0 w 132"/>
              <a:gd name="T15" fmla="*/ 76 h 140"/>
              <a:gd name="T16" fmla="*/ 21 w 132"/>
              <a:gd name="T17" fmla="*/ 97 h 140"/>
              <a:gd name="T18" fmla="*/ 41 w 132"/>
              <a:gd name="T19" fmla="*/ 97 h 140"/>
              <a:gd name="T20" fmla="*/ 41 w 132"/>
              <a:gd name="T21" fmla="*/ 57 h 140"/>
              <a:gd name="T22" fmla="*/ 41 w 132"/>
              <a:gd name="T23" fmla="*/ 55 h 140"/>
              <a:gd name="T24" fmla="*/ 41 w 132"/>
              <a:gd name="T25" fmla="*/ 37 h 140"/>
              <a:gd name="T26" fmla="*/ 66 w 132"/>
              <a:gd name="T27" fmla="*/ 12 h 140"/>
              <a:gd name="T28" fmla="*/ 91 w 132"/>
              <a:gd name="T29" fmla="*/ 37 h 140"/>
              <a:gd name="T30" fmla="*/ 91 w 132"/>
              <a:gd name="T31" fmla="*/ 56 h 140"/>
              <a:gd name="T32" fmla="*/ 91 w 132"/>
              <a:gd name="T33" fmla="*/ 59 h 140"/>
              <a:gd name="T34" fmla="*/ 91 w 132"/>
              <a:gd name="T35" fmla="*/ 92 h 140"/>
              <a:gd name="T36" fmla="*/ 91 w 132"/>
              <a:gd name="T37" fmla="*/ 98 h 140"/>
              <a:gd name="T38" fmla="*/ 91 w 132"/>
              <a:gd name="T39" fmla="*/ 109 h 140"/>
              <a:gd name="T40" fmla="*/ 81 w 132"/>
              <a:gd name="T41" fmla="*/ 119 h 140"/>
              <a:gd name="T42" fmla="*/ 79 w 132"/>
              <a:gd name="T43" fmla="*/ 119 h 140"/>
              <a:gd name="T44" fmla="*/ 66 w 132"/>
              <a:gd name="T45" fmla="*/ 110 h 140"/>
              <a:gd name="T46" fmla="*/ 51 w 132"/>
              <a:gd name="T47" fmla="*/ 125 h 140"/>
              <a:gd name="T48" fmla="*/ 66 w 132"/>
              <a:gd name="T49" fmla="*/ 140 h 140"/>
              <a:gd name="T50" fmla="*/ 79 w 132"/>
              <a:gd name="T51" fmla="*/ 131 h 140"/>
              <a:gd name="T52" fmla="*/ 81 w 132"/>
              <a:gd name="T53" fmla="*/ 131 h 140"/>
              <a:gd name="T54" fmla="*/ 103 w 132"/>
              <a:gd name="T55" fmla="*/ 109 h 140"/>
              <a:gd name="T56" fmla="*/ 103 w 132"/>
              <a:gd name="T57" fmla="*/ 98 h 140"/>
              <a:gd name="T58" fmla="*/ 111 w 132"/>
              <a:gd name="T59" fmla="*/ 98 h 140"/>
              <a:gd name="T60" fmla="*/ 132 w 132"/>
              <a:gd name="T61" fmla="*/ 77 h 140"/>
              <a:gd name="T62" fmla="*/ 111 w 132"/>
              <a:gd name="T63" fmla="*/ 56 h 140"/>
              <a:gd name="T64" fmla="*/ 29 w 132"/>
              <a:gd name="T65" fmla="*/ 85 h 140"/>
              <a:gd name="T66" fmla="*/ 21 w 132"/>
              <a:gd name="T67" fmla="*/ 85 h 140"/>
              <a:gd name="T68" fmla="*/ 12 w 132"/>
              <a:gd name="T69" fmla="*/ 76 h 140"/>
              <a:gd name="T70" fmla="*/ 21 w 132"/>
              <a:gd name="T71" fmla="*/ 67 h 140"/>
              <a:gd name="T72" fmla="*/ 29 w 132"/>
              <a:gd name="T73" fmla="*/ 67 h 140"/>
              <a:gd name="T74" fmla="*/ 29 w 132"/>
              <a:gd name="T75" fmla="*/ 85 h 140"/>
              <a:gd name="T76" fmla="*/ 111 w 132"/>
              <a:gd name="T77" fmla="*/ 86 h 140"/>
              <a:gd name="T78" fmla="*/ 103 w 132"/>
              <a:gd name="T79" fmla="*/ 86 h 140"/>
              <a:gd name="T80" fmla="*/ 103 w 132"/>
              <a:gd name="T81" fmla="*/ 68 h 140"/>
              <a:gd name="T82" fmla="*/ 111 w 132"/>
              <a:gd name="T83" fmla="*/ 68 h 140"/>
              <a:gd name="T84" fmla="*/ 120 w 132"/>
              <a:gd name="T85" fmla="*/ 77 h 140"/>
              <a:gd name="T86" fmla="*/ 111 w 132"/>
              <a:gd name="T87" fmla="*/ 86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2" h="140">
                <a:moveTo>
                  <a:pt x="111" y="56"/>
                </a:moveTo>
                <a:cubicBezTo>
                  <a:pt x="103" y="56"/>
                  <a:pt x="103" y="56"/>
                  <a:pt x="103" y="56"/>
                </a:cubicBezTo>
                <a:cubicBezTo>
                  <a:pt x="103" y="37"/>
                  <a:pt x="103" y="37"/>
                  <a:pt x="103" y="37"/>
                </a:cubicBezTo>
                <a:cubicBezTo>
                  <a:pt x="103" y="16"/>
                  <a:pt x="86" y="0"/>
                  <a:pt x="66" y="0"/>
                </a:cubicBezTo>
                <a:cubicBezTo>
                  <a:pt x="46" y="0"/>
                  <a:pt x="29" y="16"/>
                  <a:pt x="29" y="37"/>
                </a:cubicBezTo>
                <a:cubicBezTo>
                  <a:pt x="29" y="55"/>
                  <a:pt x="29" y="55"/>
                  <a:pt x="29" y="55"/>
                </a:cubicBezTo>
                <a:cubicBezTo>
                  <a:pt x="21" y="55"/>
                  <a:pt x="21" y="55"/>
                  <a:pt x="21" y="55"/>
                </a:cubicBezTo>
                <a:cubicBezTo>
                  <a:pt x="9" y="55"/>
                  <a:pt x="0" y="65"/>
                  <a:pt x="0" y="76"/>
                </a:cubicBezTo>
                <a:cubicBezTo>
                  <a:pt x="0" y="88"/>
                  <a:pt x="9" y="97"/>
                  <a:pt x="21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1" y="57"/>
                  <a:pt x="41" y="57"/>
                  <a:pt x="41" y="57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37"/>
                  <a:pt x="41" y="37"/>
                  <a:pt x="41" y="37"/>
                </a:cubicBezTo>
                <a:cubicBezTo>
                  <a:pt x="41" y="23"/>
                  <a:pt x="52" y="12"/>
                  <a:pt x="66" y="12"/>
                </a:cubicBezTo>
                <a:cubicBezTo>
                  <a:pt x="80" y="12"/>
                  <a:pt x="91" y="23"/>
                  <a:pt x="91" y="37"/>
                </a:cubicBezTo>
                <a:cubicBezTo>
                  <a:pt x="91" y="56"/>
                  <a:pt x="91" y="56"/>
                  <a:pt x="91" y="56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92"/>
                  <a:pt x="91" y="92"/>
                  <a:pt x="91" y="92"/>
                </a:cubicBezTo>
                <a:cubicBezTo>
                  <a:pt x="91" y="98"/>
                  <a:pt x="91" y="98"/>
                  <a:pt x="91" y="98"/>
                </a:cubicBezTo>
                <a:cubicBezTo>
                  <a:pt x="91" y="109"/>
                  <a:pt x="91" y="109"/>
                  <a:pt x="91" y="109"/>
                </a:cubicBezTo>
                <a:cubicBezTo>
                  <a:pt x="91" y="114"/>
                  <a:pt x="86" y="119"/>
                  <a:pt x="81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77" y="114"/>
                  <a:pt x="72" y="110"/>
                  <a:pt x="66" y="110"/>
                </a:cubicBezTo>
                <a:cubicBezTo>
                  <a:pt x="58" y="110"/>
                  <a:pt x="51" y="117"/>
                  <a:pt x="51" y="125"/>
                </a:cubicBezTo>
                <a:cubicBezTo>
                  <a:pt x="51" y="133"/>
                  <a:pt x="58" y="140"/>
                  <a:pt x="66" y="140"/>
                </a:cubicBezTo>
                <a:cubicBezTo>
                  <a:pt x="72" y="140"/>
                  <a:pt x="77" y="136"/>
                  <a:pt x="79" y="131"/>
                </a:cubicBezTo>
                <a:cubicBezTo>
                  <a:pt x="81" y="131"/>
                  <a:pt x="81" y="131"/>
                  <a:pt x="81" y="131"/>
                </a:cubicBezTo>
                <a:cubicBezTo>
                  <a:pt x="93" y="131"/>
                  <a:pt x="103" y="121"/>
                  <a:pt x="103" y="109"/>
                </a:cubicBezTo>
                <a:cubicBezTo>
                  <a:pt x="103" y="98"/>
                  <a:pt x="103" y="98"/>
                  <a:pt x="103" y="98"/>
                </a:cubicBezTo>
                <a:cubicBezTo>
                  <a:pt x="111" y="98"/>
                  <a:pt x="111" y="98"/>
                  <a:pt x="111" y="98"/>
                </a:cubicBezTo>
                <a:cubicBezTo>
                  <a:pt x="123" y="98"/>
                  <a:pt x="132" y="89"/>
                  <a:pt x="132" y="77"/>
                </a:cubicBezTo>
                <a:cubicBezTo>
                  <a:pt x="132" y="66"/>
                  <a:pt x="123" y="56"/>
                  <a:pt x="111" y="56"/>
                </a:cubicBezTo>
                <a:close/>
                <a:moveTo>
                  <a:pt x="29" y="85"/>
                </a:moveTo>
                <a:cubicBezTo>
                  <a:pt x="21" y="85"/>
                  <a:pt x="21" y="85"/>
                  <a:pt x="21" y="85"/>
                </a:cubicBezTo>
                <a:cubicBezTo>
                  <a:pt x="16" y="85"/>
                  <a:pt x="12" y="81"/>
                  <a:pt x="12" y="76"/>
                </a:cubicBezTo>
                <a:cubicBezTo>
                  <a:pt x="12" y="71"/>
                  <a:pt x="16" y="67"/>
                  <a:pt x="21" y="67"/>
                </a:cubicBezTo>
                <a:cubicBezTo>
                  <a:pt x="29" y="67"/>
                  <a:pt x="29" y="67"/>
                  <a:pt x="29" y="67"/>
                </a:cubicBezTo>
                <a:lnTo>
                  <a:pt x="29" y="85"/>
                </a:lnTo>
                <a:close/>
                <a:moveTo>
                  <a:pt x="111" y="86"/>
                </a:moveTo>
                <a:cubicBezTo>
                  <a:pt x="103" y="86"/>
                  <a:pt x="103" y="86"/>
                  <a:pt x="103" y="86"/>
                </a:cubicBezTo>
                <a:cubicBezTo>
                  <a:pt x="103" y="68"/>
                  <a:pt x="103" y="68"/>
                  <a:pt x="103" y="68"/>
                </a:cubicBezTo>
                <a:cubicBezTo>
                  <a:pt x="111" y="68"/>
                  <a:pt x="111" y="68"/>
                  <a:pt x="111" y="68"/>
                </a:cubicBezTo>
                <a:cubicBezTo>
                  <a:pt x="116" y="68"/>
                  <a:pt x="120" y="72"/>
                  <a:pt x="120" y="77"/>
                </a:cubicBezTo>
                <a:cubicBezTo>
                  <a:pt x="120" y="82"/>
                  <a:pt x="116" y="86"/>
                  <a:pt x="111" y="8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8456" name="Group 24"/>
          <p:cNvGrpSpPr/>
          <p:nvPr/>
        </p:nvGrpSpPr>
        <p:grpSpPr bwMode="auto">
          <a:xfrm>
            <a:off x="7592468" y="3813895"/>
            <a:ext cx="433090" cy="370582"/>
            <a:chOff x="0" y="0"/>
            <a:chExt cx="280" cy="240"/>
          </a:xfrm>
        </p:grpSpPr>
        <p:sp>
          <p:nvSpPr>
            <p:cNvPr id="18457" name="Freeform 25"/>
            <p:cNvSpPr>
              <a:spLocks noEditPoints="1"/>
            </p:cNvSpPr>
            <p:nvPr/>
          </p:nvSpPr>
          <p:spPr bwMode="auto">
            <a:xfrm>
              <a:off x="0" y="0"/>
              <a:ext cx="280" cy="240"/>
            </a:xfrm>
            <a:custGeom>
              <a:avLst/>
              <a:gdLst>
                <a:gd name="T0" fmla="*/ 122 w 140"/>
                <a:gd name="T1" fmla="*/ 20 h 120"/>
                <a:gd name="T2" fmla="*/ 100 w 140"/>
                <a:gd name="T3" fmla="*/ 20 h 120"/>
                <a:gd name="T4" fmla="*/ 100 w 140"/>
                <a:gd name="T5" fmla="*/ 18 h 120"/>
                <a:gd name="T6" fmla="*/ 100 w 140"/>
                <a:gd name="T7" fmla="*/ 15 h 120"/>
                <a:gd name="T8" fmla="*/ 85 w 140"/>
                <a:gd name="T9" fmla="*/ 0 h 120"/>
                <a:gd name="T10" fmla="*/ 70 w 140"/>
                <a:gd name="T11" fmla="*/ 0 h 120"/>
                <a:gd name="T12" fmla="*/ 56 w 140"/>
                <a:gd name="T13" fmla="*/ 15 h 120"/>
                <a:gd name="T14" fmla="*/ 56 w 140"/>
                <a:gd name="T15" fmla="*/ 20 h 120"/>
                <a:gd name="T16" fmla="*/ 18 w 140"/>
                <a:gd name="T17" fmla="*/ 20 h 120"/>
                <a:gd name="T18" fmla="*/ 0 w 140"/>
                <a:gd name="T19" fmla="*/ 38 h 120"/>
                <a:gd name="T20" fmla="*/ 0 w 140"/>
                <a:gd name="T21" fmla="*/ 101 h 120"/>
                <a:gd name="T22" fmla="*/ 18 w 140"/>
                <a:gd name="T23" fmla="*/ 120 h 120"/>
                <a:gd name="T24" fmla="*/ 122 w 140"/>
                <a:gd name="T25" fmla="*/ 120 h 120"/>
                <a:gd name="T26" fmla="*/ 140 w 140"/>
                <a:gd name="T27" fmla="*/ 101 h 120"/>
                <a:gd name="T28" fmla="*/ 140 w 140"/>
                <a:gd name="T29" fmla="*/ 38 h 120"/>
                <a:gd name="T30" fmla="*/ 122 w 140"/>
                <a:gd name="T31" fmla="*/ 20 h 120"/>
                <a:gd name="T32" fmla="*/ 12 w 140"/>
                <a:gd name="T33" fmla="*/ 101 h 120"/>
                <a:gd name="T34" fmla="*/ 12 w 140"/>
                <a:gd name="T35" fmla="*/ 38 h 120"/>
                <a:gd name="T36" fmla="*/ 18 w 140"/>
                <a:gd name="T37" fmla="*/ 32 h 120"/>
                <a:gd name="T38" fmla="*/ 33 w 140"/>
                <a:gd name="T39" fmla="*/ 32 h 120"/>
                <a:gd name="T40" fmla="*/ 33 w 140"/>
                <a:gd name="T41" fmla="*/ 108 h 120"/>
                <a:gd name="T42" fmla="*/ 18 w 140"/>
                <a:gd name="T43" fmla="*/ 108 h 120"/>
                <a:gd name="T44" fmla="*/ 12 w 140"/>
                <a:gd name="T45" fmla="*/ 101 h 120"/>
                <a:gd name="T46" fmla="*/ 128 w 140"/>
                <a:gd name="T47" fmla="*/ 101 h 120"/>
                <a:gd name="T48" fmla="*/ 122 w 140"/>
                <a:gd name="T49" fmla="*/ 108 h 120"/>
                <a:gd name="T50" fmla="*/ 45 w 140"/>
                <a:gd name="T51" fmla="*/ 108 h 120"/>
                <a:gd name="T52" fmla="*/ 45 w 140"/>
                <a:gd name="T53" fmla="*/ 32 h 120"/>
                <a:gd name="T54" fmla="*/ 56 w 140"/>
                <a:gd name="T55" fmla="*/ 32 h 120"/>
                <a:gd name="T56" fmla="*/ 99 w 140"/>
                <a:gd name="T57" fmla="*/ 32 h 120"/>
                <a:gd name="T58" fmla="*/ 122 w 140"/>
                <a:gd name="T59" fmla="*/ 32 h 120"/>
                <a:gd name="T60" fmla="*/ 128 w 140"/>
                <a:gd name="T61" fmla="*/ 38 h 120"/>
                <a:gd name="T62" fmla="*/ 128 w 140"/>
                <a:gd name="T63" fmla="*/ 10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0" h="120">
                  <a:moveTo>
                    <a:pt x="122" y="20"/>
                  </a:moveTo>
                  <a:cubicBezTo>
                    <a:pt x="100" y="20"/>
                    <a:pt x="100" y="20"/>
                    <a:pt x="100" y="20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5"/>
                    <a:pt x="100" y="15"/>
                    <a:pt x="100" y="15"/>
                  </a:cubicBezTo>
                  <a:cubicBezTo>
                    <a:pt x="100" y="6"/>
                    <a:pt x="93" y="0"/>
                    <a:pt x="8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62" y="0"/>
                    <a:pt x="56" y="6"/>
                    <a:pt x="56" y="15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8" y="20"/>
                    <a:pt x="0" y="28"/>
                    <a:pt x="0" y="38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112"/>
                    <a:pt x="8" y="120"/>
                    <a:pt x="18" y="120"/>
                  </a:cubicBezTo>
                  <a:cubicBezTo>
                    <a:pt x="122" y="120"/>
                    <a:pt x="122" y="120"/>
                    <a:pt x="122" y="120"/>
                  </a:cubicBezTo>
                  <a:cubicBezTo>
                    <a:pt x="132" y="120"/>
                    <a:pt x="140" y="111"/>
                    <a:pt x="140" y="101"/>
                  </a:cubicBezTo>
                  <a:cubicBezTo>
                    <a:pt x="140" y="38"/>
                    <a:pt x="140" y="38"/>
                    <a:pt x="140" y="38"/>
                  </a:cubicBezTo>
                  <a:cubicBezTo>
                    <a:pt x="140" y="28"/>
                    <a:pt x="132" y="20"/>
                    <a:pt x="122" y="20"/>
                  </a:cubicBezTo>
                  <a:close/>
                  <a:moveTo>
                    <a:pt x="12" y="101"/>
                  </a:moveTo>
                  <a:cubicBezTo>
                    <a:pt x="12" y="38"/>
                    <a:pt x="12" y="38"/>
                    <a:pt x="12" y="38"/>
                  </a:cubicBezTo>
                  <a:cubicBezTo>
                    <a:pt x="12" y="34"/>
                    <a:pt x="15" y="32"/>
                    <a:pt x="18" y="32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108"/>
                    <a:pt x="33" y="108"/>
                    <a:pt x="33" y="108"/>
                  </a:cubicBezTo>
                  <a:cubicBezTo>
                    <a:pt x="18" y="108"/>
                    <a:pt x="18" y="108"/>
                    <a:pt x="18" y="108"/>
                  </a:cubicBezTo>
                  <a:cubicBezTo>
                    <a:pt x="14" y="108"/>
                    <a:pt x="12" y="105"/>
                    <a:pt x="12" y="101"/>
                  </a:cubicBezTo>
                  <a:close/>
                  <a:moveTo>
                    <a:pt x="128" y="101"/>
                  </a:moveTo>
                  <a:cubicBezTo>
                    <a:pt x="128" y="105"/>
                    <a:pt x="125" y="108"/>
                    <a:pt x="122" y="108"/>
                  </a:cubicBezTo>
                  <a:cubicBezTo>
                    <a:pt x="45" y="108"/>
                    <a:pt x="45" y="108"/>
                    <a:pt x="45" y="108"/>
                  </a:cubicBezTo>
                  <a:cubicBezTo>
                    <a:pt x="45" y="32"/>
                    <a:pt x="45" y="32"/>
                    <a:pt x="45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122" y="32"/>
                    <a:pt x="122" y="32"/>
                    <a:pt x="122" y="32"/>
                  </a:cubicBezTo>
                  <a:cubicBezTo>
                    <a:pt x="125" y="32"/>
                    <a:pt x="128" y="34"/>
                    <a:pt x="128" y="38"/>
                  </a:cubicBezTo>
                  <a:lnTo>
                    <a:pt x="128" y="10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458" name="Freeform 26"/>
            <p:cNvSpPr>
              <a:spLocks noEditPoints="1"/>
            </p:cNvSpPr>
            <p:nvPr/>
          </p:nvSpPr>
          <p:spPr bwMode="auto">
            <a:xfrm>
              <a:off x="112" y="100"/>
              <a:ext cx="88" cy="88"/>
            </a:xfrm>
            <a:custGeom>
              <a:avLst/>
              <a:gdLst>
                <a:gd name="T0" fmla="*/ 22 w 44"/>
                <a:gd name="T1" fmla="*/ 0 h 44"/>
                <a:gd name="T2" fmla="*/ 0 w 44"/>
                <a:gd name="T3" fmla="*/ 22 h 44"/>
                <a:gd name="T4" fmla="*/ 22 w 44"/>
                <a:gd name="T5" fmla="*/ 44 h 44"/>
                <a:gd name="T6" fmla="*/ 44 w 44"/>
                <a:gd name="T7" fmla="*/ 22 h 44"/>
                <a:gd name="T8" fmla="*/ 22 w 44"/>
                <a:gd name="T9" fmla="*/ 0 h 44"/>
                <a:gd name="T10" fmla="*/ 22 w 44"/>
                <a:gd name="T11" fmla="*/ 32 h 44"/>
                <a:gd name="T12" fmla="*/ 12 w 44"/>
                <a:gd name="T13" fmla="*/ 22 h 44"/>
                <a:gd name="T14" fmla="*/ 22 w 44"/>
                <a:gd name="T15" fmla="*/ 12 h 44"/>
                <a:gd name="T16" fmla="*/ 32 w 44"/>
                <a:gd name="T17" fmla="*/ 22 h 44"/>
                <a:gd name="T18" fmla="*/ 22 w 44"/>
                <a:gd name="T19" fmla="*/ 3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" h="44"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lose/>
                  <a:moveTo>
                    <a:pt x="22" y="32"/>
                  </a:moveTo>
                  <a:cubicBezTo>
                    <a:pt x="16" y="32"/>
                    <a:pt x="12" y="27"/>
                    <a:pt x="12" y="22"/>
                  </a:cubicBezTo>
                  <a:cubicBezTo>
                    <a:pt x="12" y="16"/>
                    <a:pt x="16" y="12"/>
                    <a:pt x="22" y="12"/>
                  </a:cubicBezTo>
                  <a:cubicBezTo>
                    <a:pt x="27" y="12"/>
                    <a:pt x="32" y="16"/>
                    <a:pt x="32" y="22"/>
                  </a:cubicBezTo>
                  <a:cubicBezTo>
                    <a:pt x="32" y="27"/>
                    <a:pt x="27" y="32"/>
                    <a:pt x="22" y="3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8459" name="Freeform 27"/>
          <p:cNvSpPr>
            <a:spLocks noEditPoints="1"/>
          </p:cNvSpPr>
          <p:nvPr/>
        </p:nvSpPr>
        <p:spPr bwMode="auto">
          <a:xfrm>
            <a:off x="6266409" y="3869706"/>
            <a:ext cx="325934" cy="303609"/>
          </a:xfrm>
          <a:custGeom>
            <a:avLst/>
            <a:gdLst>
              <a:gd name="T0" fmla="*/ 138 w 142"/>
              <a:gd name="T1" fmla="*/ 47 h 133"/>
              <a:gd name="T2" fmla="*/ 114 w 142"/>
              <a:gd name="T3" fmla="*/ 30 h 133"/>
              <a:gd name="T4" fmla="*/ 114 w 142"/>
              <a:gd name="T5" fmla="*/ 12 h 133"/>
              <a:gd name="T6" fmla="*/ 108 w 142"/>
              <a:gd name="T7" fmla="*/ 6 h 133"/>
              <a:gd name="T8" fmla="*/ 104 w 142"/>
              <a:gd name="T9" fmla="*/ 6 h 133"/>
              <a:gd name="T10" fmla="*/ 98 w 142"/>
              <a:gd name="T11" fmla="*/ 12 h 133"/>
              <a:gd name="T12" fmla="*/ 98 w 142"/>
              <a:gd name="T13" fmla="*/ 18 h 133"/>
              <a:gd name="T14" fmla="*/ 74 w 142"/>
              <a:gd name="T15" fmla="*/ 2 h 133"/>
              <a:gd name="T16" fmla="*/ 68 w 142"/>
              <a:gd name="T17" fmla="*/ 2 h 133"/>
              <a:gd name="T18" fmla="*/ 4 w 142"/>
              <a:gd name="T19" fmla="*/ 47 h 133"/>
              <a:gd name="T20" fmla="*/ 2 w 142"/>
              <a:gd name="T21" fmla="*/ 56 h 133"/>
              <a:gd name="T22" fmla="*/ 10 w 142"/>
              <a:gd name="T23" fmla="*/ 57 h 133"/>
              <a:gd name="T24" fmla="*/ 17 w 142"/>
              <a:gd name="T25" fmla="*/ 52 h 133"/>
              <a:gd name="T26" fmla="*/ 17 w 142"/>
              <a:gd name="T27" fmla="*/ 123 h 133"/>
              <a:gd name="T28" fmla="*/ 27 w 142"/>
              <a:gd name="T29" fmla="*/ 133 h 133"/>
              <a:gd name="T30" fmla="*/ 115 w 142"/>
              <a:gd name="T31" fmla="*/ 133 h 133"/>
              <a:gd name="T32" fmla="*/ 125 w 142"/>
              <a:gd name="T33" fmla="*/ 123 h 133"/>
              <a:gd name="T34" fmla="*/ 125 w 142"/>
              <a:gd name="T35" fmla="*/ 52 h 133"/>
              <a:gd name="T36" fmla="*/ 132 w 142"/>
              <a:gd name="T37" fmla="*/ 57 h 133"/>
              <a:gd name="T38" fmla="*/ 135 w 142"/>
              <a:gd name="T39" fmla="*/ 58 h 133"/>
              <a:gd name="T40" fmla="*/ 140 w 142"/>
              <a:gd name="T41" fmla="*/ 56 h 133"/>
              <a:gd name="T42" fmla="*/ 138 w 142"/>
              <a:gd name="T43" fmla="*/ 47 h 133"/>
              <a:gd name="T44" fmla="*/ 83 w 142"/>
              <a:gd name="T45" fmla="*/ 121 h 133"/>
              <a:gd name="T46" fmla="*/ 59 w 142"/>
              <a:gd name="T47" fmla="*/ 121 h 133"/>
              <a:gd name="T48" fmla="*/ 59 w 142"/>
              <a:gd name="T49" fmla="*/ 84 h 133"/>
              <a:gd name="T50" fmla="*/ 83 w 142"/>
              <a:gd name="T51" fmla="*/ 84 h 133"/>
              <a:gd name="T52" fmla="*/ 83 w 142"/>
              <a:gd name="T53" fmla="*/ 121 h 133"/>
              <a:gd name="T54" fmla="*/ 113 w 142"/>
              <a:gd name="T55" fmla="*/ 121 h 133"/>
              <a:gd name="T56" fmla="*/ 95 w 142"/>
              <a:gd name="T57" fmla="*/ 121 h 133"/>
              <a:gd name="T58" fmla="*/ 95 w 142"/>
              <a:gd name="T59" fmla="*/ 82 h 133"/>
              <a:gd name="T60" fmla="*/ 85 w 142"/>
              <a:gd name="T61" fmla="*/ 72 h 133"/>
              <a:gd name="T62" fmla="*/ 57 w 142"/>
              <a:gd name="T63" fmla="*/ 72 h 133"/>
              <a:gd name="T64" fmla="*/ 47 w 142"/>
              <a:gd name="T65" fmla="*/ 82 h 133"/>
              <a:gd name="T66" fmla="*/ 47 w 142"/>
              <a:gd name="T67" fmla="*/ 121 h 133"/>
              <a:gd name="T68" fmla="*/ 29 w 142"/>
              <a:gd name="T69" fmla="*/ 121 h 133"/>
              <a:gd name="T70" fmla="*/ 29 w 142"/>
              <a:gd name="T71" fmla="*/ 44 h 133"/>
              <a:gd name="T72" fmla="*/ 71 w 142"/>
              <a:gd name="T73" fmla="*/ 14 h 133"/>
              <a:gd name="T74" fmla="*/ 113 w 142"/>
              <a:gd name="T75" fmla="*/ 44 h 133"/>
              <a:gd name="T76" fmla="*/ 113 w 142"/>
              <a:gd name="T77" fmla="*/ 121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2" h="133">
                <a:moveTo>
                  <a:pt x="138" y="47"/>
                </a:moveTo>
                <a:cubicBezTo>
                  <a:pt x="114" y="30"/>
                  <a:pt x="114" y="30"/>
                  <a:pt x="114" y="30"/>
                </a:cubicBezTo>
                <a:cubicBezTo>
                  <a:pt x="114" y="12"/>
                  <a:pt x="114" y="12"/>
                  <a:pt x="114" y="12"/>
                </a:cubicBezTo>
                <a:cubicBezTo>
                  <a:pt x="114" y="9"/>
                  <a:pt x="111" y="6"/>
                  <a:pt x="108" y="6"/>
                </a:cubicBezTo>
                <a:cubicBezTo>
                  <a:pt x="104" y="6"/>
                  <a:pt x="104" y="6"/>
                  <a:pt x="104" y="6"/>
                </a:cubicBezTo>
                <a:cubicBezTo>
                  <a:pt x="100" y="6"/>
                  <a:pt x="98" y="9"/>
                  <a:pt x="98" y="12"/>
                </a:cubicBezTo>
                <a:cubicBezTo>
                  <a:pt x="98" y="18"/>
                  <a:pt x="98" y="18"/>
                  <a:pt x="98" y="18"/>
                </a:cubicBezTo>
                <a:cubicBezTo>
                  <a:pt x="74" y="2"/>
                  <a:pt x="74" y="2"/>
                  <a:pt x="74" y="2"/>
                </a:cubicBezTo>
                <a:cubicBezTo>
                  <a:pt x="72" y="0"/>
                  <a:pt x="70" y="0"/>
                  <a:pt x="68" y="2"/>
                </a:cubicBezTo>
                <a:cubicBezTo>
                  <a:pt x="4" y="47"/>
                  <a:pt x="4" y="47"/>
                  <a:pt x="4" y="47"/>
                </a:cubicBezTo>
                <a:cubicBezTo>
                  <a:pt x="1" y="49"/>
                  <a:pt x="0" y="53"/>
                  <a:pt x="2" y="56"/>
                </a:cubicBezTo>
                <a:cubicBezTo>
                  <a:pt x="4" y="58"/>
                  <a:pt x="8" y="59"/>
                  <a:pt x="10" y="57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123"/>
                  <a:pt x="17" y="123"/>
                  <a:pt x="17" y="123"/>
                </a:cubicBezTo>
                <a:cubicBezTo>
                  <a:pt x="17" y="129"/>
                  <a:pt x="21" y="133"/>
                  <a:pt x="27" y="133"/>
                </a:cubicBezTo>
                <a:cubicBezTo>
                  <a:pt x="115" y="133"/>
                  <a:pt x="115" y="133"/>
                  <a:pt x="115" y="133"/>
                </a:cubicBezTo>
                <a:cubicBezTo>
                  <a:pt x="121" y="133"/>
                  <a:pt x="125" y="129"/>
                  <a:pt x="125" y="123"/>
                </a:cubicBezTo>
                <a:cubicBezTo>
                  <a:pt x="125" y="52"/>
                  <a:pt x="125" y="52"/>
                  <a:pt x="125" y="52"/>
                </a:cubicBezTo>
                <a:cubicBezTo>
                  <a:pt x="132" y="57"/>
                  <a:pt x="132" y="57"/>
                  <a:pt x="132" y="57"/>
                </a:cubicBezTo>
                <a:cubicBezTo>
                  <a:pt x="133" y="58"/>
                  <a:pt x="134" y="58"/>
                  <a:pt x="135" y="58"/>
                </a:cubicBezTo>
                <a:cubicBezTo>
                  <a:pt x="137" y="58"/>
                  <a:pt x="139" y="57"/>
                  <a:pt x="140" y="56"/>
                </a:cubicBezTo>
                <a:cubicBezTo>
                  <a:pt x="142" y="53"/>
                  <a:pt x="141" y="49"/>
                  <a:pt x="138" y="47"/>
                </a:cubicBezTo>
                <a:close/>
                <a:moveTo>
                  <a:pt x="83" y="121"/>
                </a:moveTo>
                <a:cubicBezTo>
                  <a:pt x="59" y="121"/>
                  <a:pt x="59" y="121"/>
                  <a:pt x="59" y="121"/>
                </a:cubicBezTo>
                <a:cubicBezTo>
                  <a:pt x="59" y="84"/>
                  <a:pt x="59" y="84"/>
                  <a:pt x="59" y="84"/>
                </a:cubicBezTo>
                <a:cubicBezTo>
                  <a:pt x="83" y="84"/>
                  <a:pt x="83" y="84"/>
                  <a:pt x="83" y="84"/>
                </a:cubicBezTo>
                <a:lnTo>
                  <a:pt x="83" y="121"/>
                </a:lnTo>
                <a:close/>
                <a:moveTo>
                  <a:pt x="113" y="121"/>
                </a:moveTo>
                <a:cubicBezTo>
                  <a:pt x="95" y="121"/>
                  <a:pt x="95" y="121"/>
                  <a:pt x="95" y="121"/>
                </a:cubicBezTo>
                <a:cubicBezTo>
                  <a:pt x="95" y="82"/>
                  <a:pt x="95" y="82"/>
                  <a:pt x="95" y="82"/>
                </a:cubicBezTo>
                <a:cubicBezTo>
                  <a:pt x="95" y="76"/>
                  <a:pt x="90" y="72"/>
                  <a:pt x="85" y="72"/>
                </a:cubicBezTo>
                <a:cubicBezTo>
                  <a:pt x="57" y="72"/>
                  <a:pt x="57" y="72"/>
                  <a:pt x="57" y="72"/>
                </a:cubicBezTo>
                <a:cubicBezTo>
                  <a:pt x="52" y="72"/>
                  <a:pt x="47" y="76"/>
                  <a:pt x="47" y="82"/>
                </a:cubicBezTo>
                <a:cubicBezTo>
                  <a:pt x="47" y="121"/>
                  <a:pt x="47" y="121"/>
                  <a:pt x="47" y="121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29" y="44"/>
                  <a:pt x="29" y="44"/>
                  <a:pt x="29" y="44"/>
                </a:cubicBezTo>
                <a:cubicBezTo>
                  <a:pt x="71" y="14"/>
                  <a:pt x="71" y="14"/>
                  <a:pt x="71" y="14"/>
                </a:cubicBezTo>
                <a:cubicBezTo>
                  <a:pt x="113" y="44"/>
                  <a:pt x="113" y="44"/>
                  <a:pt x="113" y="44"/>
                </a:cubicBezTo>
                <a:lnTo>
                  <a:pt x="113" y="1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明年工作计划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任意多边形: 形状 31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任意多边形: 形状 32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 p14:presetBounceEnd="6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 p14:presetBounceEnd="60000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 p14:presetBounceEnd="6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 p14:presetBounceEnd="6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300" fill="hold"/>
                                            <p:tgtEl>
                                              <p:spTgt spid="184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300"/>
                                            <p:tgtEl>
                                              <p:spTgt spid="184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6" presetClass="emph" presetSubtype="0" autoRev="1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1" dur="150" fill="hold"/>
                                            <p:tgtEl>
                                              <p:spTgt spid="1843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300" fill="hold"/>
                                            <p:tgtEl>
                                              <p:spTgt spid="184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300"/>
                                            <p:tgtEl>
                                              <p:spTgt spid="184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150" fill="hold"/>
                                            <p:tgtEl>
                                              <p:spTgt spid="18459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84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300" fill="hold"/>
                                            <p:tgtEl>
                                              <p:spTgt spid="184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" dur="300"/>
                                            <p:tgtEl>
                                              <p:spTgt spid="184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" fill="hold"/>
                                            <p:tgtEl>
                                              <p:spTgt spid="18434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300" fill="hold"/>
                                            <p:tgtEl>
                                              <p:spTgt spid="18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300"/>
                                            <p:tgtEl>
                                              <p:spTgt spid="18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150" fill="hold"/>
                                            <p:tgtEl>
                                              <p:spTgt spid="18451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750" fill="hold"/>
                                            <p:tgtEl>
                                              <p:spTgt spid="184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300" fill="hold"/>
                                            <p:tgtEl>
                                              <p:spTgt spid="184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300"/>
                                            <p:tgtEl>
                                              <p:spTgt spid="184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" fill="hold"/>
                                            <p:tgtEl>
                                              <p:spTgt spid="18437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300" fill="hold"/>
                                            <p:tgtEl>
                                              <p:spTgt spid="184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300"/>
                                            <p:tgtEl>
                                              <p:spTgt spid="184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" fill="hold"/>
                                            <p:tgtEl>
                                              <p:spTgt spid="18452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84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300" fill="hold"/>
                                            <p:tgtEl>
                                              <p:spTgt spid="184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300"/>
                                            <p:tgtEl>
                                              <p:spTgt spid="184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150" fill="hold"/>
                                            <p:tgtEl>
                                              <p:spTgt spid="1843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300" fill="hold"/>
                                            <p:tgtEl>
                                              <p:spTgt spid="184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300"/>
                                            <p:tgtEl>
                                              <p:spTgt spid="184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utoRev="1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" fill="hold"/>
                                            <p:tgtEl>
                                              <p:spTgt spid="18456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18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300" fill="hold"/>
                                            <p:tgtEl>
                                              <p:spTgt spid="184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300"/>
                                            <p:tgtEl>
                                              <p:spTgt spid="184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83" dur="150" fill="hold"/>
                                            <p:tgtEl>
                                              <p:spTgt spid="18438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300" fill="hold"/>
                                            <p:tgtEl>
                                              <p:spTgt spid="18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300"/>
                                            <p:tgtEl>
                                              <p:spTgt spid="18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6" presetClass="emph" presetSubtype="0" autoRev="1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90" dur="150" fill="hold"/>
                                            <p:tgtEl>
                                              <p:spTgt spid="18455"/>
                                            </p:tgtEl>
                                          </p:cBhvr>
                                          <p:by x="110000" y="11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184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84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2" presetClass="entr" presetSubtype="2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00" dur="500"/>
                                            <p:tgtEl>
                                              <p:spTgt spid="184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8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750" fill="hold"/>
                                            <p:tgtEl>
                                              <p:spTgt spid="184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184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2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750" fill="hold"/>
                                            <p:tgtEl>
                                              <p:spTgt spid="184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18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2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750" fill="hold"/>
                                            <p:tgtEl>
                                              <p:spTgt spid="18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434" grpId="0" animBg="1"/>
          <p:bldP spid="18434" grpId="1" animBg="1"/>
          <p:bldP spid="18435" grpId="0" animBg="1"/>
          <p:bldP spid="18435" grpId="1" animBg="1"/>
          <p:bldP spid="18436" grpId="0" animBg="1"/>
          <p:bldP spid="18436" grpId="1" animBg="1"/>
          <p:bldP spid="18437" grpId="0" animBg="1"/>
          <p:bldP spid="18437" grpId="1" animBg="1"/>
          <p:bldP spid="18438" grpId="0" animBg="1"/>
          <p:bldP spid="18438" grpId="1" animBg="1"/>
          <p:bldP spid="18439" grpId="0" animBg="1"/>
          <p:bldP spid="18440" grpId="0" animBg="1"/>
          <p:bldP spid="18441" grpId="0" animBg="1"/>
          <p:bldP spid="18442" grpId="0" animBg="1"/>
          <p:bldP spid="18443" grpId="0" animBg="1"/>
          <p:bldP spid="18444" grpId="0" animBg="1"/>
          <p:bldP spid="18445" grpId="0" animBg="1"/>
          <p:bldP spid="18446" grpId="0" animBg="1"/>
          <p:bldP spid="18447" grpId="0"/>
          <p:bldP spid="18448" grpId="0"/>
          <p:bldP spid="18449" grpId="0"/>
          <p:bldP spid="18450" grpId="0"/>
          <p:bldP spid="18451" grpId="0" animBg="1"/>
          <p:bldP spid="18451" grpId="1" animBg="1"/>
          <p:bldP spid="18455" grpId="0" animBg="1"/>
          <p:bldP spid="18455" grpId="1" animBg="1"/>
          <p:bldP spid="18459" grpId="0" animBg="1"/>
          <p:bldP spid="18459" grpId="1" animBg="1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01606" y="5006027"/>
            <a:ext cx="2414580" cy="28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291228" y="5050650"/>
            <a:ext cx="2414580" cy="28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180849" y="5095274"/>
            <a:ext cx="2414580" cy="28931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Please replace text, click add relevant headline, modify the text content, also can copy your content to this directly.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2162212" y="1918609"/>
            <a:ext cx="8638667" cy="2883693"/>
            <a:chOff x="1167355" y="1217191"/>
            <a:chExt cx="6892537" cy="2300813"/>
          </a:xfrm>
        </p:grpSpPr>
        <p:sp>
          <p:nvSpPr>
            <p:cNvPr id="6" name="Freeform 4"/>
            <p:cNvSpPr/>
            <p:nvPr/>
          </p:nvSpPr>
          <p:spPr bwMode="auto">
            <a:xfrm>
              <a:off x="1167355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A79FAA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" name="Freeform 5"/>
            <p:cNvSpPr/>
            <p:nvPr/>
          </p:nvSpPr>
          <p:spPr bwMode="auto">
            <a:xfrm flipH="1" flipV="1">
              <a:off x="3653420" y="1217191"/>
              <a:ext cx="4406472" cy="2300813"/>
            </a:xfrm>
            <a:custGeom>
              <a:avLst/>
              <a:gdLst/>
              <a:ahLst/>
              <a:cxnLst>
                <a:cxn ang="0">
                  <a:pos x="1558" y="337"/>
                </a:cxn>
                <a:cxn ang="0">
                  <a:pos x="1221" y="0"/>
                </a:cxn>
                <a:cxn ang="0">
                  <a:pos x="407" y="814"/>
                </a:cxn>
                <a:cxn ang="0">
                  <a:pos x="0" y="407"/>
                </a:cxn>
                <a:cxn ang="0">
                  <a:pos x="402" y="5"/>
                </a:cxn>
                <a:cxn ang="0">
                  <a:pos x="734" y="337"/>
                </a:cxn>
              </a:cxnLst>
              <a:rect l="0" t="0" r="r" b="b"/>
              <a:pathLst>
                <a:path w="1558" h="814">
                  <a:moveTo>
                    <a:pt x="1558" y="337"/>
                  </a:moveTo>
                  <a:lnTo>
                    <a:pt x="1221" y="0"/>
                  </a:lnTo>
                  <a:lnTo>
                    <a:pt x="407" y="814"/>
                  </a:lnTo>
                  <a:lnTo>
                    <a:pt x="0" y="407"/>
                  </a:lnTo>
                  <a:lnTo>
                    <a:pt x="402" y="5"/>
                  </a:lnTo>
                  <a:lnTo>
                    <a:pt x="734" y="337"/>
                  </a:lnTo>
                </a:path>
              </a:pathLst>
            </a:custGeom>
            <a:noFill/>
            <a:ln w="25400" cap="flat" cmpd="sng">
              <a:solidFill>
                <a:srgbClr val="FABAAE"/>
              </a:solidFill>
              <a:prstDash val="solid"/>
              <a:round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18900000">
              <a:off x="1723577" y="1817977"/>
              <a:ext cx="1104193" cy="1104192"/>
            </a:xfrm>
            <a:prstGeom prst="rect">
              <a:avLst/>
            </a:prstGeom>
            <a:solidFill>
              <a:srgbClr val="A79FAA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8900000">
              <a:off x="4055751" y="1817977"/>
              <a:ext cx="1104192" cy="1104192"/>
            </a:xfrm>
            <a:prstGeom prst="rect">
              <a:avLst/>
            </a:prstGeom>
            <a:solidFill>
              <a:srgbClr val="FABAAE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 rot="18900000">
              <a:off x="6366467" y="1817977"/>
              <a:ext cx="1104192" cy="1104192"/>
            </a:xfrm>
            <a:prstGeom prst="rect">
              <a:avLst/>
            </a:prstGeom>
            <a:solidFill>
              <a:srgbClr val="A79FAA"/>
            </a:solidFill>
            <a:ln w="6350">
              <a:solidFill>
                <a:schemeClr val="bg1"/>
              </a:solidFill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18900000">
              <a:off x="2167565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18900000">
              <a:off x="4499738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 rot="18900000">
              <a:off x="6810454" y="1756908"/>
              <a:ext cx="207964" cy="207964"/>
            </a:xfrm>
            <a:prstGeom prst="rect">
              <a:avLst/>
            </a:prstGeom>
            <a:solidFill>
              <a:srgbClr val="FFFFFF"/>
            </a:solidFill>
            <a:ln w="6350">
              <a:noFill/>
              <a:miter lim="800000"/>
            </a:ln>
            <a:effectLst/>
          </p:spPr>
          <p:txBody>
            <a:bodyPr wrap="none" lIns="0" tIns="0" rIns="0" bIns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endParaRPr lang="zh-CN" altLang="en-US" sz="140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Text Box 15"/>
            <p:cNvSpPr txBox="1">
              <a:spLocks noChangeArrowheads="1"/>
            </p:cNvSpPr>
            <p:nvPr/>
          </p:nvSpPr>
          <p:spPr bwMode="auto">
            <a:xfrm>
              <a:off x="2231486" y="1764525"/>
              <a:ext cx="53718" cy="197680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sz="1300" b="1" kern="12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1146175">
                <a:lnSpc>
                  <a:spcPct val="120000"/>
                </a:lnSpc>
                <a:defRPr/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15" name="Text Box 16"/>
            <p:cNvSpPr txBox="1">
              <a:spLocks noChangeArrowheads="1"/>
            </p:cNvSpPr>
            <p:nvPr/>
          </p:nvSpPr>
          <p:spPr bwMode="auto">
            <a:xfrm>
              <a:off x="4553156" y="1786760"/>
              <a:ext cx="78019" cy="197680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t" anchorCtr="0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anose="020B0A04020102020204" pitchFamily="34" charset="0"/>
                  <a:ea typeface="微软雅黑" panose="020B0503020204020204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16" name="Text Box 17"/>
            <p:cNvSpPr txBox="1">
              <a:spLocks noChangeArrowheads="1"/>
            </p:cNvSpPr>
            <p:nvPr/>
          </p:nvSpPr>
          <p:spPr bwMode="auto">
            <a:xfrm>
              <a:off x="6871115" y="1764525"/>
              <a:ext cx="76739" cy="197680"/>
            </a:xfrm>
            <a:prstGeom prst="rect">
              <a:avLst/>
            </a:prstGeom>
            <a:noFill/>
            <a:ln w="6350">
              <a:noFill/>
              <a:miter lim="800000"/>
            </a:ln>
            <a:effectLst/>
          </p:spPr>
          <p:txBody>
            <a:bodyPr wrap="none" lIns="0" tIns="0" rIns="0" bIns="0" anchor="ctr">
              <a:spAutoFit/>
            </a:bodyPr>
            <a:lstStyle>
              <a:defPPr>
                <a:defRPr lang="zh-CN"/>
              </a:defPPr>
              <a:lvl1pPr marR="0" lvl="0" indent="0" algn="ctr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300" b="1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 Black" panose="020B0A04020102020204" pitchFamily="34" charset="0"/>
                  <a:ea typeface="微软雅黑" panose="020B0503020204020204" pitchFamily="34" charset="-122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>
                <a:defRPr sz="1300" b="1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20" name="TextBox 11"/>
            <p:cNvSpPr txBox="1">
              <a:spLocks noChangeArrowheads="1"/>
            </p:cNvSpPr>
            <p:nvPr/>
          </p:nvSpPr>
          <p:spPr bwMode="auto">
            <a:xfrm flipH="1">
              <a:off x="1897609" y="2271669"/>
              <a:ext cx="713402" cy="4588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请替换文字内容</a:t>
              </a:r>
            </a:p>
          </p:txBody>
        </p:sp>
        <p:sp>
          <p:nvSpPr>
            <p:cNvPr id="21" name="TextBox 11"/>
            <p:cNvSpPr txBox="1">
              <a:spLocks noChangeArrowheads="1"/>
            </p:cNvSpPr>
            <p:nvPr/>
          </p:nvSpPr>
          <p:spPr bwMode="auto">
            <a:xfrm flipH="1">
              <a:off x="4245583" y="2241697"/>
              <a:ext cx="724522" cy="4588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 anchor="t" anchorCtr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请替换文字内容</a:t>
              </a:r>
            </a:p>
          </p:txBody>
        </p:sp>
        <p:sp>
          <p:nvSpPr>
            <p:cNvPr id="22" name="TextBox 11"/>
            <p:cNvSpPr txBox="1">
              <a:spLocks noChangeArrowheads="1"/>
            </p:cNvSpPr>
            <p:nvPr/>
          </p:nvSpPr>
          <p:spPr bwMode="auto">
            <a:xfrm flipH="1">
              <a:off x="6564080" y="2221374"/>
              <a:ext cx="725693" cy="458850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1600" dirty="0">
                  <a:solidFill>
                    <a:schemeClr val="bg1"/>
                  </a:solidFill>
                  <a:cs typeface="+mn-ea"/>
                  <a:sym typeface="+mn-lt"/>
                </a:rPr>
                <a:t>请替换文字内容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明年工作计划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7" name="任意多边形: 形状 26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任意多边形: 形状 27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任意多边形: 形状 23"/>
          <p:cNvSpPr/>
          <p:nvPr/>
        </p:nvSpPr>
        <p:spPr>
          <a:xfrm rot="10800000">
            <a:off x="0" y="-13522"/>
            <a:ext cx="5514330" cy="2057171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矩形 259"/>
          <p:cNvSpPr>
            <a:spLocks noChangeArrowheads="1"/>
          </p:cNvSpPr>
          <p:nvPr/>
        </p:nvSpPr>
        <p:spPr bwMode="auto">
          <a:xfrm>
            <a:off x="3773269" y="3767512"/>
            <a:ext cx="531221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会议报告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座谈交流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工作总结 </a:t>
            </a:r>
            <a:r>
              <a:rPr lang="en-US" altLang="zh-CN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/ </a:t>
            </a:r>
            <a:r>
              <a:rPr lang="zh-CN" altLang="en-US" sz="20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工作汇报</a:t>
            </a:r>
            <a:endParaRPr lang="en-US" altLang="zh-CN" sz="20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2965450" y="2750636"/>
            <a:ext cx="692785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感 谢 您 的 观 看</a:t>
            </a:r>
            <a:endParaRPr lang="en-US" altLang="zh-CN" sz="6000" dirty="0">
              <a:solidFill>
                <a:srgbClr val="A79FAA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4341282" y="4568947"/>
            <a:ext cx="4176186" cy="410009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0" tIns="50622" rIns="0" bIns="50622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dirty="0" smtClean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优品</a:t>
            </a:r>
            <a:r>
              <a:rPr lang="en-US" altLang="zh-CN" sz="2000" dirty="0" smtClean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PPT</a:t>
            </a:r>
            <a:endParaRPr sz="20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任意多边形: 形状 24"/>
          <p:cNvSpPr/>
          <p:nvPr/>
        </p:nvSpPr>
        <p:spPr>
          <a:xfrm rot="10800000">
            <a:off x="3117007" y="-5171"/>
            <a:ext cx="4245681" cy="131206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任意多边形: 形状 25"/>
          <p:cNvSpPr/>
          <p:nvPr/>
        </p:nvSpPr>
        <p:spPr>
          <a:xfrm rot="10800000" flipV="1">
            <a:off x="4917207" y="5128495"/>
            <a:ext cx="5614682" cy="2094608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任意多边形: 形状 26"/>
          <p:cNvSpPr/>
          <p:nvPr/>
        </p:nvSpPr>
        <p:spPr>
          <a:xfrm rot="10800000" flipV="1">
            <a:off x="8607487" y="5819074"/>
            <a:ext cx="4251263" cy="1404028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2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55" y="3111016"/>
            <a:ext cx="12858043" cy="69312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9833" tIns="0" rIns="189833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953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953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4" y="2301299"/>
            <a:ext cx="12858043" cy="8176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953" spc="21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723228" y="4135227"/>
            <a:ext cx="7283704" cy="1785246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531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66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66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12541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任意多边形: 形状 9"/>
          <p:cNvSpPr/>
          <p:nvPr/>
        </p:nvSpPr>
        <p:spPr>
          <a:xfrm rot="10800000" flipV="1">
            <a:off x="4917207" y="1694015"/>
            <a:ext cx="3662190" cy="185864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5" name="任意多边形: 形状 14"/>
          <p:cNvSpPr/>
          <p:nvPr/>
        </p:nvSpPr>
        <p:spPr>
          <a:xfrm rot="10800000" flipV="1">
            <a:off x="4110529" y="2388401"/>
            <a:ext cx="2475538" cy="1164263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50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98559" y="2170675"/>
            <a:ext cx="368377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96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zh-CN" altLang="en-US" sz="96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3877730" y="4776677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/>
        </p:nvSpPr>
        <p:spPr>
          <a:xfrm>
            <a:off x="4269135" y="3908847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rgbClr val="A79FAA"/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4269135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413542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3" name="TextBox 11"/>
          <p:cNvSpPr txBox="1"/>
          <p:nvPr/>
        </p:nvSpPr>
        <p:spPr>
          <a:xfrm>
            <a:off x="4269135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TextBox 11"/>
          <p:cNvSpPr txBox="1"/>
          <p:nvPr/>
        </p:nvSpPr>
        <p:spPr>
          <a:xfrm>
            <a:off x="6413542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ABCAC5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ABCAC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8" grpId="0"/>
      <p:bldP spid="11" grpId="0"/>
      <p:bldP spid="12" grpId="0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4"/>
          <p:cNvGrpSpPr>
            <a:grpSpLocks noChangeAspect="1"/>
          </p:cNvGrpSpPr>
          <p:nvPr/>
        </p:nvGrpSpPr>
        <p:grpSpPr bwMode="auto">
          <a:xfrm>
            <a:off x="2125192" y="4302574"/>
            <a:ext cx="1953262" cy="1105492"/>
            <a:chOff x="2814" y="1405"/>
            <a:chExt cx="2052" cy="1510"/>
          </a:xfrm>
          <a:solidFill>
            <a:srgbClr val="CECED0"/>
          </a:solidFill>
        </p:grpSpPr>
        <p:sp>
          <p:nvSpPr>
            <p:cNvPr id="59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0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1" name="Group 4"/>
          <p:cNvGrpSpPr>
            <a:grpSpLocks noChangeAspect="1"/>
          </p:cNvGrpSpPr>
          <p:nvPr/>
        </p:nvGrpSpPr>
        <p:grpSpPr bwMode="auto">
          <a:xfrm>
            <a:off x="3440933" y="3970349"/>
            <a:ext cx="1953262" cy="1437717"/>
            <a:chOff x="2814" y="1405"/>
            <a:chExt cx="2052" cy="1510"/>
          </a:xfrm>
          <a:solidFill>
            <a:srgbClr val="FBDBC6"/>
          </a:solidFill>
        </p:grpSpPr>
        <p:sp>
          <p:nvSpPr>
            <p:cNvPr id="62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3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4" name="Group 4"/>
          <p:cNvGrpSpPr>
            <a:grpSpLocks noChangeAspect="1"/>
          </p:cNvGrpSpPr>
          <p:nvPr/>
        </p:nvGrpSpPr>
        <p:grpSpPr bwMode="auto">
          <a:xfrm>
            <a:off x="4756672" y="3327936"/>
            <a:ext cx="1953262" cy="2080131"/>
            <a:chOff x="2814" y="1405"/>
            <a:chExt cx="2052" cy="1510"/>
          </a:xfrm>
          <a:solidFill>
            <a:srgbClr val="CECED0"/>
          </a:solidFill>
        </p:grpSpPr>
        <p:sp>
          <p:nvSpPr>
            <p:cNvPr id="65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66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7" name="Group 4"/>
          <p:cNvGrpSpPr>
            <a:grpSpLocks noChangeAspect="1"/>
          </p:cNvGrpSpPr>
          <p:nvPr/>
        </p:nvGrpSpPr>
        <p:grpSpPr bwMode="auto">
          <a:xfrm>
            <a:off x="6072412" y="4415016"/>
            <a:ext cx="1953262" cy="993050"/>
            <a:chOff x="2814" y="1405"/>
            <a:chExt cx="2052" cy="1510"/>
          </a:xfrm>
          <a:solidFill>
            <a:srgbClr val="FBDBC6"/>
          </a:solidFill>
        </p:grpSpPr>
        <p:sp>
          <p:nvSpPr>
            <p:cNvPr id="69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0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1" name="Group 4"/>
          <p:cNvGrpSpPr>
            <a:grpSpLocks noChangeAspect="1"/>
          </p:cNvGrpSpPr>
          <p:nvPr/>
        </p:nvGrpSpPr>
        <p:grpSpPr bwMode="auto">
          <a:xfrm>
            <a:off x="7388153" y="3001776"/>
            <a:ext cx="1953262" cy="2406291"/>
            <a:chOff x="2814" y="1405"/>
            <a:chExt cx="2052" cy="1510"/>
          </a:xfrm>
          <a:solidFill>
            <a:srgbClr val="CECED0"/>
          </a:solidFill>
        </p:grpSpPr>
        <p:sp>
          <p:nvSpPr>
            <p:cNvPr id="72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79" name="Group 4"/>
          <p:cNvGrpSpPr>
            <a:grpSpLocks noChangeAspect="1"/>
          </p:cNvGrpSpPr>
          <p:nvPr/>
        </p:nvGrpSpPr>
        <p:grpSpPr bwMode="auto">
          <a:xfrm>
            <a:off x="8703893" y="3760739"/>
            <a:ext cx="1953262" cy="1647328"/>
            <a:chOff x="2814" y="1405"/>
            <a:chExt cx="2052" cy="1510"/>
          </a:xfrm>
          <a:solidFill>
            <a:srgbClr val="FBDBC6"/>
          </a:solidFill>
        </p:grpSpPr>
        <p:sp>
          <p:nvSpPr>
            <p:cNvPr id="80" name="Freeform 5"/>
            <p:cNvSpPr/>
            <p:nvPr/>
          </p:nvSpPr>
          <p:spPr bwMode="auto">
            <a:xfrm>
              <a:off x="2814" y="1405"/>
              <a:ext cx="2052" cy="1510"/>
            </a:xfrm>
            <a:custGeom>
              <a:avLst/>
              <a:gdLst>
                <a:gd name="T0" fmla="*/ 433 w 866"/>
                <a:gd name="T1" fmla="*/ 0 h 636"/>
                <a:gd name="T2" fmla="*/ 0 w 866"/>
                <a:gd name="T3" fmla="*/ 636 h 636"/>
                <a:gd name="T4" fmla="*/ 433 w 866"/>
                <a:gd name="T5" fmla="*/ 636 h 636"/>
                <a:gd name="T6" fmla="*/ 866 w 866"/>
                <a:gd name="T7" fmla="*/ 636 h 636"/>
                <a:gd name="T8" fmla="*/ 433 w 866"/>
                <a:gd name="T9" fmla="*/ 0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6" h="636">
                  <a:moveTo>
                    <a:pt x="433" y="0"/>
                  </a:moveTo>
                  <a:cubicBezTo>
                    <a:pt x="235" y="0"/>
                    <a:pt x="229" y="546"/>
                    <a:pt x="0" y="636"/>
                  </a:cubicBezTo>
                  <a:cubicBezTo>
                    <a:pt x="433" y="636"/>
                    <a:pt x="433" y="636"/>
                    <a:pt x="433" y="636"/>
                  </a:cubicBezTo>
                  <a:cubicBezTo>
                    <a:pt x="866" y="636"/>
                    <a:pt x="866" y="636"/>
                    <a:pt x="866" y="636"/>
                  </a:cubicBezTo>
                  <a:cubicBezTo>
                    <a:pt x="637" y="546"/>
                    <a:pt x="631" y="0"/>
                    <a:pt x="4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81" name="Freeform 6"/>
            <p:cNvSpPr/>
            <p:nvPr/>
          </p:nvSpPr>
          <p:spPr bwMode="auto">
            <a:xfrm>
              <a:off x="3840" y="1405"/>
              <a:ext cx="1026" cy="1510"/>
            </a:xfrm>
            <a:custGeom>
              <a:avLst/>
              <a:gdLst>
                <a:gd name="T0" fmla="*/ 433 w 433"/>
                <a:gd name="T1" fmla="*/ 636 h 636"/>
                <a:gd name="T2" fmla="*/ 0 w 433"/>
                <a:gd name="T3" fmla="*/ 0 h 636"/>
                <a:gd name="T4" fmla="*/ 0 w 433"/>
                <a:gd name="T5" fmla="*/ 636 h 636"/>
                <a:gd name="T6" fmla="*/ 433 w 433"/>
                <a:gd name="T7" fmla="*/ 636 h 6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3" h="636">
                  <a:moveTo>
                    <a:pt x="433" y="636"/>
                  </a:moveTo>
                  <a:cubicBezTo>
                    <a:pt x="204" y="546"/>
                    <a:pt x="198" y="0"/>
                    <a:pt x="0" y="0"/>
                  </a:cubicBezTo>
                  <a:cubicBezTo>
                    <a:pt x="0" y="636"/>
                    <a:pt x="0" y="636"/>
                    <a:pt x="0" y="636"/>
                  </a:cubicBezTo>
                  <a:lnTo>
                    <a:pt x="433" y="6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t" anchorCtr="0" compatLnSpc="1"/>
            <a:lstStyle/>
            <a:p>
              <a:pPr algn="just">
                <a:lnSpc>
                  <a:spcPct val="120000"/>
                </a:lnSpc>
              </a:pPr>
              <a:endParaRPr lang="en-US" sz="69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2" name="Group 4"/>
          <p:cNvGrpSpPr>
            <a:grpSpLocks noChangeAspect="1"/>
          </p:cNvGrpSpPr>
          <p:nvPr/>
        </p:nvGrpSpPr>
        <p:grpSpPr bwMode="auto">
          <a:xfrm rot="10800000">
            <a:off x="4149103" y="1928031"/>
            <a:ext cx="555171" cy="669981"/>
            <a:chOff x="347" y="3344"/>
            <a:chExt cx="586" cy="707"/>
          </a:xfrm>
          <a:solidFill>
            <a:srgbClr val="FBDBC6"/>
          </a:solidFill>
        </p:grpSpPr>
        <p:sp>
          <p:nvSpPr>
            <p:cNvPr id="83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84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5" name="Group 4"/>
          <p:cNvGrpSpPr>
            <a:grpSpLocks noChangeAspect="1"/>
          </p:cNvGrpSpPr>
          <p:nvPr/>
        </p:nvGrpSpPr>
        <p:grpSpPr bwMode="auto">
          <a:xfrm rot="10800000">
            <a:off x="5451237" y="1938146"/>
            <a:ext cx="555171" cy="669981"/>
            <a:chOff x="347" y="3344"/>
            <a:chExt cx="586" cy="707"/>
          </a:xfrm>
          <a:solidFill>
            <a:srgbClr val="CECED0"/>
          </a:solidFill>
        </p:grpSpPr>
        <p:sp>
          <p:nvSpPr>
            <p:cNvPr id="86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87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88" name="Group 4"/>
          <p:cNvGrpSpPr>
            <a:grpSpLocks noChangeAspect="1"/>
          </p:cNvGrpSpPr>
          <p:nvPr/>
        </p:nvGrpSpPr>
        <p:grpSpPr bwMode="auto">
          <a:xfrm rot="10800000">
            <a:off x="6761346" y="1928212"/>
            <a:ext cx="555171" cy="669981"/>
            <a:chOff x="347" y="3344"/>
            <a:chExt cx="586" cy="707"/>
          </a:xfrm>
          <a:solidFill>
            <a:srgbClr val="FBDBC6"/>
          </a:solidFill>
        </p:grpSpPr>
        <p:sp>
          <p:nvSpPr>
            <p:cNvPr id="89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90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1" name="Group 4"/>
          <p:cNvGrpSpPr>
            <a:grpSpLocks noChangeAspect="1"/>
          </p:cNvGrpSpPr>
          <p:nvPr/>
        </p:nvGrpSpPr>
        <p:grpSpPr bwMode="auto">
          <a:xfrm rot="10800000">
            <a:off x="8094382" y="1928031"/>
            <a:ext cx="555171" cy="669981"/>
            <a:chOff x="347" y="3344"/>
            <a:chExt cx="586" cy="707"/>
          </a:xfrm>
          <a:solidFill>
            <a:srgbClr val="CECED0"/>
          </a:solidFill>
        </p:grpSpPr>
        <p:sp>
          <p:nvSpPr>
            <p:cNvPr id="92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93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4" name="Group 4"/>
          <p:cNvGrpSpPr>
            <a:grpSpLocks noChangeAspect="1"/>
          </p:cNvGrpSpPr>
          <p:nvPr/>
        </p:nvGrpSpPr>
        <p:grpSpPr bwMode="auto">
          <a:xfrm rot="10800000">
            <a:off x="9412155" y="1931365"/>
            <a:ext cx="555171" cy="669981"/>
            <a:chOff x="347" y="3344"/>
            <a:chExt cx="586" cy="707"/>
          </a:xfrm>
          <a:solidFill>
            <a:srgbClr val="FBDBC6"/>
          </a:solidFill>
        </p:grpSpPr>
        <p:sp>
          <p:nvSpPr>
            <p:cNvPr id="95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96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7" name="Group 4"/>
          <p:cNvGrpSpPr>
            <a:grpSpLocks noChangeAspect="1"/>
          </p:cNvGrpSpPr>
          <p:nvPr/>
        </p:nvGrpSpPr>
        <p:grpSpPr bwMode="auto">
          <a:xfrm rot="10800000">
            <a:off x="2819317" y="1928031"/>
            <a:ext cx="555171" cy="669981"/>
            <a:chOff x="347" y="3344"/>
            <a:chExt cx="586" cy="707"/>
          </a:xfrm>
          <a:solidFill>
            <a:srgbClr val="CECED0"/>
          </a:solidFill>
        </p:grpSpPr>
        <p:sp>
          <p:nvSpPr>
            <p:cNvPr id="98" name="Oval 5"/>
            <p:cNvSpPr>
              <a:spLocks noChangeArrowheads="1"/>
            </p:cNvSpPr>
            <p:nvPr/>
          </p:nvSpPr>
          <p:spPr bwMode="auto">
            <a:xfrm rot="10800000">
              <a:off x="347" y="3466"/>
              <a:ext cx="586" cy="58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0" tIns="0" rIns="0" bIns="0" numCol="1" anchor="ctr" anchorCtr="1" compatLnSpc="1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50%</a:t>
              </a:r>
            </a:p>
          </p:txBody>
        </p:sp>
        <p:sp>
          <p:nvSpPr>
            <p:cNvPr id="122" name="Freeform 6"/>
            <p:cNvSpPr/>
            <p:nvPr/>
          </p:nvSpPr>
          <p:spPr bwMode="auto">
            <a:xfrm>
              <a:off x="433" y="3344"/>
              <a:ext cx="414" cy="207"/>
            </a:xfrm>
            <a:custGeom>
              <a:avLst/>
              <a:gdLst>
                <a:gd name="T0" fmla="*/ 0 w 414"/>
                <a:gd name="T1" fmla="*/ 207 h 207"/>
                <a:gd name="T2" fmla="*/ 206 w 414"/>
                <a:gd name="T3" fmla="*/ 0 h 207"/>
                <a:gd name="T4" fmla="*/ 414 w 414"/>
                <a:gd name="T5" fmla="*/ 207 h 207"/>
                <a:gd name="T6" fmla="*/ 0 w 414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4" h="207">
                  <a:moveTo>
                    <a:pt x="0" y="207"/>
                  </a:moveTo>
                  <a:lnTo>
                    <a:pt x="206" y="0"/>
                  </a:lnTo>
                  <a:lnTo>
                    <a:pt x="414" y="207"/>
                  </a:lnTo>
                  <a:lnTo>
                    <a:pt x="0" y="2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41874" tIns="20937" rIns="41874" bIns="20937" numCol="1" anchor="ctr" anchorCtr="1" compatLnSpc="1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cxnSp>
        <p:nvCxnSpPr>
          <p:cNvPr id="126" name="Straight Connector 125"/>
          <p:cNvCxnSpPr>
            <a:endCxn id="60" idx="1"/>
          </p:cNvCxnSpPr>
          <p:nvPr/>
        </p:nvCxnSpPr>
        <p:spPr>
          <a:xfrm>
            <a:off x="3101822" y="2727848"/>
            <a:ext cx="0" cy="1574726"/>
          </a:xfrm>
          <a:prstGeom prst="line">
            <a:avLst/>
          </a:prstGeom>
          <a:ln w="12700">
            <a:solidFill>
              <a:srgbClr val="CECED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 flipH="1">
            <a:off x="4415811" y="2727847"/>
            <a:ext cx="1752" cy="1242502"/>
          </a:xfrm>
          <a:prstGeom prst="line">
            <a:avLst/>
          </a:prstGeom>
          <a:ln w="12700">
            <a:solidFill>
              <a:srgbClr val="FABAA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>
            <a:off x="5733303" y="2727847"/>
            <a:ext cx="0" cy="600087"/>
          </a:xfrm>
          <a:prstGeom prst="line">
            <a:avLst/>
          </a:prstGeom>
          <a:ln w="12700">
            <a:solidFill>
              <a:srgbClr val="CECED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/>
          <p:cNvCxnSpPr/>
          <p:nvPr/>
        </p:nvCxnSpPr>
        <p:spPr>
          <a:xfrm>
            <a:off x="7049042" y="2727848"/>
            <a:ext cx="0" cy="1687168"/>
          </a:xfrm>
          <a:prstGeom prst="line">
            <a:avLst/>
          </a:prstGeom>
          <a:ln w="12700">
            <a:solidFill>
              <a:srgbClr val="FABAA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>
            <a:off x="8364784" y="2727848"/>
            <a:ext cx="0" cy="300043"/>
          </a:xfrm>
          <a:prstGeom prst="line">
            <a:avLst/>
          </a:prstGeom>
          <a:ln w="12700">
            <a:solidFill>
              <a:srgbClr val="CECED0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Straight Connector 136"/>
          <p:cNvCxnSpPr/>
          <p:nvPr/>
        </p:nvCxnSpPr>
        <p:spPr>
          <a:xfrm flipH="1">
            <a:off x="9689322" y="2727848"/>
            <a:ext cx="1752" cy="1032891"/>
          </a:xfrm>
          <a:prstGeom prst="line">
            <a:avLst/>
          </a:prstGeom>
          <a:ln w="12700">
            <a:solidFill>
              <a:srgbClr val="FABAAE"/>
            </a:solidFill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8" name="Group 137"/>
          <p:cNvGrpSpPr/>
          <p:nvPr/>
        </p:nvGrpSpPr>
        <p:grpSpPr>
          <a:xfrm>
            <a:off x="2467093" y="5564839"/>
            <a:ext cx="1139808" cy="787274"/>
            <a:chOff x="1541683" y="2139889"/>
            <a:chExt cx="1244826" cy="859585"/>
          </a:xfrm>
        </p:grpSpPr>
        <p:sp>
          <p:nvSpPr>
            <p:cNvPr id="139" name="TextBox 138"/>
            <p:cNvSpPr txBox="1"/>
            <p:nvPr/>
          </p:nvSpPr>
          <p:spPr>
            <a:xfrm>
              <a:off x="1726984" y="2139889"/>
              <a:ext cx="1018907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0" name="TextBox 139"/>
            <p:cNvSpPr txBox="1"/>
            <p:nvPr/>
          </p:nvSpPr>
          <p:spPr>
            <a:xfrm>
              <a:off x="1541683" y="2444648"/>
              <a:ext cx="1244826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3826372" y="5575043"/>
            <a:ext cx="1127016" cy="797480"/>
            <a:chOff x="1548669" y="2139889"/>
            <a:chExt cx="1230855" cy="870728"/>
          </a:xfrm>
        </p:grpSpPr>
        <p:sp>
          <p:nvSpPr>
            <p:cNvPr id="142" name="TextBox 141"/>
            <p:cNvSpPr txBox="1"/>
            <p:nvPr/>
          </p:nvSpPr>
          <p:spPr>
            <a:xfrm>
              <a:off x="1729474" y="2139889"/>
              <a:ext cx="1018906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3" name="TextBox 142"/>
            <p:cNvSpPr txBox="1"/>
            <p:nvPr/>
          </p:nvSpPr>
          <p:spPr>
            <a:xfrm>
              <a:off x="1548669" y="2455791"/>
              <a:ext cx="1230855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4" name="Group 143"/>
          <p:cNvGrpSpPr/>
          <p:nvPr/>
        </p:nvGrpSpPr>
        <p:grpSpPr>
          <a:xfrm>
            <a:off x="5172859" y="5574859"/>
            <a:ext cx="1095912" cy="787956"/>
            <a:chOff x="1565654" y="2139889"/>
            <a:chExt cx="1196886" cy="860329"/>
          </a:xfrm>
        </p:grpSpPr>
        <p:sp>
          <p:nvSpPr>
            <p:cNvPr id="145" name="TextBox 144"/>
            <p:cNvSpPr txBox="1"/>
            <p:nvPr/>
          </p:nvSpPr>
          <p:spPr>
            <a:xfrm>
              <a:off x="1729607" y="2139889"/>
              <a:ext cx="1018907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1565654" y="2445392"/>
              <a:ext cx="1196886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47" name="Group 146"/>
          <p:cNvGrpSpPr/>
          <p:nvPr/>
        </p:nvGrpSpPr>
        <p:grpSpPr>
          <a:xfrm>
            <a:off x="6488242" y="5585066"/>
            <a:ext cx="1073235" cy="783069"/>
            <a:chOff x="1532610" y="2139889"/>
            <a:chExt cx="1262975" cy="854994"/>
          </a:xfrm>
        </p:grpSpPr>
        <p:sp>
          <p:nvSpPr>
            <p:cNvPr id="148" name="TextBox 147"/>
            <p:cNvSpPr txBox="1"/>
            <p:nvPr/>
          </p:nvSpPr>
          <p:spPr>
            <a:xfrm>
              <a:off x="1685932" y="2139889"/>
              <a:ext cx="1097886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532610" y="2440057"/>
              <a:ext cx="1262975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7780948" y="5585068"/>
            <a:ext cx="1089765" cy="783069"/>
            <a:chOff x="1569010" y="2139889"/>
            <a:chExt cx="1190173" cy="854994"/>
          </a:xfrm>
        </p:grpSpPr>
        <p:sp>
          <p:nvSpPr>
            <p:cNvPr id="151" name="TextBox 150"/>
            <p:cNvSpPr txBox="1"/>
            <p:nvPr/>
          </p:nvSpPr>
          <p:spPr>
            <a:xfrm>
              <a:off x="1721656" y="2139889"/>
              <a:ext cx="1018907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1569010" y="2440057"/>
              <a:ext cx="1190173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3" name="Group 152"/>
          <p:cNvGrpSpPr/>
          <p:nvPr/>
        </p:nvGrpSpPr>
        <p:grpSpPr>
          <a:xfrm>
            <a:off x="9090185" y="5595273"/>
            <a:ext cx="1095781" cy="793274"/>
            <a:chOff x="1519344" y="2139889"/>
            <a:chExt cx="1289506" cy="866136"/>
          </a:xfrm>
        </p:grpSpPr>
        <p:sp>
          <p:nvSpPr>
            <p:cNvPr id="154" name="TextBox 153"/>
            <p:cNvSpPr txBox="1"/>
            <p:nvPr/>
          </p:nvSpPr>
          <p:spPr>
            <a:xfrm>
              <a:off x="1678201" y="2139889"/>
              <a:ext cx="1097885" cy="23481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1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</a:t>
              </a:r>
              <a:endParaRPr lang="id-ID" sz="121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1519344" y="2451199"/>
              <a:ext cx="1289506" cy="55482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695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id-ID" altLang="zh-CN" sz="695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68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5" name="任意多边形: 形状 74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6" name="任意多边形: 形状 75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500"/>
                            </p:stCondLst>
                            <p:childTnLst>
                              <p:par>
                                <p:cTn id="7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9000"/>
                            </p:stCondLst>
                            <p:childTnLst>
                              <p:par>
                                <p:cTn id="7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10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1500"/>
                            </p:stCondLst>
                            <p:childTnLst>
                              <p:par>
                                <p:cTn id="9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solidFill>
            <a:srgbClr val="ECEA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rgbClr val="FBDBC6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solidFill>
            <a:srgbClr val="A79FAA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rgbClr val="FBDBC6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solidFill>
            <a:srgbClr val="A79FAA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5">
              <a:cs typeface="+mn-ea"/>
              <a:sym typeface="+mn-lt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rgbClr val="ABCAC5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5">
                  <a:cs typeface="+mn-ea"/>
                  <a:sym typeface="+mn-lt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en-US" sz="1275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rgbClr val="ABCAC5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5">
                  <a:cs typeface="+mn-ea"/>
                  <a:sym typeface="+mn-lt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046" tIns="45523" rIns="91046" bIns="45523" numCol="1" anchor="t" anchorCtr="0" compatLnSpc="1"/>
              <a:lstStyle/>
              <a:p>
                <a:pPr>
                  <a:lnSpc>
                    <a:spcPct val="150000"/>
                  </a:lnSpc>
                </a:pPr>
                <a:endParaRPr lang="en-US" sz="1275"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rgbClr val="ABCAC5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5" dirty="0">
                  <a:cs typeface="+mn-ea"/>
                  <a:sym typeface="+mn-lt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046" tIns="45523" rIns="91046" bIns="45523" numCol="1" anchor="t" anchorCtr="0" compatLnSpc="1"/>
                <a:lstStyle/>
                <a:p>
                  <a:pPr>
                    <a:lnSpc>
                      <a:spcPct val="150000"/>
                    </a:lnSpc>
                  </a:pPr>
                  <a:endParaRPr lang="en-US" sz="1275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  <p:sp>
              <p:nvSpPr>
                <p:cNvPr id="46" name="Freeform 146"/>
                <p:cNvSpPr/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</a:ln>
              </p:spPr>
              <p:txBody>
                <a:bodyPr vert="horz" wrap="square" lIns="91046" tIns="45523" rIns="91046" bIns="45523" numCol="1" anchor="t" anchorCtr="0" compatLnSpc="1"/>
                <a:lstStyle/>
                <a:p>
                  <a:pPr>
                    <a:lnSpc>
                      <a:spcPct val="150000"/>
                    </a:lnSpc>
                  </a:pPr>
                  <a:endParaRPr lang="en-US" sz="1275">
                    <a:latin typeface="+mn-lt"/>
                    <a:ea typeface="+mn-ea"/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/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8" name="Text Placeholder 33"/>
          <p:cNvSpPr txBox="1"/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9" name="Text Placeholder 32"/>
          <p:cNvSpPr txBox="1"/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0" name="Text Placeholder 33"/>
          <p:cNvSpPr txBox="1"/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1" name="Text Placeholder 32"/>
          <p:cNvSpPr txBox="1"/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2" name="Text Placeholder 33"/>
          <p:cNvSpPr txBox="1"/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6" name="Text Placeholder 32"/>
          <p:cNvSpPr txBox="1"/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38" name="Text Placeholder 33"/>
          <p:cNvSpPr txBox="1"/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cs typeface="+mn-ea"/>
                <a:sym typeface="+mn-lt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8" name="任意多边形: 形状 47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任意多边形: 形状 48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Freeform 127"/>
          <p:cNvSpPr/>
          <p:nvPr/>
        </p:nvSpPr>
        <p:spPr bwMode="auto">
          <a:xfrm>
            <a:off x="7703088" y="2870890"/>
            <a:ext cx="473879" cy="522147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1" name="Freeform 137"/>
          <p:cNvSpPr>
            <a:spLocks noEditPoints="1"/>
          </p:cNvSpPr>
          <p:nvPr/>
        </p:nvSpPr>
        <p:spPr bwMode="auto">
          <a:xfrm>
            <a:off x="4667338" y="4608215"/>
            <a:ext cx="417633" cy="427655"/>
          </a:xfrm>
          <a:custGeom>
            <a:avLst/>
            <a:gdLst/>
            <a:ahLst/>
            <a:cxnLst>
              <a:cxn ang="0">
                <a:pos x="46" y="30"/>
              </a:cxn>
              <a:cxn ang="0">
                <a:pos x="39" y="36"/>
              </a:cxn>
              <a:cxn ang="0">
                <a:pos x="39" y="50"/>
              </a:cxn>
              <a:cxn ang="0">
                <a:pos x="38" y="50"/>
              </a:cxn>
              <a:cxn ang="0">
                <a:pos x="24" y="58"/>
              </a:cxn>
              <a:cxn ang="0">
                <a:pos x="24" y="59"/>
              </a:cxn>
              <a:cxn ang="0">
                <a:pos x="23" y="58"/>
              </a:cxn>
              <a:cxn ang="0">
                <a:pos x="21" y="56"/>
              </a:cxn>
              <a:cxn ang="0">
                <a:pos x="21" y="55"/>
              </a:cxn>
              <a:cxn ang="0">
                <a:pos x="24" y="45"/>
              </a:cxn>
              <a:cxn ang="0">
                <a:pos x="14" y="35"/>
              </a:cxn>
              <a:cxn ang="0">
                <a:pos x="4" y="38"/>
              </a:cxn>
              <a:cxn ang="0">
                <a:pos x="3" y="38"/>
              </a:cxn>
              <a:cxn ang="0">
                <a:pos x="3" y="38"/>
              </a:cxn>
              <a:cxn ang="0">
                <a:pos x="0" y="35"/>
              </a:cxn>
              <a:cxn ang="0">
                <a:pos x="0" y="34"/>
              </a:cxn>
              <a:cxn ang="0">
                <a:pos x="8" y="20"/>
              </a:cxn>
              <a:cxn ang="0">
                <a:pos x="9" y="20"/>
              </a:cxn>
              <a:cxn ang="0">
                <a:pos x="23" y="19"/>
              </a:cxn>
              <a:cxn ang="0">
                <a:pos x="29" y="12"/>
              </a:cxn>
              <a:cxn ang="0">
                <a:pos x="57" y="0"/>
              </a:cxn>
              <a:cxn ang="0">
                <a:pos x="58" y="1"/>
              </a:cxn>
              <a:cxn ang="0">
                <a:pos x="46" y="30"/>
              </a:cxn>
              <a:cxn ang="0">
                <a:pos x="47" y="8"/>
              </a:cxn>
              <a:cxn ang="0">
                <a:pos x="43" y="12"/>
              </a:cxn>
              <a:cxn ang="0">
                <a:pos x="47" y="15"/>
              </a:cxn>
              <a:cxn ang="0">
                <a:pos x="50" y="12"/>
              </a:cxn>
              <a:cxn ang="0">
                <a:pos x="47" y="8"/>
              </a:cxn>
            </a:cxnLst>
            <a:rect l="0" t="0" r="r" b="b"/>
            <a:pathLst>
              <a:path w="58" h="59">
                <a:moveTo>
                  <a:pt x="46" y="30"/>
                </a:moveTo>
                <a:cubicBezTo>
                  <a:pt x="44" y="32"/>
                  <a:pt x="42" y="34"/>
                  <a:pt x="39" y="36"/>
                </a:cubicBezTo>
                <a:cubicBezTo>
                  <a:pt x="39" y="50"/>
                  <a:pt x="39" y="50"/>
                  <a:pt x="39" y="50"/>
                </a:cubicBezTo>
                <a:cubicBezTo>
                  <a:pt x="39" y="50"/>
                  <a:pt x="39" y="50"/>
                  <a:pt x="38" y="50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59"/>
                  <a:pt x="24" y="59"/>
                  <a:pt x="24" y="59"/>
                </a:cubicBezTo>
                <a:cubicBezTo>
                  <a:pt x="24" y="59"/>
                  <a:pt x="23" y="58"/>
                  <a:pt x="23" y="58"/>
                </a:cubicBezTo>
                <a:cubicBezTo>
                  <a:pt x="21" y="56"/>
                  <a:pt x="21" y="56"/>
                  <a:pt x="21" y="56"/>
                </a:cubicBezTo>
                <a:cubicBezTo>
                  <a:pt x="21" y="56"/>
                  <a:pt x="20" y="55"/>
                  <a:pt x="21" y="55"/>
                </a:cubicBezTo>
                <a:cubicBezTo>
                  <a:pt x="24" y="45"/>
                  <a:pt x="24" y="45"/>
                  <a:pt x="24" y="45"/>
                </a:cubicBezTo>
                <a:cubicBezTo>
                  <a:pt x="14" y="35"/>
                  <a:pt x="14" y="35"/>
                  <a:pt x="14" y="35"/>
                </a:cubicBezTo>
                <a:cubicBezTo>
                  <a:pt x="4" y="38"/>
                  <a:pt x="4" y="38"/>
                  <a:pt x="4" y="38"/>
                </a:cubicBezTo>
                <a:cubicBezTo>
                  <a:pt x="4" y="38"/>
                  <a:pt x="3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5"/>
                  <a:pt x="0" y="35"/>
                  <a:pt x="0" y="35"/>
                </a:cubicBezTo>
                <a:cubicBezTo>
                  <a:pt x="0" y="35"/>
                  <a:pt x="0" y="34"/>
                  <a:pt x="0" y="34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20"/>
                  <a:pt x="9" y="20"/>
                </a:cubicBezTo>
                <a:cubicBezTo>
                  <a:pt x="23" y="19"/>
                  <a:pt x="23" y="19"/>
                  <a:pt x="23" y="19"/>
                </a:cubicBezTo>
                <a:cubicBezTo>
                  <a:pt x="25" y="17"/>
                  <a:pt x="27" y="14"/>
                  <a:pt x="29" y="12"/>
                </a:cubicBezTo>
                <a:cubicBezTo>
                  <a:pt x="38" y="3"/>
                  <a:pt x="45" y="0"/>
                  <a:pt x="57" y="0"/>
                </a:cubicBezTo>
                <a:cubicBezTo>
                  <a:pt x="58" y="0"/>
                  <a:pt x="58" y="1"/>
                  <a:pt x="58" y="1"/>
                </a:cubicBezTo>
                <a:cubicBezTo>
                  <a:pt x="58" y="13"/>
                  <a:pt x="55" y="21"/>
                  <a:pt x="46" y="30"/>
                </a:cubicBezTo>
                <a:close/>
                <a:moveTo>
                  <a:pt x="47" y="8"/>
                </a:moveTo>
                <a:cubicBezTo>
                  <a:pt x="45" y="8"/>
                  <a:pt x="43" y="10"/>
                  <a:pt x="43" y="12"/>
                </a:cubicBezTo>
                <a:cubicBezTo>
                  <a:pt x="43" y="14"/>
                  <a:pt x="45" y="15"/>
                  <a:pt x="47" y="15"/>
                </a:cubicBezTo>
                <a:cubicBezTo>
                  <a:pt x="49" y="15"/>
                  <a:pt x="50" y="14"/>
                  <a:pt x="50" y="12"/>
                </a:cubicBezTo>
                <a:cubicBezTo>
                  <a:pt x="50" y="10"/>
                  <a:pt x="49" y="8"/>
                  <a:pt x="47" y="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Freeform 175"/>
          <p:cNvSpPr>
            <a:spLocks noEditPoints="1"/>
          </p:cNvSpPr>
          <p:nvPr/>
        </p:nvSpPr>
        <p:spPr bwMode="auto">
          <a:xfrm>
            <a:off x="6205960" y="5392438"/>
            <a:ext cx="417633" cy="420973"/>
          </a:xfrm>
          <a:custGeom>
            <a:avLst/>
            <a:gdLst/>
            <a:ahLst/>
            <a:cxnLst>
              <a:cxn ang="0">
                <a:pos x="11" y="57"/>
              </a:cxn>
              <a:cxn ang="0">
                <a:pos x="8" y="58"/>
              </a:cxn>
              <a:cxn ang="0">
                <a:pos x="5" y="57"/>
              </a:cxn>
              <a:cxn ang="0">
                <a:pos x="1" y="53"/>
              </a:cxn>
              <a:cxn ang="0">
                <a:pos x="0" y="50"/>
              </a:cxn>
              <a:cxn ang="0">
                <a:pos x="1" y="47"/>
              </a:cxn>
              <a:cxn ang="0">
                <a:pos x="25" y="22"/>
              </a:cxn>
              <a:cxn ang="0">
                <a:pos x="35" y="33"/>
              </a:cxn>
              <a:cxn ang="0">
                <a:pos x="11" y="57"/>
              </a:cxn>
              <a:cxn ang="0">
                <a:pos x="10" y="45"/>
              </a:cxn>
              <a:cxn ang="0">
                <a:pos x="8" y="48"/>
              </a:cxn>
              <a:cxn ang="0">
                <a:pos x="10" y="50"/>
              </a:cxn>
              <a:cxn ang="0">
                <a:pos x="12" y="48"/>
              </a:cxn>
              <a:cxn ang="0">
                <a:pos x="10" y="45"/>
              </a:cxn>
              <a:cxn ang="0">
                <a:pos x="57" y="21"/>
              </a:cxn>
              <a:cxn ang="0">
                <a:pos x="42" y="32"/>
              </a:cxn>
              <a:cxn ang="0">
                <a:pos x="26" y="16"/>
              </a:cxn>
              <a:cxn ang="0">
                <a:pos x="42" y="0"/>
              </a:cxn>
              <a:cxn ang="0">
                <a:pos x="50" y="2"/>
              </a:cxn>
              <a:cxn ang="0">
                <a:pos x="51" y="3"/>
              </a:cxn>
              <a:cxn ang="0">
                <a:pos x="50" y="4"/>
              </a:cxn>
              <a:cxn ang="0">
                <a:pos x="40" y="10"/>
              </a:cxn>
              <a:cxn ang="0">
                <a:pos x="40" y="18"/>
              </a:cxn>
              <a:cxn ang="0">
                <a:pos x="47" y="22"/>
              </a:cxn>
              <a:cxn ang="0">
                <a:pos x="57" y="16"/>
              </a:cxn>
              <a:cxn ang="0">
                <a:pos x="58" y="17"/>
              </a:cxn>
              <a:cxn ang="0">
                <a:pos x="57" y="21"/>
              </a:cxn>
            </a:cxnLst>
            <a:rect l="0" t="0" r="r" b="b"/>
            <a:pathLst>
              <a:path w="58" h="58">
                <a:moveTo>
                  <a:pt x="11" y="57"/>
                </a:moveTo>
                <a:cubicBezTo>
                  <a:pt x="10" y="58"/>
                  <a:pt x="9" y="58"/>
                  <a:pt x="8" y="58"/>
                </a:cubicBezTo>
                <a:cubicBezTo>
                  <a:pt x="7" y="58"/>
                  <a:pt x="6" y="58"/>
                  <a:pt x="5" y="57"/>
                </a:cubicBezTo>
                <a:cubicBezTo>
                  <a:pt x="1" y="53"/>
                  <a:pt x="1" y="53"/>
                  <a:pt x="1" y="53"/>
                </a:cubicBezTo>
                <a:cubicBezTo>
                  <a:pt x="0" y="52"/>
                  <a:pt x="0" y="51"/>
                  <a:pt x="0" y="50"/>
                </a:cubicBezTo>
                <a:cubicBezTo>
                  <a:pt x="0" y="49"/>
                  <a:pt x="0" y="47"/>
                  <a:pt x="1" y="47"/>
                </a:cubicBezTo>
                <a:cubicBezTo>
                  <a:pt x="25" y="22"/>
                  <a:pt x="25" y="22"/>
                  <a:pt x="25" y="22"/>
                </a:cubicBezTo>
                <a:cubicBezTo>
                  <a:pt x="27" y="27"/>
                  <a:pt x="31" y="31"/>
                  <a:pt x="35" y="33"/>
                </a:cubicBezTo>
                <a:lnTo>
                  <a:pt x="11" y="57"/>
                </a:lnTo>
                <a:close/>
                <a:moveTo>
                  <a:pt x="10" y="45"/>
                </a:moveTo>
                <a:cubicBezTo>
                  <a:pt x="9" y="45"/>
                  <a:pt x="8" y="46"/>
                  <a:pt x="8" y="48"/>
                </a:cubicBezTo>
                <a:cubicBezTo>
                  <a:pt x="8" y="49"/>
                  <a:pt x="9" y="50"/>
                  <a:pt x="10" y="50"/>
                </a:cubicBezTo>
                <a:cubicBezTo>
                  <a:pt x="11" y="50"/>
                  <a:pt x="12" y="49"/>
                  <a:pt x="12" y="48"/>
                </a:cubicBezTo>
                <a:cubicBezTo>
                  <a:pt x="12" y="46"/>
                  <a:pt x="11" y="45"/>
                  <a:pt x="10" y="45"/>
                </a:cubicBezTo>
                <a:close/>
                <a:moveTo>
                  <a:pt x="57" y="21"/>
                </a:moveTo>
                <a:cubicBezTo>
                  <a:pt x="55" y="27"/>
                  <a:pt x="49" y="32"/>
                  <a:pt x="42" y="32"/>
                </a:cubicBezTo>
                <a:cubicBezTo>
                  <a:pt x="33" y="32"/>
                  <a:pt x="26" y="24"/>
                  <a:pt x="26" y="16"/>
                </a:cubicBezTo>
                <a:cubicBezTo>
                  <a:pt x="26" y="7"/>
                  <a:pt x="33" y="0"/>
                  <a:pt x="42" y="0"/>
                </a:cubicBezTo>
                <a:cubicBezTo>
                  <a:pt x="45" y="0"/>
                  <a:pt x="48" y="0"/>
                  <a:pt x="50" y="2"/>
                </a:cubicBezTo>
                <a:cubicBezTo>
                  <a:pt x="51" y="2"/>
                  <a:pt x="51" y="2"/>
                  <a:pt x="51" y="3"/>
                </a:cubicBezTo>
                <a:cubicBezTo>
                  <a:pt x="51" y="3"/>
                  <a:pt x="51" y="4"/>
                  <a:pt x="50" y="4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8"/>
                  <a:pt x="40" y="18"/>
                  <a:pt x="40" y="18"/>
                </a:cubicBezTo>
                <a:cubicBezTo>
                  <a:pt x="47" y="22"/>
                  <a:pt x="47" y="22"/>
                  <a:pt x="47" y="22"/>
                </a:cubicBezTo>
                <a:cubicBezTo>
                  <a:pt x="48" y="21"/>
                  <a:pt x="56" y="16"/>
                  <a:pt x="57" y="16"/>
                </a:cubicBezTo>
                <a:cubicBezTo>
                  <a:pt x="58" y="16"/>
                  <a:pt x="58" y="16"/>
                  <a:pt x="58" y="17"/>
                </a:cubicBezTo>
                <a:cubicBezTo>
                  <a:pt x="58" y="18"/>
                  <a:pt x="58" y="20"/>
                  <a:pt x="57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128580" tIns="64290" rIns="128580" bIns="64290" numCol="1" anchor="t" anchorCtr="0" compatLnSpc="1"/>
          <a:lstStyle/>
          <a:p>
            <a:pPr>
              <a:lnSpc>
                <a:spcPct val="120000"/>
              </a:lnSpc>
            </a:pPr>
            <a:endParaRPr lang="en-US" sz="160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  <p:bldP spid="50" grpId="0" animBg="1"/>
      <p:bldP spid="51" grpId="0" animBg="1"/>
      <p:bldP spid="5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rgbClr val="FABA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rgbClr val="FABAA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rgbClr val="CECE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rgbClr val="CECED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6"/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7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52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52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52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5221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点击请替换文字内容</a:t>
            </a:r>
          </a:p>
        </p:txBody>
      </p:sp>
      <p:sp>
        <p:nvSpPr>
          <p:cNvPr id="34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7" name="任意多边形: 形状 36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任意多边形: 形状 37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99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99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49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199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50">
              <a:cs typeface="+mn-ea"/>
              <a:sym typeface="+mn-lt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  <a:solidFill>
            <a:srgbClr val="FBDBC6"/>
          </a:solidFill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cs typeface="+mn-ea"/>
                  <a:sym typeface="+mn-lt"/>
                </a:rPr>
                <a:t>请替换文字内容</a:t>
              </a:r>
              <a:endParaRPr lang="en-GB" sz="1400" dirty="0">
                <a:cs typeface="+mn-ea"/>
                <a:sym typeface="+mn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cs typeface="+mn-ea"/>
                <a:sym typeface="+mn-lt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  <a:solidFill>
            <a:srgbClr val="CECED0"/>
          </a:solidFill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cs typeface="+mn-ea"/>
                  <a:sym typeface="+mn-lt"/>
                </a:rPr>
                <a:t>请替换文字内容</a:t>
              </a:r>
              <a:endParaRPr lang="en-GB" sz="1400" dirty="0">
                <a:cs typeface="+mn-ea"/>
                <a:sym typeface="+mn-lt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cs typeface="+mn-ea"/>
                <a:sym typeface="+mn-lt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  <a:solidFill>
            <a:srgbClr val="FBDBC6"/>
          </a:solidFill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cs typeface="+mn-ea"/>
                  <a:sym typeface="+mn-lt"/>
                </a:rPr>
                <a:t>请替换文字内容</a:t>
              </a:r>
              <a:endParaRPr lang="en-GB" sz="1400" dirty="0">
                <a:cs typeface="+mn-ea"/>
                <a:sym typeface="+mn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cs typeface="+mn-ea"/>
                <a:sym typeface="+mn-lt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  <a:solidFill>
            <a:srgbClr val="CECED0"/>
          </a:solidFill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>
                  <a:cs typeface="+mn-ea"/>
                  <a:sym typeface="+mn-lt"/>
                </a:rPr>
                <a:t>请替换文字内容</a:t>
              </a:r>
              <a:endParaRPr lang="en-GB" sz="1400" dirty="0">
                <a:cs typeface="+mn-ea"/>
                <a:sym typeface="+mn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cs typeface="+mn-ea"/>
                <a:sym typeface="+mn-lt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7758"/>
            <a:chOff x="8451509" y="2034687"/>
            <a:chExt cx="3254568" cy="832332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9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501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7758"/>
            <a:chOff x="8508022" y="2034687"/>
            <a:chExt cx="3198055" cy="832332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9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501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7757"/>
            <a:chOff x="8508022" y="2034687"/>
            <a:chExt cx="3198055" cy="832333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9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50198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7758"/>
            <a:chOff x="8475665" y="2034687"/>
            <a:chExt cx="3230412" cy="832332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95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50198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  <a:solidFill>
            <a:srgbClr val="FAECDF"/>
          </a:solidFill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5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95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6025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6025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1" name="任意多边形: 形状 40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2" name="任意多边形: 形状 41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任意多边形: 形状 25"/>
          <p:cNvSpPr/>
          <p:nvPr/>
        </p:nvSpPr>
        <p:spPr>
          <a:xfrm rot="10800000" flipV="1">
            <a:off x="4917207" y="1694015"/>
            <a:ext cx="3662190" cy="1858649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7" name="任意多边形: 形状 26"/>
          <p:cNvSpPr/>
          <p:nvPr/>
        </p:nvSpPr>
        <p:spPr>
          <a:xfrm rot="10800000" flipV="1">
            <a:off x="4110529" y="2388401"/>
            <a:ext cx="2475538" cy="1164263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4398559" y="2170675"/>
            <a:ext cx="3683776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9600" b="1" dirty="0">
                <a:solidFill>
                  <a:srgbClr val="FFFFFF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zh-CN" altLang="en-US" sz="9600" b="1" dirty="0">
              <a:solidFill>
                <a:srgbClr val="FFFF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29" name="直接连接符 28"/>
          <p:cNvCxnSpPr/>
          <p:nvPr>
            <p:custDataLst>
              <p:tags r:id="rId3"/>
            </p:custDataLst>
          </p:nvPr>
        </p:nvCxnSpPr>
        <p:spPr>
          <a:xfrm>
            <a:off x="3877730" y="4776677"/>
            <a:ext cx="4860273" cy="0"/>
          </a:xfrm>
          <a:prstGeom prst="line">
            <a:avLst/>
          </a:prstGeom>
          <a:ln w="12700">
            <a:solidFill>
              <a:schemeClr val="tx1">
                <a:lumMod val="20000"/>
                <a:lumOff val="80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4269135" y="3908847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</a:p>
        </p:txBody>
      </p:sp>
      <p:sp>
        <p:nvSpPr>
          <p:cNvPr id="31" name="TextBox 11"/>
          <p:cNvSpPr txBox="1"/>
          <p:nvPr/>
        </p:nvSpPr>
        <p:spPr>
          <a:xfrm>
            <a:off x="4269135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TextBox 11"/>
          <p:cNvSpPr txBox="1"/>
          <p:nvPr/>
        </p:nvSpPr>
        <p:spPr>
          <a:xfrm>
            <a:off x="6413542" y="4856497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269135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13542" y="5230929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rgbClr val="FABAAE"/>
                </a:solidFill>
                <a:latin typeface="+mn-lt"/>
                <a:ea typeface="+mn-ea"/>
                <a:cs typeface="+mn-ea"/>
                <a:sym typeface="+mn-lt"/>
              </a:rPr>
              <a:t>添加相关标题文字</a:t>
            </a:r>
            <a:endParaRPr lang="en-US" altLang="zh-CN" sz="1600" dirty="0">
              <a:solidFill>
                <a:srgbClr val="FABAA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30" grpId="0"/>
      <p:bldP spid="31" grpId="0"/>
      <p:bldP spid="32" grpId="0"/>
      <p:bldP spid="33" grpId="0"/>
      <p:bldP spid="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cs typeface="+mn-ea"/>
              <a:sym typeface="+mn-lt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cs typeface="+mn-ea"/>
                <a:sym typeface="+mn-lt"/>
              </a:rPr>
              <a:t>202X</a:t>
            </a:r>
            <a:endParaRPr lang="id-ID" sz="4400" dirty="0">
              <a:cs typeface="+mn-ea"/>
              <a:sym typeface="+mn-lt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cs typeface="+mn-ea"/>
              <a:sym typeface="+mn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cs typeface="+mn-ea"/>
              <a:sym typeface="+mn-lt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rgbClr val="FABA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/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smtClean="0">
                <a:solidFill>
                  <a:schemeClr val="bg1"/>
                </a:solidFill>
                <a:cs typeface="+mn-ea"/>
                <a:sym typeface="+mn-lt"/>
              </a:rPr>
              <a:t>202X</a:t>
            </a:r>
            <a:endParaRPr lang="en-AU" sz="4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5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AU" sz="1475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2" name="Text Placeholder 32"/>
          <p:cNvSpPr txBox="1"/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0" name="Text Placeholder 32"/>
          <p:cNvSpPr txBox="1"/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/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662183" y="220606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工作完成情况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662183" y="730565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8" name="任意多边形: 形状 17"/>
          <p:cNvSpPr/>
          <p:nvPr/>
        </p:nvSpPr>
        <p:spPr>
          <a:xfrm rot="16200000" flipV="1">
            <a:off x="-244220" y="224648"/>
            <a:ext cx="1043611" cy="555170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CECE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9" name="任意多边形: 形状 18"/>
          <p:cNvSpPr/>
          <p:nvPr/>
        </p:nvSpPr>
        <p:spPr>
          <a:xfrm rot="16200000" flipV="1">
            <a:off x="-151516" y="314219"/>
            <a:ext cx="675584" cy="372552"/>
          </a:xfrm>
          <a:custGeom>
            <a:avLst/>
            <a:gdLst>
              <a:gd name="connsiteX0" fmla="*/ 2311910 w 4623820"/>
              <a:gd name="connsiteY0" fmla="*/ 0 h 1994395"/>
              <a:gd name="connsiteX1" fmla="*/ 4604624 w 4623820"/>
              <a:gd name="connsiteY1" fmla="*/ 1868616 h 1994395"/>
              <a:gd name="connsiteX2" fmla="*/ 4623820 w 4623820"/>
              <a:gd name="connsiteY2" fmla="*/ 1994395 h 1994395"/>
              <a:gd name="connsiteX3" fmla="*/ 0 w 4623820"/>
              <a:gd name="connsiteY3" fmla="*/ 1994395 h 1994395"/>
              <a:gd name="connsiteX4" fmla="*/ 19196 w 4623820"/>
              <a:gd name="connsiteY4" fmla="*/ 1868616 h 1994395"/>
              <a:gd name="connsiteX5" fmla="*/ 2311910 w 4623820"/>
              <a:gd name="connsiteY5" fmla="*/ 0 h 1994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623820" h="1994395">
                <a:moveTo>
                  <a:pt x="2311910" y="0"/>
                </a:moveTo>
                <a:cubicBezTo>
                  <a:pt x="3442839" y="0"/>
                  <a:pt x="4386404" y="802199"/>
                  <a:pt x="4604624" y="1868616"/>
                </a:cubicBezTo>
                <a:lnTo>
                  <a:pt x="4623820" y="1994395"/>
                </a:lnTo>
                <a:lnTo>
                  <a:pt x="0" y="1994395"/>
                </a:lnTo>
                <a:lnTo>
                  <a:pt x="19196" y="1868616"/>
                </a:lnTo>
                <a:cubicBezTo>
                  <a:pt x="237417" y="802199"/>
                  <a:pt x="1180982" y="0"/>
                  <a:pt x="2311910" y="0"/>
                </a:cubicBezTo>
                <a:close/>
              </a:path>
            </a:pathLst>
          </a:custGeom>
          <a:solidFill>
            <a:srgbClr val="FBDB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SCORM_PASSING_SCORE" val="100.000000"/>
  <p:tag name="ISPRING_FIRST_PUBLISH" val="1"/>
  <p:tag name="ISPRING_PRESENTATION_TITLE" val="极简半圆工作总结PPT模板"/>
  <p:tag name="ISPRING_SCORM_RATE_QUIZZES" val="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OUTPUT_FOLDER" val="C:\Users\隔壁王哥\Desktop\6.6\5682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heme/theme1.xml><?xml version="1.0" encoding="utf-8"?>
<a:theme xmlns:a="http://schemas.openxmlformats.org/drawingml/2006/main" name="www.2ppt.com">
  <a:themeElements>
    <a:clrScheme name="自定义 10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3CF8F"/>
      </a:accent1>
      <a:accent2>
        <a:srgbClr val="595959"/>
      </a:accent2>
      <a:accent3>
        <a:srgbClr val="83CF8F"/>
      </a:accent3>
      <a:accent4>
        <a:srgbClr val="595959"/>
      </a:accent4>
      <a:accent5>
        <a:srgbClr val="83CF8F"/>
      </a:accent5>
      <a:accent6>
        <a:srgbClr val="595959"/>
      </a:accent6>
      <a:hlink>
        <a:srgbClr val="83CF8F"/>
      </a:hlink>
      <a:folHlink>
        <a:srgbClr val="595959"/>
      </a:folHlink>
    </a:clrScheme>
    <a:fontScheme name="x1tabyn5">
      <a:majorFont>
        <a:latin typeface="字魂59号-创粗黑"/>
        <a:ea typeface="字魂59号-创粗黑"/>
        <a:cs typeface=""/>
      </a:majorFont>
      <a:minorFont>
        <a:latin typeface="字魂59号-创粗黑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3489</Words>
  <Application>Microsoft Office PowerPoint</Application>
  <PresentationFormat>自定义</PresentationFormat>
  <Paragraphs>246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Meiryo</vt:lpstr>
      <vt:lpstr>宋体</vt:lpstr>
      <vt:lpstr>微软雅黑</vt:lpstr>
      <vt:lpstr>字魂59号-创粗黑</vt:lpstr>
      <vt:lpstr>Arial</vt:lpstr>
      <vt:lpstr>Calibri</vt:lpstr>
      <vt:lpstr>Calibri Light</vt:lpstr>
      <vt:lpstr>Wingdings</vt:lpstr>
      <vt:lpstr>www.2ppt.com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dc:description/>
  <cp:lastModifiedBy/>
  <cp:revision>1</cp:revision>
  <dcterms:created xsi:type="dcterms:W3CDTF">2021-05-26T00:22:03Z</dcterms:created>
  <dcterms:modified xsi:type="dcterms:W3CDTF">2021-11-07T01:24:30Z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2966739645A14DBF83E4210C3E986967</vt:lpwstr>
  </property>
  <property fmtid="{D5CDD505-2E9C-101B-9397-08002B2CF9AE}" pid="3" name="KSOProductBuildVer">
    <vt:lpwstr>2052-11.1.0.10495</vt:lpwstr>
  </property>
</Properties>
</file>