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73" r:id="rId14"/>
    <p:sldId id="277" r:id="rId15"/>
    <p:sldId id="269" r:id="rId16"/>
    <p:sldId id="274" r:id="rId17"/>
    <p:sldId id="278" r:id="rId18"/>
    <p:sldId id="275" r:id="rId19"/>
    <p:sldId id="279" r:id="rId20"/>
    <p:sldId id="270" r:id="rId21"/>
    <p:sldId id="280" r:id="rId22"/>
    <p:sldId id="281" r:id="rId23"/>
    <p:sldId id="283" r:id="rId24"/>
    <p:sldId id="271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C00"/>
    <a:srgbClr val="39A3CD"/>
    <a:srgbClr val="352F2F"/>
    <a:srgbClr val="663300"/>
    <a:srgbClr val="EAEAEA"/>
    <a:srgbClr val="1C2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07" autoAdjust="0"/>
  </p:normalViewPr>
  <p:slideViewPr>
    <p:cSldViewPr>
      <p:cViewPr varScale="1">
        <p:scale>
          <a:sx n="87" d="100"/>
          <a:sy n="87" d="100"/>
        </p:scale>
        <p:origin x="25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2.xlsx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3.xlsx"/><Relationship Id="rId1" Type="http://schemas.openxmlformats.org/officeDocument/2006/relationships/image" Target="../media/image7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4.xlsx"/><Relationship Id="rId1" Type="http://schemas.openxmlformats.org/officeDocument/2006/relationships/image" Target="../media/image8.pn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4093804877533236"/>
          <c:y val="8.2050707768113074E-2"/>
          <c:w val="0.39159995839250455"/>
          <c:h val="0.469271389509918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  <a:effectLst>
              <a:outerShdw blurRad="215900" dist="63500" dir="8100000" sx="98000" sy="98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215900" dist="63500" dir="81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31750" ty="88900" sx="59000" sy="59000" flip="none" algn="tl"/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0.13</c:v>
                </c:pt>
                <c:pt idx="1">
                  <c:v>0.87000000000000022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50800" dist="38100" dir="8100000" algn="tr" rotWithShape="0">
            <a:prstClr val="black">
              <a:alpha val="40000"/>
            </a:prstClr>
          </a:outerShdw>
        </a:effectLst>
      </c:spPr>
    </c:plotArea>
    <c:plotVisOnly val="1"/>
    <c:dispBlanksAs val="zero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3056731791559353"/>
          <c:y val="7.521314878743697E-2"/>
          <c:w val="0.29269859609660376"/>
          <c:h val="0.384619691739152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4097418972874511"/>
          <c:y val="7.521314878743697E-2"/>
          <c:w val="0.28229172428345206"/>
          <c:h val="0.370944573777799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dPt>
            <c:idx val="0"/>
            <c:bubble3D val="0"/>
            <c:spPr>
              <a:noFill/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0.4300000000000001</c:v>
                </c:pt>
                <c:pt idx="1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3056731791559353"/>
          <c:y val="7.521314878743697E-2"/>
          <c:w val="0.29269859609660376"/>
          <c:h val="0.384619691739152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dPt>
            <c:idx val="0"/>
            <c:bubble3D val="0"/>
            <c:spPr>
              <a:noFill/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0.33000000000000013</c:v>
                </c:pt>
                <c:pt idx="1">
                  <c:v>0.67000000000000026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title>
      <c:tx>
        <c:rich>
          <a:bodyPr/>
          <a:lstStyle/>
          <a:p>
            <a:pPr>
              <a:defRPr sz="2800">
                <a:latin typeface="Arial" pitchFamily="34" charset="0"/>
                <a:cs typeface="Arial" pitchFamily="34" charset="0"/>
              </a:defRPr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Title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37249806976244537"/>
          <c:y val="5.5085686435869349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7917579783995538"/>
          <c:y val="0.19741988423725254"/>
          <c:w val="0.49219219330641861"/>
          <c:h val="0.57537650100609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90500" sx="103000" sy="103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352F2F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39A3CD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6CAC00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1.4</c:v>
                </c:pt>
                <c:pt idx="1">
                  <c:v>3.2</c:v>
                </c:pt>
                <c:pt idx="2">
                  <c:v>8.2000000000000011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13279764532943233"/>
          <c:y val="0.84290051178033232"/>
          <c:w val="0.55599577826942126"/>
          <c:h val="9.7006012107810222E-2"/>
        </c:manualLayout>
      </c:layout>
      <c:overlay val="1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zh-CN"/>
        </a:p>
      </c:txPr>
    </c:legend>
    <c:plotVisOnly val="1"/>
    <c:dispBlanksAs val="zero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noFill/>
              <a:ln w="6350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noFill/>
              <a:ln w="3175">
                <a:noFill/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noFill/>
              <a:ln w="3175">
                <a:noFill/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0"/>
      </c:doughnutChart>
      <c:spPr>
        <a:ln w="28575">
          <a:noFill/>
        </a:ln>
      </c:spPr>
    </c:plotArea>
    <c:plotVisOnly val="1"/>
    <c:dispBlanksAs val="zero"/>
    <c:showDLblsOverMax val="1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3163282796684972"/>
          <c:y val="9.1191918189687055E-2"/>
          <c:w val="0.56394528672191702"/>
          <c:h val="0.8590670355250293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6CAC00"/>
              </a:solidFill>
            </c:spPr>
          </c:dPt>
          <c:dPt>
            <c:idx val="1"/>
            <c:bubble3D val="0"/>
            <c:spPr>
              <a:solidFill>
                <a:srgbClr val="352F2F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39A3CD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CAC00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A3CD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3500352"/>
        <c:axId val="203500912"/>
      </c:barChart>
      <c:catAx>
        <c:axId val="203500352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203500912"/>
        <c:crosses val="autoZero"/>
        <c:auto val="1"/>
        <c:lblAlgn val="ctr"/>
        <c:lblOffset val="100"/>
        <c:noMultiLvlLbl val="1"/>
      </c:catAx>
      <c:valAx>
        <c:axId val="203500912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203500352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80FF3-3706-442F-B010-5C870B2475E4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9CC6A-64F4-4065-89D1-5C894C659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11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48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64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22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32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62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70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40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56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107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3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18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21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667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88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8112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260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16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5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85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68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53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757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91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CC6A-64F4-4065-89D1-5C894C6599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84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38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7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83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48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9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2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3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1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03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9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5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0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499434" y="3420193"/>
            <a:ext cx="918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129596" y="1462598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endPara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此处添加标题</a:t>
              </a:r>
              <a:endPara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866776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06855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72439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309786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48873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366414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38" name="图表 37"/>
          <p:cNvGraphicFramePr/>
          <p:nvPr/>
        </p:nvGraphicFramePr>
        <p:xfrm>
          <a:off x="2095472" y="1714488"/>
          <a:ext cx="3929090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2" name="直接连接符 41"/>
          <p:cNvCxnSpPr/>
          <p:nvPr/>
        </p:nvCxnSpPr>
        <p:spPr>
          <a:xfrm rot="5400000">
            <a:off x="3631389" y="2178835"/>
            <a:ext cx="357190" cy="1588"/>
          </a:xfrm>
          <a:prstGeom prst="line">
            <a:avLst/>
          </a:prstGeom>
          <a:ln>
            <a:solidFill>
              <a:srgbClr val="39A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09984" y="1998652"/>
            <a:ext cx="2571768" cy="1588"/>
          </a:xfrm>
          <a:prstGeom prst="line">
            <a:avLst/>
          </a:prstGeom>
          <a:ln>
            <a:solidFill>
              <a:srgbClr val="39A3CD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6381784" y="1622412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60%</a:t>
            </a:r>
            <a:r>
              <a:rPr lang="en-US" altLang="zh-CN" sz="2800" b="1" dirty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5524496" y="2928934"/>
            <a:ext cx="428628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5665918" y="3216140"/>
            <a:ext cx="576000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953124" y="3500438"/>
            <a:ext cx="360000" cy="1588"/>
          </a:xfrm>
          <a:prstGeom prst="line">
            <a:avLst/>
          </a:prstGeom>
          <a:ln>
            <a:solidFill>
              <a:srgbClr val="352F2F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6381752" y="307181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80%</a:t>
            </a:r>
            <a:r>
              <a:rPr lang="en-US" altLang="zh-CN" sz="2800" b="1" dirty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69" name="直接连接符 68"/>
          <p:cNvCxnSpPr/>
          <p:nvPr/>
        </p:nvCxnSpPr>
        <p:spPr>
          <a:xfrm rot="5400000">
            <a:off x="4345720" y="4822090"/>
            <a:ext cx="216000" cy="1588"/>
          </a:xfrm>
          <a:prstGeom prst="line">
            <a:avLst/>
          </a:prstGeom>
          <a:ln>
            <a:solidFill>
              <a:srgbClr val="6C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6381752" y="450057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50%  </a:t>
            </a: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4452926" y="4929198"/>
            <a:ext cx="1836000" cy="1588"/>
          </a:xfrm>
          <a:prstGeom prst="line">
            <a:avLst/>
          </a:prstGeom>
          <a:ln>
            <a:solidFill>
              <a:srgbClr val="6CAC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311743" y="1714488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311743" y="3831910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809852" y="1714488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809852" y="3831910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474622" y="1877367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6CAC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474622" y="3994789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52F2F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972732" y="1877367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972732" y="3994789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/>
          <p:cNvGraphicFramePr/>
          <p:nvPr/>
        </p:nvGraphicFramePr>
        <p:xfrm>
          <a:off x="4986330" y="2867025"/>
          <a:ext cx="2428892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矩形 34"/>
          <p:cNvSpPr/>
          <p:nvPr/>
        </p:nvSpPr>
        <p:spPr>
          <a:xfrm>
            <a:off x="5738810" y="3273982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36" name="矩形 35"/>
          <p:cNvSpPr/>
          <p:nvPr/>
        </p:nvSpPr>
        <p:spPr>
          <a:xfrm>
            <a:off x="6369234" y="3276599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37" name="矩形 36"/>
          <p:cNvSpPr/>
          <p:nvPr/>
        </p:nvSpPr>
        <p:spPr>
          <a:xfrm>
            <a:off x="5738810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sp>
        <p:nvSpPr>
          <p:cNvPr id="39" name="矩形 38"/>
          <p:cNvSpPr/>
          <p:nvPr/>
        </p:nvSpPr>
        <p:spPr>
          <a:xfrm>
            <a:off x="6369234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40" name="矩形 39"/>
          <p:cNvSpPr/>
          <p:nvPr/>
        </p:nvSpPr>
        <p:spPr>
          <a:xfrm>
            <a:off x="2952728" y="207167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1" name="矩形 40"/>
          <p:cNvSpPr/>
          <p:nvPr/>
        </p:nvSpPr>
        <p:spPr>
          <a:xfrm>
            <a:off x="6453190" y="207167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3" name="矩形 42"/>
          <p:cNvSpPr/>
          <p:nvPr/>
        </p:nvSpPr>
        <p:spPr>
          <a:xfrm>
            <a:off x="2952728" y="421481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5" name="矩形 44"/>
          <p:cNvSpPr/>
          <p:nvPr/>
        </p:nvSpPr>
        <p:spPr>
          <a:xfrm>
            <a:off x="6453190" y="421481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52232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524100" y="1500174"/>
            <a:ext cx="2786082" cy="3286148"/>
          </a:xfrm>
          <a:custGeom>
            <a:avLst/>
            <a:gdLst>
              <a:gd name="connsiteX0" fmla="*/ 0 w 3429024"/>
              <a:gd name="connsiteY0" fmla="*/ 1714512 h 3429024"/>
              <a:gd name="connsiteX1" fmla="*/ 502171 w 3429024"/>
              <a:gd name="connsiteY1" fmla="*/ 502169 h 3429024"/>
              <a:gd name="connsiteX2" fmla="*/ 1714515 w 3429024"/>
              <a:gd name="connsiteY2" fmla="*/ 2 h 3429024"/>
              <a:gd name="connsiteX3" fmla="*/ 2926858 w 3429024"/>
              <a:gd name="connsiteY3" fmla="*/ 502173 h 3429024"/>
              <a:gd name="connsiteX4" fmla="*/ 3429025 w 3429024"/>
              <a:gd name="connsiteY4" fmla="*/ 1714517 h 3429024"/>
              <a:gd name="connsiteX5" fmla="*/ 2926856 w 3429024"/>
              <a:gd name="connsiteY5" fmla="*/ 2926860 h 3429024"/>
              <a:gd name="connsiteX6" fmla="*/ 1714512 w 3429024"/>
              <a:gd name="connsiteY6" fmla="*/ 3429029 h 3429024"/>
              <a:gd name="connsiteX7" fmla="*/ 502169 w 3429024"/>
              <a:gd name="connsiteY7" fmla="*/ 2926859 h 3429024"/>
              <a:gd name="connsiteX8" fmla="*/ 1 w 3429024"/>
              <a:gd name="connsiteY8" fmla="*/ 1714515 h 3429024"/>
              <a:gd name="connsiteX9" fmla="*/ 0 w 3429024"/>
              <a:gd name="connsiteY9" fmla="*/ 1714512 h 342902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68108"/>
              <a:gd name="connsiteX1" fmla="*/ 502171 w 3429026"/>
              <a:gd name="connsiteY1" fmla="*/ 502168 h 4168108"/>
              <a:gd name="connsiteX2" fmla="*/ 1714515 w 3429026"/>
              <a:gd name="connsiteY2" fmla="*/ 1 h 4168108"/>
              <a:gd name="connsiteX3" fmla="*/ 2926858 w 3429026"/>
              <a:gd name="connsiteY3" fmla="*/ 502172 h 4168108"/>
              <a:gd name="connsiteX4" fmla="*/ 3429025 w 3429026"/>
              <a:gd name="connsiteY4" fmla="*/ 1714516 h 4168108"/>
              <a:gd name="connsiteX5" fmla="*/ 2926856 w 3429026"/>
              <a:gd name="connsiteY5" fmla="*/ 2926859 h 4168108"/>
              <a:gd name="connsiteX6" fmla="*/ 1714512 w 3429026"/>
              <a:gd name="connsiteY6" fmla="*/ 4143384 h 4168108"/>
              <a:gd name="connsiteX7" fmla="*/ 502169 w 3429026"/>
              <a:gd name="connsiteY7" fmla="*/ 2926858 h 4168108"/>
              <a:gd name="connsiteX8" fmla="*/ 1 w 3429026"/>
              <a:gd name="connsiteY8" fmla="*/ 1714514 h 4168108"/>
              <a:gd name="connsiteX9" fmla="*/ 0 w 3429026"/>
              <a:gd name="connsiteY9" fmla="*/ 1714511 h 4168108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502169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502169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594531 w 3429026"/>
              <a:gd name="connsiteY7" fmla="*/ 295733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74416 w 3429026"/>
              <a:gd name="connsiteY5" fmla="*/ 2983049 h 4271910"/>
              <a:gd name="connsiteX6" fmla="*/ 1714512 w 3429026"/>
              <a:gd name="connsiteY6" fmla="*/ 4143384 h 4271910"/>
              <a:gd name="connsiteX7" fmla="*/ 594531 w 3429026"/>
              <a:gd name="connsiteY7" fmla="*/ 295733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61432"/>
              <a:gd name="connsiteX1" fmla="*/ 502171 w 3429026"/>
              <a:gd name="connsiteY1" fmla="*/ 502168 h 4261432"/>
              <a:gd name="connsiteX2" fmla="*/ 1714515 w 3429026"/>
              <a:gd name="connsiteY2" fmla="*/ 1 h 4261432"/>
              <a:gd name="connsiteX3" fmla="*/ 2926858 w 3429026"/>
              <a:gd name="connsiteY3" fmla="*/ 502172 h 4261432"/>
              <a:gd name="connsiteX4" fmla="*/ 3429025 w 3429026"/>
              <a:gd name="connsiteY4" fmla="*/ 1714516 h 4261432"/>
              <a:gd name="connsiteX5" fmla="*/ 2774416 w 3429026"/>
              <a:gd name="connsiteY5" fmla="*/ 2983049 h 4261432"/>
              <a:gd name="connsiteX6" fmla="*/ 1714512 w 3429026"/>
              <a:gd name="connsiteY6" fmla="*/ 4143384 h 4261432"/>
              <a:gd name="connsiteX7" fmla="*/ 594531 w 3429026"/>
              <a:gd name="connsiteY7" fmla="*/ 2957338 h 4261432"/>
              <a:gd name="connsiteX8" fmla="*/ 1 w 3429026"/>
              <a:gd name="connsiteY8" fmla="*/ 1714514 h 4261432"/>
              <a:gd name="connsiteX9" fmla="*/ 0 w 3429026"/>
              <a:gd name="connsiteY9" fmla="*/ 1714511 h 4261432"/>
              <a:gd name="connsiteX0" fmla="*/ 0 w 3429026"/>
              <a:gd name="connsiteY0" fmla="*/ 1714511 h 4194740"/>
              <a:gd name="connsiteX1" fmla="*/ 502171 w 3429026"/>
              <a:gd name="connsiteY1" fmla="*/ 502168 h 4194740"/>
              <a:gd name="connsiteX2" fmla="*/ 1714515 w 3429026"/>
              <a:gd name="connsiteY2" fmla="*/ 1 h 4194740"/>
              <a:gd name="connsiteX3" fmla="*/ 2926858 w 3429026"/>
              <a:gd name="connsiteY3" fmla="*/ 502172 h 4194740"/>
              <a:gd name="connsiteX4" fmla="*/ 3429025 w 3429026"/>
              <a:gd name="connsiteY4" fmla="*/ 1714516 h 4194740"/>
              <a:gd name="connsiteX5" fmla="*/ 2774416 w 3429026"/>
              <a:gd name="connsiteY5" fmla="*/ 2983049 h 4194740"/>
              <a:gd name="connsiteX6" fmla="*/ 1714512 w 3429026"/>
              <a:gd name="connsiteY6" fmla="*/ 4143384 h 4194740"/>
              <a:gd name="connsiteX7" fmla="*/ 594531 w 3429026"/>
              <a:gd name="connsiteY7" fmla="*/ 2957338 h 4194740"/>
              <a:gd name="connsiteX8" fmla="*/ 1 w 3429026"/>
              <a:gd name="connsiteY8" fmla="*/ 1714514 h 4194740"/>
              <a:gd name="connsiteX9" fmla="*/ 0 w 3429026"/>
              <a:gd name="connsiteY9" fmla="*/ 1714511 h 4194740"/>
              <a:gd name="connsiteX0" fmla="*/ 0 w 3429026"/>
              <a:gd name="connsiteY0" fmla="*/ 1714511 h 4194740"/>
              <a:gd name="connsiteX1" fmla="*/ 502171 w 3429026"/>
              <a:gd name="connsiteY1" fmla="*/ 502168 h 4194740"/>
              <a:gd name="connsiteX2" fmla="*/ 1714515 w 3429026"/>
              <a:gd name="connsiteY2" fmla="*/ 1 h 4194740"/>
              <a:gd name="connsiteX3" fmla="*/ 2926858 w 3429026"/>
              <a:gd name="connsiteY3" fmla="*/ 502172 h 4194740"/>
              <a:gd name="connsiteX4" fmla="*/ 3429025 w 3429026"/>
              <a:gd name="connsiteY4" fmla="*/ 1714516 h 4194740"/>
              <a:gd name="connsiteX5" fmla="*/ 2774416 w 3429026"/>
              <a:gd name="connsiteY5" fmla="*/ 2983049 h 4194740"/>
              <a:gd name="connsiteX6" fmla="*/ 1714512 w 3429026"/>
              <a:gd name="connsiteY6" fmla="*/ 4143384 h 4194740"/>
              <a:gd name="connsiteX7" fmla="*/ 594531 w 3429026"/>
              <a:gd name="connsiteY7" fmla="*/ 2957338 h 4194740"/>
              <a:gd name="connsiteX8" fmla="*/ 1 w 3429026"/>
              <a:gd name="connsiteY8" fmla="*/ 1714514 h 4194740"/>
              <a:gd name="connsiteX9" fmla="*/ 0 w 3429026"/>
              <a:gd name="connsiteY9" fmla="*/ 1714511 h 4194740"/>
              <a:gd name="connsiteX0" fmla="*/ 0 w 3429026"/>
              <a:gd name="connsiteY0" fmla="*/ 1714511 h 4412846"/>
              <a:gd name="connsiteX1" fmla="*/ 502171 w 3429026"/>
              <a:gd name="connsiteY1" fmla="*/ 502168 h 4412846"/>
              <a:gd name="connsiteX2" fmla="*/ 1714515 w 3429026"/>
              <a:gd name="connsiteY2" fmla="*/ 1 h 4412846"/>
              <a:gd name="connsiteX3" fmla="*/ 2926858 w 3429026"/>
              <a:gd name="connsiteY3" fmla="*/ 502172 h 4412846"/>
              <a:gd name="connsiteX4" fmla="*/ 3429025 w 3429026"/>
              <a:gd name="connsiteY4" fmla="*/ 1714516 h 4412846"/>
              <a:gd name="connsiteX5" fmla="*/ 2774416 w 3429026"/>
              <a:gd name="connsiteY5" fmla="*/ 2983049 h 4412846"/>
              <a:gd name="connsiteX6" fmla="*/ 1714512 w 3429026"/>
              <a:gd name="connsiteY6" fmla="*/ 4143384 h 4412846"/>
              <a:gd name="connsiteX7" fmla="*/ 594531 w 3429026"/>
              <a:gd name="connsiteY7" fmla="*/ 2957338 h 4412846"/>
              <a:gd name="connsiteX8" fmla="*/ 1 w 3429026"/>
              <a:gd name="connsiteY8" fmla="*/ 1714514 h 4412846"/>
              <a:gd name="connsiteX9" fmla="*/ 0 w 3429026"/>
              <a:gd name="connsiteY9" fmla="*/ 1714511 h 4412846"/>
              <a:gd name="connsiteX0" fmla="*/ 0 w 3429026"/>
              <a:gd name="connsiteY0" fmla="*/ 1714511 h 4208040"/>
              <a:gd name="connsiteX1" fmla="*/ 502171 w 3429026"/>
              <a:gd name="connsiteY1" fmla="*/ 502168 h 4208040"/>
              <a:gd name="connsiteX2" fmla="*/ 1714515 w 3429026"/>
              <a:gd name="connsiteY2" fmla="*/ 1 h 4208040"/>
              <a:gd name="connsiteX3" fmla="*/ 2926858 w 3429026"/>
              <a:gd name="connsiteY3" fmla="*/ 502172 h 4208040"/>
              <a:gd name="connsiteX4" fmla="*/ 3429025 w 3429026"/>
              <a:gd name="connsiteY4" fmla="*/ 1714516 h 4208040"/>
              <a:gd name="connsiteX5" fmla="*/ 2774416 w 3429026"/>
              <a:gd name="connsiteY5" fmla="*/ 2983049 h 4208040"/>
              <a:gd name="connsiteX6" fmla="*/ 1714512 w 3429026"/>
              <a:gd name="connsiteY6" fmla="*/ 4143384 h 4208040"/>
              <a:gd name="connsiteX7" fmla="*/ 594531 w 3429026"/>
              <a:gd name="connsiteY7" fmla="*/ 2957338 h 4208040"/>
              <a:gd name="connsiteX8" fmla="*/ 1 w 3429026"/>
              <a:gd name="connsiteY8" fmla="*/ 1714514 h 4208040"/>
              <a:gd name="connsiteX9" fmla="*/ 0 w 3429026"/>
              <a:gd name="connsiteY9" fmla="*/ 1714511 h 4208040"/>
              <a:gd name="connsiteX0" fmla="*/ 0 w 3429026"/>
              <a:gd name="connsiteY0" fmla="*/ 1714511 h 4273746"/>
              <a:gd name="connsiteX1" fmla="*/ 502171 w 3429026"/>
              <a:gd name="connsiteY1" fmla="*/ 502168 h 4273746"/>
              <a:gd name="connsiteX2" fmla="*/ 1714515 w 3429026"/>
              <a:gd name="connsiteY2" fmla="*/ 1 h 4273746"/>
              <a:gd name="connsiteX3" fmla="*/ 2926858 w 3429026"/>
              <a:gd name="connsiteY3" fmla="*/ 502172 h 4273746"/>
              <a:gd name="connsiteX4" fmla="*/ 3429025 w 3429026"/>
              <a:gd name="connsiteY4" fmla="*/ 1714516 h 4273746"/>
              <a:gd name="connsiteX5" fmla="*/ 2774416 w 3429026"/>
              <a:gd name="connsiteY5" fmla="*/ 2983049 h 4273746"/>
              <a:gd name="connsiteX6" fmla="*/ 1714512 w 3429026"/>
              <a:gd name="connsiteY6" fmla="*/ 4143384 h 4273746"/>
              <a:gd name="connsiteX7" fmla="*/ 594531 w 3429026"/>
              <a:gd name="connsiteY7" fmla="*/ 2957338 h 4273746"/>
              <a:gd name="connsiteX8" fmla="*/ 1 w 3429026"/>
              <a:gd name="connsiteY8" fmla="*/ 1714514 h 4273746"/>
              <a:gd name="connsiteX9" fmla="*/ 0 w 3429026"/>
              <a:gd name="connsiteY9" fmla="*/ 1714511 h 4273746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351870"/>
              <a:gd name="connsiteX1" fmla="*/ 502171 w 3429026"/>
              <a:gd name="connsiteY1" fmla="*/ 502168 h 4351870"/>
              <a:gd name="connsiteX2" fmla="*/ 1714515 w 3429026"/>
              <a:gd name="connsiteY2" fmla="*/ 1 h 4351870"/>
              <a:gd name="connsiteX3" fmla="*/ 2926858 w 3429026"/>
              <a:gd name="connsiteY3" fmla="*/ 502172 h 4351870"/>
              <a:gd name="connsiteX4" fmla="*/ 3429025 w 3429026"/>
              <a:gd name="connsiteY4" fmla="*/ 1714516 h 4351870"/>
              <a:gd name="connsiteX5" fmla="*/ 2774416 w 3429026"/>
              <a:gd name="connsiteY5" fmla="*/ 2983049 h 4351870"/>
              <a:gd name="connsiteX6" fmla="*/ 1729752 w 3429026"/>
              <a:gd name="connsiteY6" fmla="*/ 4204344 h 4351870"/>
              <a:gd name="connsiteX7" fmla="*/ 594531 w 3429026"/>
              <a:gd name="connsiteY7" fmla="*/ 2957338 h 4351870"/>
              <a:gd name="connsiteX8" fmla="*/ 1 w 3429026"/>
              <a:gd name="connsiteY8" fmla="*/ 1714514 h 4351870"/>
              <a:gd name="connsiteX9" fmla="*/ 0 w 3429026"/>
              <a:gd name="connsiteY9" fmla="*/ 1714511 h 4351870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outerShdw blurRad="127000" dist="127000" dir="84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MAIN IDEA</a:t>
            </a:r>
          </a:p>
          <a:p>
            <a:pPr lvl="0" algn="ctr"/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</a:t>
            </a:r>
          </a:p>
          <a:p>
            <a:pPr lvl="0" algn="ctr"/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text. Go ahead and replace it.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81356" y="4857759"/>
            <a:ext cx="1000132" cy="21431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64364" y="5143511"/>
            <a:ext cx="1260000" cy="214314"/>
          </a:xfrm>
          <a:prstGeom prst="roundRect">
            <a:avLst>
              <a:gd name="adj" fmla="val 50000"/>
            </a:avLst>
          </a:prstGeom>
          <a:solidFill>
            <a:srgbClr val="39A3CD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381356" y="5429263"/>
            <a:ext cx="1000132" cy="214314"/>
          </a:xfrm>
          <a:prstGeom prst="roundRect">
            <a:avLst>
              <a:gd name="adj" fmla="val 50000"/>
            </a:avLst>
          </a:prstGeom>
          <a:solidFill>
            <a:srgbClr val="6CAC00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554612" y="5715015"/>
            <a:ext cx="684000" cy="214314"/>
          </a:xfrm>
          <a:prstGeom prst="roundRect">
            <a:avLst>
              <a:gd name="adj" fmla="val 50000"/>
            </a:avLst>
          </a:prstGeom>
          <a:solidFill>
            <a:srgbClr val="352F2F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38942" y="264741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67239" y="2928933"/>
            <a:ext cx="2043571" cy="2311734"/>
            <a:chOff x="3786182" y="2928933"/>
            <a:chExt cx="1516734" cy="231173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81500" y="2928933"/>
              <a:ext cx="721416" cy="1588"/>
            </a:xfrm>
            <a:prstGeom prst="line">
              <a:avLst/>
            </a:prstGeom>
            <a:ln>
              <a:solidFill>
                <a:srgbClr val="39A3CD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786182" y="5239079"/>
              <a:ext cx="801573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3440015" y="4080139"/>
              <a:ext cx="2304000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604334" y="4572009"/>
            <a:ext cx="2117544" cy="963935"/>
            <a:chOff x="3786182" y="2928933"/>
            <a:chExt cx="1431570" cy="231173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857752" y="2928933"/>
              <a:ext cx="360000" cy="1588"/>
            </a:xfrm>
            <a:prstGeom prst="line">
              <a:avLst/>
            </a:prstGeom>
            <a:ln>
              <a:solidFill>
                <a:srgbClr val="6CAC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786182" y="5239079"/>
              <a:ext cx="1080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3706546" y="4080139"/>
              <a:ext cx="2304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6738942" y="428625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82480" y="1069958"/>
            <a:ext cx="72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8479105" y="2258752"/>
            <a:ext cx="237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7900" y="3429000"/>
            <a:ext cx="10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0800000" flipV="1">
            <a:off x="6667506" y="4143381"/>
            <a:ext cx="949991" cy="16787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10800000">
            <a:off x="6667506" y="2393149"/>
            <a:ext cx="949991" cy="1750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>
            <a:off x="6667504" y="4140319"/>
            <a:ext cx="928694" cy="3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667240" y="2071678"/>
            <a:ext cx="2000264" cy="785818"/>
            <a:chOff x="2928926" y="2357430"/>
            <a:chExt cx="2240730" cy="911838"/>
          </a:xfrm>
        </p:grpSpPr>
        <p:grpSp>
          <p:nvGrpSpPr>
            <p:cNvPr id="26" name="组合 25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28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32" name="圆角矩形 31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96198" y="3714753"/>
            <a:ext cx="2071702" cy="857256"/>
            <a:chOff x="2866871" y="2031997"/>
            <a:chExt cx="2555608" cy="896963"/>
          </a:xfrm>
        </p:grpSpPr>
        <p:sp>
          <p:nvSpPr>
            <p:cNvPr id="34" name="圆角矩形 3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solidFill>
              <a:srgbClr val="39A3CD"/>
            </a:solidFill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24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67240" y="3747410"/>
            <a:ext cx="2000264" cy="785818"/>
            <a:chOff x="2928926" y="2357430"/>
            <a:chExt cx="2240730" cy="911838"/>
          </a:xfrm>
        </p:grpSpPr>
        <p:grpSp>
          <p:nvGrpSpPr>
            <p:cNvPr id="38" name="组合 37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41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67240" y="5357826"/>
            <a:ext cx="2000264" cy="785818"/>
            <a:chOff x="2928926" y="2357430"/>
            <a:chExt cx="2240730" cy="911838"/>
          </a:xfrm>
        </p:grpSpPr>
        <p:grpSp>
          <p:nvGrpSpPr>
            <p:cNvPr id="43" name="组合 42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46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09786" y="1571612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09786" y="2214554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8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09786" y="2857496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1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309786" y="3643314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3" name="圆角矩形 62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4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309786" y="4286256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6" name="圆角矩形 65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7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09786" y="5214950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9" name="圆角矩形 68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0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309786" y="5857892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72" name="圆角矩形 71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3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3952860" y="178592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952860" y="2427280"/>
            <a:ext cx="46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952860" y="3068634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52860" y="385604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952860" y="450057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952860" y="542767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952860" y="607220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5400000">
            <a:off x="3524232" y="2428868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rot="5400000">
            <a:off x="3843968" y="4180834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5400000">
            <a:off x="3844762" y="5752470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177468" y="576309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167174" y="420234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chemeClr val="bg1">
              <a:lumMod val="65000"/>
            </a:schemeClr>
          </a:solidFill>
          <a:ln w="60325"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03</a:t>
            </a: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166911" y="1785926"/>
            <a:ext cx="8090137" cy="4357718"/>
            <a:chOff x="582087" y="643241"/>
            <a:chExt cx="10365590" cy="5583381"/>
          </a:xfrm>
          <a:solidFill>
            <a:schemeClr val="bg1">
              <a:lumMod val="85000"/>
            </a:schemeClr>
          </a:solidFill>
        </p:grpSpPr>
        <p:sp>
          <p:nvSpPr>
            <p:cNvPr id="115" name="任意多边形 114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矩形 209"/>
          <p:cNvSpPr/>
          <p:nvPr/>
        </p:nvSpPr>
        <p:spPr>
          <a:xfrm>
            <a:off x="5024430" y="1714488"/>
            <a:ext cx="3214710" cy="1000132"/>
          </a:xfrm>
          <a:prstGeom prst="rect">
            <a:avLst/>
          </a:prstGeom>
          <a:solidFill>
            <a:srgbClr val="39A3CD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4881554" y="2500306"/>
            <a:ext cx="357190" cy="357190"/>
            <a:chOff x="2786050" y="2941634"/>
            <a:chExt cx="900000" cy="900000"/>
          </a:xfrm>
        </p:grpSpPr>
        <p:sp>
          <p:nvSpPr>
            <p:cNvPr id="206" name="椭圆 205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1" name="矩形 210"/>
          <p:cNvSpPr/>
          <p:nvPr/>
        </p:nvSpPr>
        <p:spPr>
          <a:xfrm>
            <a:off x="2919390" y="3388504"/>
            <a:ext cx="3214710" cy="1000132"/>
          </a:xfrm>
          <a:prstGeom prst="rect">
            <a:avLst/>
          </a:prstGeom>
          <a:solidFill>
            <a:srgbClr val="352F2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2776538" y="4174322"/>
            <a:ext cx="357166" cy="357166"/>
            <a:chOff x="2786050" y="2941634"/>
            <a:chExt cx="900000" cy="900000"/>
          </a:xfrm>
        </p:grpSpPr>
        <p:sp>
          <p:nvSpPr>
            <p:cNvPr id="213" name="椭圆 212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0" name="矩形 219"/>
          <p:cNvSpPr/>
          <p:nvPr/>
        </p:nvSpPr>
        <p:spPr>
          <a:xfrm>
            <a:off x="6453190" y="4215608"/>
            <a:ext cx="3214710" cy="1000132"/>
          </a:xfrm>
          <a:prstGeom prst="rect">
            <a:avLst/>
          </a:prstGeom>
          <a:solidFill>
            <a:srgbClr val="6CAC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9453586" y="5001426"/>
            <a:ext cx="356400" cy="356400"/>
            <a:chOff x="2786050" y="2941634"/>
            <a:chExt cx="900000" cy="900000"/>
          </a:xfrm>
        </p:grpSpPr>
        <p:sp>
          <p:nvSpPr>
            <p:cNvPr id="217" name="椭圆 216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3809984" y="-24"/>
            <a:ext cx="5214974" cy="5214974"/>
          </a:xfrm>
          <a:prstGeom prst="pie">
            <a:avLst>
              <a:gd name="adj1" fmla="val 0"/>
              <a:gd name="adj2" fmla="val 108214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5400000">
            <a:off x="2774149" y="-1107329"/>
            <a:ext cx="7215206" cy="6000792"/>
          </a:xfrm>
          <a:prstGeom prst="arc">
            <a:avLst>
              <a:gd name="adj1" fmla="val 17097710"/>
              <a:gd name="adj2" fmla="val 5568617"/>
            </a:avLst>
          </a:prstGeom>
          <a:ln w="57150">
            <a:solidFill>
              <a:schemeClr val="bg1">
                <a:lumMod val="65000"/>
              </a:schemeClr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10578" y="2857496"/>
            <a:ext cx="1285884" cy="1285884"/>
          </a:xfrm>
          <a:prstGeom prst="ellipse">
            <a:avLst/>
          </a:prstGeom>
          <a:solidFill>
            <a:srgbClr val="6CAC00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1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95802" y="4000504"/>
            <a:ext cx="1928826" cy="192882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43%</a:t>
            </a:r>
          </a:p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4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952728" y="2857496"/>
            <a:ext cx="1500198" cy="1500198"/>
          </a:xfrm>
          <a:prstGeom prst="ellipse">
            <a:avLst/>
          </a:prstGeom>
          <a:solidFill>
            <a:srgbClr val="39A3CD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67240" y="2714620"/>
            <a:ext cx="3643338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MAIN IDEA</a:t>
            </a:r>
          </a:p>
          <a:p>
            <a:pPr lvl="0" algn="ctr"/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</a:t>
            </a:r>
          </a:p>
          <a:p>
            <a:pPr lvl="0" algn="ctr"/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38348" y="1142984"/>
            <a:ext cx="1857388" cy="1743208"/>
            <a:chOff x="714348" y="1214422"/>
            <a:chExt cx="2038364" cy="1913059"/>
          </a:xfrm>
        </p:grpSpPr>
        <p:sp>
          <p:nvSpPr>
            <p:cNvPr id="28" name="弦形 2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52F2F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弦形 2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4310050" y="1785926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81950" y="2643182"/>
            <a:ext cx="1857388" cy="1743208"/>
            <a:chOff x="714348" y="1214422"/>
            <a:chExt cx="2038364" cy="1913059"/>
          </a:xfrm>
        </p:grpSpPr>
        <p:sp>
          <p:nvSpPr>
            <p:cNvPr id="34" name="弦形 33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6CAC00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弦形 34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3381356" y="331482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r"/>
            <a:r>
              <a:rPr lang="en-US" altLang="zh-CN" sz="20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38348" y="4214818"/>
            <a:ext cx="1857388" cy="1743208"/>
            <a:chOff x="714348" y="1214422"/>
            <a:chExt cx="2038364" cy="1913059"/>
          </a:xfrm>
        </p:grpSpPr>
        <p:sp>
          <p:nvSpPr>
            <p:cNvPr id="38" name="弦形 3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9A3CD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弦形 3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4310050" y="485776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411814" y="2171001"/>
            <a:ext cx="277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3571876"/>
            <a:ext cx="889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794612" y="1857364"/>
            <a:ext cx="1357322" cy="1357322"/>
            <a:chOff x="1071538" y="1714488"/>
            <a:chExt cx="1724108" cy="1724108"/>
          </a:xfrm>
        </p:grpSpPr>
        <p:sp>
          <p:nvSpPr>
            <p:cNvPr id="42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52F2F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五边形 46"/>
          <p:cNvSpPr/>
          <p:nvPr/>
        </p:nvSpPr>
        <p:spPr>
          <a:xfrm rot="16200000">
            <a:off x="2289308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五边形 47"/>
          <p:cNvSpPr/>
          <p:nvPr/>
        </p:nvSpPr>
        <p:spPr>
          <a:xfrm rot="16200000">
            <a:off x="4958231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边形 48"/>
          <p:cNvSpPr/>
          <p:nvPr/>
        </p:nvSpPr>
        <p:spPr>
          <a:xfrm rot="16200000">
            <a:off x="7601437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453058" y="1857364"/>
            <a:ext cx="1357322" cy="1357322"/>
            <a:chOff x="1071538" y="1714488"/>
            <a:chExt cx="1724108" cy="1724108"/>
          </a:xfrm>
        </p:grpSpPr>
        <p:sp>
          <p:nvSpPr>
            <p:cNvPr id="51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6CAC00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11504" y="1857364"/>
            <a:ext cx="1357322" cy="1357322"/>
            <a:chOff x="1071538" y="1714488"/>
            <a:chExt cx="1724108" cy="1724108"/>
          </a:xfrm>
        </p:grpSpPr>
        <p:sp>
          <p:nvSpPr>
            <p:cNvPr id="54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9A3CD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2452662" y="4250061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36826" y="4286257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20990" y="4322453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051" name="Picture 3" descr="C:\Users\wushaoxia\AppData\Local\Microsoft\Windows\Temporary Internet Files\Content.IE5\UEQX25Y2\MC900431598[1]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69290" y="2200146"/>
            <a:ext cx="714380" cy="714380"/>
          </a:xfrm>
          <a:prstGeom prst="rect">
            <a:avLst/>
          </a:prstGeom>
          <a:noFill/>
        </p:spPr>
      </p:pic>
      <p:sp>
        <p:nvSpPr>
          <p:cNvPr id="2054" name="AutoShape 6"/>
          <p:cNvSpPr>
            <a:spLocks noChangeAspect="1" noChangeArrowheads="1" noTextEdit="1"/>
          </p:cNvSpPr>
          <p:nvPr/>
        </p:nvSpPr>
        <p:spPr bwMode="auto">
          <a:xfrm>
            <a:off x="7239000" y="357189"/>
            <a:ext cx="1289050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8540132" y="2218658"/>
            <a:ext cx="500066" cy="628870"/>
          </a:xfrm>
          <a:custGeom>
            <a:avLst/>
            <a:gdLst/>
            <a:ahLst/>
            <a:cxnLst>
              <a:cxn ang="0">
                <a:pos x="54" y="656"/>
              </a:cxn>
              <a:cxn ang="0">
                <a:pos x="8" y="610"/>
              </a:cxn>
              <a:cxn ang="0">
                <a:pos x="0" y="436"/>
              </a:cxn>
              <a:cxn ang="0">
                <a:pos x="16" y="388"/>
              </a:cxn>
              <a:cxn ang="0">
                <a:pos x="70" y="352"/>
              </a:cxn>
              <a:cxn ang="0">
                <a:pos x="140" y="350"/>
              </a:cxn>
              <a:cxn ang="0">
                <a:pos x="162" y="344"/>
              </a:cxn>
              <a:cxn ang="0">
                <a:pos x="168" y="290"/>
              </a:cxn>
              <a:cxn ang="0">
                <a:pos x="142" y="266"/>
              </a:cxn>
              <a:cxn ang="0">
                <a:pos x="116" y="224"/>
              </a:cxn>
              <a:cxn ang="0">
                <a:pos x="104" y="160"/>
              </a:cxn>
              <a:cxn ang="0">
                <a:pos x="108" y="128"/>
              </a:cxn>
              <a:cxn ang="0">
                <a:pos x="132" y="70"/>
              </a:cxn>
              <a:cxn ang="0">
                <a:pos x="176" y="28"/>
              </a:cxn>
              <a:cxn ang="0">
                <a:pos x="232" y="4"/>
              </a:cxn>
              <a:cxn ang="0">
                <a:pos x="266" y="0"/>
              </a:cxn>
              <a:cxn ang="0">
                <a:pos x="328" y="12"/>
              </a:cxn>
              <a:cxn ang="0">
                <a:pos x="378" y="48"/>
              </a:cxn>
              <a:cxn ang="0">
                <a:pos x="414" y="98"/>
              </a:cxn>
              <a:cxn ang="0">
                <a:pos x="426" y="160"/>
              </a:cxn>
              <a:cxn ang="0">
                <a:pos x="422" y="198"/>
              </a:cxn>
              <a:cxn ang="0">
                <a:pos x="390" y="262"/>
              </a:cxn>
              <a:cxn ang="0">
                <a:pos x="366" y="286"/>
              </a:cxn>
              <a:cxn ang="0">
                <a:pos x="344" y="292"/>
              </a:cxn>
              <a:cxn ang="0">
                <a:pos x="324" y="282"/>
              </a:cxn>
              <a:cxn ang="0">
                <a:pos x="318" y="260"/>
              </a:cxn>
              <a:cxn ang="0">
                <a:pos x="328" y="240"/>
              </a:cxn>
              <a:cxn ang="0">
                <a:pos x="350" y="216"/>
              </a:cxn>
              <a:cxn ang="0">
                <a:pos x="366" y="172"/>
              </a:cxn>
              <a:cxn ang="0">
                <a:pos x="364" y="140"/>
              </a:cxn>
              <a:cxn ang="0">
                <a:pos x="322" y="76"/>
              </a:cxn>
              <a:cxn ang="0">
                <a:pos x="266" y="58"/>
              </a:cxn>
              <a:cxn ang="0">
                <a:pos x="208" y="76"/>
              </a:cxn>
              <a:cxn ang="0">
                <a:pos x="166" y="140"/>
              </a:cxn>
              <a:cxn ang="0">
                <a:pos x="166" y="182"/>
              </a:cxn>
              <a:cxn ang="0">
                <a:pos x="186" y="226"/>
              </a:cxn>
              <a:cxn ang="0">
                <a:pos x="210" y="248"/>
              </a:cxn>
              <a:cxn ang="0">
                <a:pos x="226" y="328"/>
              </a:cxn>
              <a:cxn ang="0">
                <a:pos x="210" y="378"/>
              </a:cxn>
              <a:cxn ang="0">
                <a:pos x="186" y="398"/>
              </a:cxn>
              <a:cxn ang="0">
                <a:pos x="140" y="408"/>
              </a:cxn>
              <a:cxn ang="0">
                <a:pos x="68" y="418"/>
              </a:cxn>
              <a:cxn ang="0">
                <a:pos x="60" y="576"/>
              </a:cxn>
              <a:cxn ang="0">
                <a:pos x="76" y="602"/>
              </a:cxn>
              <a:cxn ang="0">
                <a:pos x="440" y="604"/>
              </a:cxn>
              <a:cxn ang="0">
                <a:pos x="468" y="576"/>
              </a:cxn>
              <a:cxn ang="0">
                <a:pos x="466" y="442"/>
              </a:cxn>
              <a:cxn ang="0">
                <a:pos x="454" y="418"/>
              </a:cxn>
              <a:cxn ang="0">
                <a:pos x="442" y="408"/>
              </a:cxn>
              <a:cxn ang="0">
                <a:pos x="388" y="408"/>
              </a:cxn>
              <a:cxn ang="0">
                <a:pos x="368" y="400"/>
              </a:cxn>
              <a:cxn ang="0">
                <a:pos x="358" y="378"/>
              </a:cxn>
              <a:cxn ang="0">
                <a:pos x="368" y="358"/>
              </a:cxn>
              <a:cxn ang="0">
                <a:pos x="388" y="350"/>
              </a:cxn>
              <a:cxn ang="0">
                <a:pos x="442" y="350"/>
              </a:cxn>
              <a:cxn ang="0">
                <a:pos x="480" y="362"/>
              </a:cxn>
              <a:cxn ang="0">
                <a:pos x="506" y="388"/>
              </a:cxn>
              <a:cxn ang="0">
                <a:pos x="522" y="418"/>
              </a:cxn>
              <a:cxn ang="0">
                <a:pos x="528" y="576"/>
              </a:cxn>
              <a:cxn ang="0">
                <a:pos x="512" y="624"/>
              </a:cxn>
              <a:cxn ang="0">
                <a:pos x="458" y="662"/>
              </a:cxn>
              <a:cxn ang="0">
                <a:pos x="86" y="664"/>
              </a:cxn>
            </a:cxnLst>
            <a:rect l="0" t="0" r="r" b="b"/>
            <a:pathLst>
              <a:path w="528" h="664">
                <a:moveTo>
                  <a:pt x="86" y="664"/>
                </a:moveTo>
                <a:lnTo>
                  <a:pt x="86" y="664"/>
                </a:lnTo>
                <a:lnTo>
                  <a:pt x="70" y="662"/>
                </a:lnTo>
                <a:lnTo>
                  <a:pt x="54" y="656"/>
                </a:lnTo>
                <a:lnTo>
                  <a:pt x="38" y="648"/>
                </a:lnTo>
                <a:lnTo>
                  <a:pt x="26" y="638"/>
                </a:lnTo>
                <a:lnTo>
                  <a:pt x="16" y="624"/>
                </a:lnTo>
                <a:lnTo>
                  <a:pt x="8" y="610"/>
                </a:lnTo>
                <a:lnTo>
                  <a:pt x="2" y="594"/>
                </a:lnTo>
                <a:lnTo>
                  <a:pt x="0" y="576"/>
                </a:lnTo>
                <a:lnTo>
                  <a:pt x="0" y="576"/>
                </a:lnTo>
                <a:lnTo>
                  <a:pt x="0" y="436"/>
                </a:lnTo>
                <a:lnTo>
                  <a:pt x="0" y="436"/>
                </a:lnTo>
                <a:lnTo>
                  <a:pt x="2" y="418"/>
                </a:lnTo>
                <a:lnTo>
                  <a:pt x="8" y="402"/>
                </a:lnTo>
                <a:lnTo>
                  <a:pt x="16" y="388"/>
                </a:lnTo>
                <a:lnTo>
                  <a:pt x="26" y="376"/>
                </a:lnTo>
                <a:lnTo>
                  <a:pt x="38" y="364"/>
                </a:lnTo>
                <a:lnTo>
                  <a:pt x="54" y="356"/>
                </a:lnTo>
                <a:lnTo>
                  <a:pt x="70" y="352"/>
                </a:lnTo>
                <a:lnTo>
                  <a:pt x="86" y="350"/>
                </a:lnTo>
                <a:lnTo>
                  <a:pt x="86" y="350"/>
                </a:lnTo>
                <a:lnTo>
                  <a:pt x="140" y="350"/>
                </a:lnTo>
                <a:lnTo>
                  <a:pt x="140" y="350"/>
                </a:lnTo>
                <a:lnTo>
                  <a:pt x="154" y="348"/>
                </a:lnTo>
                <a:lnTo>
                  <a:pt x="162" y="344"/>
                </a:lnTo>
                <a:lnTo>
                  <a:pt x="162" y="344"/>
                </a:lnTo>
                <a:lnTo>
                  <a:pt x="162" y="344"/>
                </a:lnTo>
                <a:lnTo>
                  <a:pt x="166" y="338"/>
                </a:lnTo>
                <a:lnTo>
                  <a:pt x="168" y="328"/>
                </a:lnTo>
                <a:lnTo>
                  <a:pt x="168" y="328"/>
                </a:lnTo>
                <a:lnTo>
                  <a:pt x="168" y="290"/>
                </a:lnTo>
                <a:lnTo>
                  <a:pt x="168" y="290"/>
                </a:lnTo>
                <a:lnTo>
                  <a:pt x="156" y="280"/>
                </a:lnTo>
                <a:lnTo>
                  <a:pt x="142" y="266"/>
                </a:lnTo>
                <a:lnTo>
                  <a:pt x="142" y="266"/>
                </a:lnTo>
                <a:lnTo>
                  <a:pt x="142" y="266"/>
                </a:lnTo>
                <a:lnTo>
                  <a:pt x="128" y="248"/>
                </a:lnTo>
                <a:lnTo>
                  <a:pt x="122" y="236"/>
                </a:lnTo>
                <a:lnTo>
                  <a:pt x="116" y="224"/>
                </a:lnTo>
                <a:lnTo>
                  <a:pt x="112" y="210"/>
                </a:lnTo>
                <a:lnTo>
                  <a:pt x="108" y="194"/>
                </a:lnTo>
                <a:lnTo>
                  <a:pt x="106" y="178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44"/>
                </a:lnTo>
                <a:lnTo>
                  <a:pt x="108" y="128"/>
                </a:lnTo>
                <a:lnTo>
                  <a:pt x="112" y="112"/>
                </a:lnTo>
                <a:lnTo>
                  <a:pt x="116" y="98"/>
                </a:lnTo>
                <a:lnTo>
                  <a:pt x="124" y="84"/>
                </a:lnTo>
                <a:lnTo>
                  <a:pt x="132" y="70"/>
                </a:lnTo>
                <a:lnTo>
                  <a:pt x="142" y="58"/>
                </a:lnTo>
                <a:lnTo>
                  <a:pt x="152" y="48"/>
                </a:lnTo>
                <a:lnTo>
                  <a:pt x="162" y="36"/>
                </a:lnTo>
                <a:lnTo>
                  <a:pt x="176" y="28"/>
                </a:lnTo>
                <a:lnTo>
                  <a:pt x="188" y="20"/>
                </a:lnTo>
                <a:lnTo>
                  <a:pt x="202" y="12"/>
                </a:lnTo>
                <a:lnTo>
                  <a:pt x="218" y="8"/>
                </a:lnTo>
                <a:lnTo>
                  <a:pt x="232" y="4"/>
                </a:lnTo>
                <a:lnTo>
                  <a:pt x="248" y="0"/>
                </a:lnTo>
                <a:lnTo>
                  <a:pt x="266" y="0"/>
                </a:lnTo>
                <a:lnTo>
                  <a:pt x="266" y="0"/>
                </a:lnTo>
                <a:lnTo>
                  <a:pt x="266" y="0"/>
                </a:lnTo>
                <a:lnTo>
                  <a:pt x="282" y="0"/>
                </a:lnTo>
                <a:lnTo>
                  <a:pt x="298" y="4"/>
                </a:lnTo>
                <a:lnTo>
                  <a:pt x="312" y="8"/>
                </a:lnTo>
                <a:lnTo>
                  <a:pt x="328" y="12"/>
                </a:lnTo>
                <a:lnTo>
                  <a:pt x="342" y="20"/>
                </a:lnTo>
                <a:lnTo>
                  <a:pt x="354" y="28"/>
                </a:lnTo>
                <a:lnTo>
                  <a:pt x="368" y="36"/>
                </a:lnTo>
                <a:lnTo>
                  <a:pt x="378" y="48"/>
                </a:lnTo>
                <a:lnTo>
                  <a:pt x="390" y="58"/>
                </a:lnTo>
                <a:lnTo>
                  <a:pt x="398" y="70"/>
                </a:lnTo>
                <a:lnTo>
                  <a:pt x="406" y="84"/>
                </a:lnTo>
                <a:lnTo>
                  <a:pt x="414" y="98"/>
                </a:lnTo>
                <a:lnTo>
                  <a:pt x="418" y="112"/>
                </a:lnTo>
                <a:lnTo>
                  <a:pt x="422" y="128"/>
                </a:lnTo>
                <a:lnTo>
                  <a:pt x="424" y="144"/>
                </a:lnTo>
                <a:lnTo>
                  <a:pt x="426" y="160"/>
                </a:lnTo>
                <a:lnTo>
                  <a:pt x="426" y="160"/>
                </a:lnTo>
                <a:lnTo>
                  <a:pt x="426" y="160"/>
                </a:lnTo>
                <a:lnTo>
                  <a:pt x="424" y="180"/>
                </a:lnTo>
                <a:lnTo>
                  <a:pt x="422" y="198"/>
                </a:lnTo>
                <a:lnTo>
                  <a:pt x="416" y="214"/>
                </a:lnTo>
                <a:lnTo>
                  <a:pt x="410" y="232"/>
                </a:lnTo>
                <a:lnTo>
                  <a:pt x="400" y="246"/>
                </a:lnTo>
                <a:lnTo>
                  <a:pt x="390" y="262"/>
                </a:lnTo>
                <a:lnTo>
                  <a:pt x="378" y="274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0" y="290"/>
                </a:lnTo>
                <a:lnTo>
                  <a:pt x="356" y="292"/>
                </a:lnTo>
                <a:lnTo>
                  <a:pt x="344" y="292"/>
                </a:lnTo>
                <a:lnTo>
                  <a:pt x="334" y="288"/>
                </a:lnTo>
                <a:lnTo>
                  <a:pt x="328" y="286"/>
                </a:lnTo>
                <a:lnTo>
                  <a:pt x="324" y="282"/>
                </a:lnTo>
                <a:lnTo>
                  <a:pt x="324" y="282"/>
                </a:lnTo>
                <a:lnTo>
                  <a:pt x="324" y="282"/>
                </a:lnTo>
                <a:lnTo>
                  <a:pt x="322" y="276"/>
                </a:lnTo>
                <a:lnTo>
                  <a:pt x="318" y="272"/>
                </a:lnTo>
                <a:lnTo>
                  <a:pt x="318" y="260"/>
                </a:lnTo>
                <a:lnTo>
                  <a:pt x="322" y="248"/>
                </a:lnTo>
                <a:lnTo>
                  <a:pt x="324" y="244"/>
                </a:lnTo>
                <a:lnTo>
                  <a:pt x="328" y="240"/>
                </a:lnTo>
                <a:lnTo>
                  <a:pt x="328" y="240"/>
                </a:lnTo>
                <a:lnTo>
                  <a:pt x="328" y="240"/>
                </a:lnTo>
                <a:lnTo>
                  <a:pt x="338" y="232"/>
                </a:lnTo>
                <a:lnTo>
                  <a:pt x="344" y="224"/>
                </a:lnTo>
                <a:lnTo>
                  <a:pt x="350" y="216"/>
                </a:lnTo>
                <a:lnTo>
                  <a:pt x="356" y="206"/>
                </a:lnTo>
                <a:lnTo>
                  <a:pt x="360" y="194"/>
                </a:lnTo>
                <a:lnTo>
                  <a:pt x="364" y="184"/>
                </a:lnTo>
                <a:lnTo>
                  <a:pt x="366" y="172"/>
                </a:lnTo>
                <a:lnTo>
                  <a:pt x="366" y="160"/>
                </a:lnTo>
                <a:lnTo>
                  <a:pt x="366" y="160"/>
                </a:lnTo>
                <a:lnTo>
                  <a:pt x="366" y="160"/>
                </a:lnTo>
                <a:lnTo>
                  <a:pt x="364" y="140"/>
                </a:lnTo>
                <a:lnTo>
                  <a:pt x="358" y="122"/>
                </a:lnTo>
                <a:lnTo>
                  <a:pt x="350" y="104"/>
                </a:lnTo>
                <a:lnTo>
                  <a:pt x="336" y="88"/>
                </a:lnTo>
                <a:lnTo>
                  <a:pt x="322" y="76"/>
                </a:lnTo>
                <a:lnTo>
                  <a:pt x="304" y="68"/>
                </a:lnTo>
                <a:lnTo>
                  <a:pt x="286" y="62"/>
                </a:lnTo>
                <a:lnTo>
                  <a:pt x="266" y="58"/>
                </a:lnTo>
                <a:lnTo>
                  <a:pt x="266" y="58"/>
                </a:lnTo>
                <a:lnTo>
                  <a:pt x="266" y="58"/>
                </a:lnTo>
                <a:lnTo>
                  <a:pt x="244" y="62"/>
                </a:lnTo>
                <a:lnTo>
                  <a:pt x="226" y="68"/>
                </a:lnTo>
                <a:lnTo>
                  <a:pt x="208" y="76"/>
                </a:lnTo>
                <a:lnTo>
                  <a:pt x="194" y="88"/>
                </a:lnTo>
                <a:lnTo>
                  <a:pt x="180" y="104"/>
                </a:lnTo>
                <a:lnTo>
                  <a:pt x="172" y="122"/>
                </a:lnTo>
                <a:lnTo>
                  <a:pt x="166" y="140"/>
                </a:lnTo>
                <a:lnTo>
                  <a:pt x="164" y="160"/>
                </a:lnTo>
                <a:lnTo>
                  <a:pt x="164" y="160"/>
                </a:lnTo>
                <a:lnTo>
                  <a:pt x="164" y="160"/>
                </a:lnTo>
                <a:lnTo>
                  <a:pt x="166" y="182"/>
                </a:lnTo>
                <a:lnTo>
                  <a:pt x="170" y="198"/>
                </a:lnTo>
                <a:lnTo>
                  <a:pt x="178" y="214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94" y="234"/>
                </a:lnTo>
                <a:lnTo>
                  <a:pt x="202" y="242"/>
                </a:lnTo>
                <a:lnTo>
                  <a:pt x="210" y="248"/>
                </a:lnTo>
                <a:lnTo>
                  <a:pt x="210" y="248"/>
                </a:lnTo>
                <a:lnTo>
                  <a:pt x="210" y="248"/>
                </a:lnTo>
                <a:lnTo>
                  <a:pt x="226" y="256"/>
                </a:lnTo>
                <a:lnTo>
                  <a:pt x="226" y="328"/>
                </a:lnTo>
                <a:lnTo>
                  <a:pt x="226" y="328"/>
                </a:lnTo>
                <a:lnTo>
                  <a:pt x="224" y="346"/>
                </a:lnTo>
                <a:lnTo>
                  <a:pt x="220" y="362"/>
                </a:lnTo>
                <a:lnTo>
                  <a:pt x="210" y="378"/>
                </a:lnTo>
                <a:lnTo>
                  <a:pt x="198" y="390"/>
                </a:lnTo>
                <a:lnTo>
                  <a:pt x="198" y="390"/>
                </a:lnTo>
                <a:lnTo>
                  <a:pt x="198" y="390"/>
                </a:lnTo>
                <a:lnTo>
                  <a:pt x="186" y="398"/>
                </a:lnTo>
                <a:lnTo>
                  <a:pt x="170" y="404"/>
                </a:lnTo>
                <a:lnTo>
                  <a:pt x="156" y="408"/>
                </a:lnTo>
                <a:lnTo>
                  <a:pt x="140" y="408"/>
                </a:lnTo>
                <a:lnTo>
                  <a:pt x="140" y="408"/>
                </a:lnTo>
                <a:lnTo>
                  <a:pt x="86" y="408"/>
                </a:lnTo>
                <a:lnTo>
                  <a:pt x="86" y="408"/>
                </a:lnTo>
                <a:lnTo>
                  <a:pt x="76" y="412"/>
                </a:lnTo>
                <a:lnTo>
                  <a:pt x="68" y="418"/>
                </a:lnTo>
                <a:lnTo>
                  <a:pt x="62" y="426"/>
                </a:lnTo>
                <a:lnTo>
                  <a:pt x="60" y="436"/>
                </a:lnTo>
                <a:lnTo>
                  <a:pt x="60" y="436"/>
                </a:lnTo>
                <a:lnTo>
                  <a:pt x="60" y="576"/>
                </a:lnTo>
                <a:lnTo>
                  <a:pt x="60" y="576"/>
                </a:lnTo>
                <a:lnTo>
                  <a:pt x="62" y="588"/>
                </a:lnTo>
                <a:lnTo>
                  <a:pt x="68" y="596"/>
                </a:lnTo>
                <a:lnTo>
                  <a:pt x="76" y="602"/>
                </a:lnTo>
                <a:lnTo>
                  <a:pt x="86" y="604"/>
                </a:lnTo>
                <a:lnTo>
                  <a:pt x="86" y="604"/>
                </a:lnTo>
                <a:lnTo>
                  <a:pt x="440" y="604"/>
                </a:lnTo>
                <a:lnTo>
                  <a:pt x="440" y="604"/>
                </a:lnTo>
                <a:lnTo>
                  <a:pt x="452" y="602"/>
                </a:lnTo>
                <a:lnTo>
                  <a:pt x="460" y="596"/>
                </a:lnTo>
                <a:lnTo>
                  <a:pt x="466" y="588"/>
                </a:lnTo>
                <a:lnTo>
                  <a:pt x="468" y="576"/>
                </a:lnTo>
                <a:lnTo>
                  <a:pt x="468" y="576"/>
                </a:lnTo>
                <a:lnTo>
                  <a:pt x="468" y="452"/>
                </a:lnTo>
                <a:lnTo>
                  <a:pt x="468" y="452"/>
                </a:lnTo>
                <a:lnTo>
                  <a:pt x="466" y="442"/>
                </a:lnTo>
                <a:lnTo>
                  <a:pt x="462" y="428"/>
                </a:lnTo>
                <a:lnTo>
                  <a:pt x="462" y="428"/>
                </a:lnTo>
                <a:lnTo>
                  <a:pt x="462" y="428"/>
                </a:lnTo>
                <a:lnTo>
                  <a:pt x="454" y="418"/>
                </a:lnTo>
                <a:lnTo>
                  <a:pt x="448" y="410"/>
                </a:lnTo>
                <a:lnTo>
                  <a:pt x="448" y="410"/>
                </a:lnTo>
                <a:lnTo>
                  <a:pt x="448" y="410"/>
                </a:lnTo>
                <a:lnTo>
                  <a:pt x="442" y="408"/>
                </a:lnTo>
                <a:lnTo>
                  <a:pt x="442" y="408"/>
                </a:lnTo>
                <a:lnTo>
                  <a:pt x="442" y="408"/>
                </a:lnTo>
                <a:lnTo>
                  <a:pt x="388" y="408"/>
                </a:lnTo>
                <a:lnTo>
                  <a:pt x="388" y="408"/>
                </a:lnTo>
                <a:lnTo>
                  <a:pt x="388" y="408"/>
                </a:lnTo>
                <a:lnTo>
                  <a:pt x="382" y="408"/>
                </a:lnTo>
                <a:lnTo>
                  <a:pt x="376" y="406"/>
                </a:lnTo>
                <a:lnTo>
                  <a:pt x="368" y="400"/>
                </a:lnTo>
                <a:lnTo>
                  <a:pt x="360" y="390"/>
                </a:lnTo>
                <a:lnTo>
                  <a:pt x="360" y="384"/>
                </a:lnTo>
                <a:lnTo>
                  <a:pt x="358" y="378"/>
                </a:lnTo>
                <a:lnTo>
                  <a:pt x="358" y="378"/>
                </a:lnTo>
                <a:lnTo>
                  <a:pt x="358" y="378"/>
                </a:lnTo>
                <a:lnTo>
                  <a:pt x="360" y="372"/>
                </a:lnTo>
                <a:lnTo>
                  <a:pt x="360" y="368"/>
                </a:lnTo>
                <a:lnTo>
                  <a:pt x="368" y="358"/>
                </a:lnTo>
                <a:lnTo>
                  <a:pt x="376" y="352"/>
                </a:lnTo>
                <a:lnTo>
                  <a:pt x="382" y="350"/>
                </a:lnTo>
                <a:lnTo>
                  <a:pt x="388" y="350"/>
                </a:lnTo>
                <a:lnTo>
                  <a:pt x="388" y="350"/>
                </a:lnTo>
                <a:lnTo>
                  <a:pt x="388" y="350"/>
                </a:lnTo>
                <a:lnTo>
                  <a:pt x="442" y="350"/>
                </a:lnTo>
                <a:lnTo>
                  <a:pt x="442" y="350"/>
                </a:lnTo>
                <a:lnTo>
                  <a:pt x="442" y="350"/>
                </a:lnTo>
                <a:lnTo>
                  <a:pt x="454" y="350"/>
                </a:lnTo>
                <a:lnTo>
                  <a:pt x="464" y="352"/>
                </a:lnTo>
                <a:lnTo>
                  <a:pt x="472" y="356"/>
                </a:lnTo>
                <a:lnTo>
                  <a:pt x="480" y="362"/>
                </a:lnTo>
                <a:lnTo>
                  <a:pt x="480" y="362"/>
                </a:lnTo>
                <a:lnTo>
                  <a:pt x="480" y="362"/>
                </a:lnTo>
                <a:lnTo>
                  <a:pt x="494" y="374"/>
                </a:lnTo>
                <a:lnTo>
                  <a:pt x="506" y="388"/>
                </a:lnTo>
                <a:lnTo>
                  <a:pt x="506" y="388"/>
                </a:lnTo>
                <a:lnTo>
                  <a:pt x="506" y="388"/>
                </a:lnTo>
                <a:lnTo>
                  <a:pt x="514" y="402"/>
                </a:lnTo>
                <a:lnTo>
                  <a:pt x="522" y="418"/>
                </a:lnTo>
                <a:lnTo>
                  <a:pt x="526" y="436"/>
                </a:lnTo>
                <a:lnTo>
                  <a:pt x="528" y="452"/>
                </a:lnTo>
                <a:lnTo>
                  <a:pt x="528" y="452"/>
                </a:lnTo>
                <a:lnTo>
                  <a:pt x="528" y="576"/>
                </a:lnTo>
                <a:lnTo>
                  <a:pt x="528" y="576"/>
                </a:lnTo>
                <a:lnTo>
                  <a:pt x="526" y="594"/>
                </a:lnTo>
                <a:lnTo>
                  <a:pt x="520" y="610"/>
                </a:lnTo>
                <a:lnTo>
                  <a:pt x="512" y="624"/>
                </a:lnTo>
                <a:lnTo>
                  <a:pt x="502" y="638"/>
                </a:lnTo>
                <a:lnTo>
                  <a:pt x="490" y="648"/>
                </a:lnTo>
                <a:lnTo>
                  <a:pt x="474" y="656"/>
                </a:lnTo>
                <a:lnTo>
                  <a:pt x="458" y="662"/>
                </a:lnTo>
                <a:lnTo>
                  <a:pt x="440" y="664"/>
                </a:lnTo>
                <a:lnTo>
                  <a:pt x="440" y="664"/>
                </a:lnTo>
                <a:lnTo>
                  <a:pt x="86" y="664"/>
                </a:lnTo>
                <a:lnTo>
                  <a:pt x="86" y="664"/>
                </a:lnTo>
                <a:close/>
              </a:path>
            </a:pathLst>
          </a:custGeom>
          <a:solidFill>
            <a:srgbClr val="0065A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62" name="Picture 14" descr="C:\Users\wushaoxia\AppData\Local\Microsoft\Windows\Temporary Internet Files\Content.IE5\OAP5OT9F\MC900441950[1].wmf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24166" y="2285992"/>
            <a:ext cx="857256" cy="5000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352F2F"/>
          </a:solidFill>
          <a:ln w="60325"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04</a:t>
            </a: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99434" y="2500307"/>
            <a:ext cx="9156040" cy="2286016"/>
            <a:chOff x="-24566" y="2143116"/>
            <a:chExt cx="9156040" cy="285752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24566" y="3563068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 flipH="1" flipV="1">
              <a:off x="607191" y="2464587"/>
              <a:ext cx="1428760" cy="78581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H="1">
              <a:off x="1321571" y="2536025"/>
              <a:ext cx="2857520" cy="207170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 flipH="1" flipV="1">
              <a:off x="3250397" y="2678901"/>
              <a:ext cx="2857520" cy="178595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6200000" flipH="1">
              <a:off x="5072066" y="2643182"/>
              <a:ext cx="2857520" cy="18573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 flipH="1" flipV="1">
              <a:off x="7072330" y="3929066"/>
              <a:ext cx="1428760" cy="71438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159474" y="3559350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泪滴形 2"/>
          <p:cNvSpPr/>
          <p:nvPr/>
        </p:nvSpPr>
        <p:spPr>
          <a:xfrm flipV="1">
            <a:off x="1881160" y="357169"/>
            <a:ext cx="452441" cy="452441"/>
          </a:xfrm>
          <a:prstGeom prst="teardrop">
            <a:avLst/>
          </a:prstGeom>
          <a:solidFill>
            <a:srgbClr val="6CAC00"/>
          </a:solidFill>
          <a:ln w="28575">
            <a:solidFill>
              <a:schemeClr val="bg1"/>
            </a:solidFill>
          </a:ln>
          <a:effectLst>
            <a:outerShdw blurRad="330200" dist="190500" dir="7800000" sx="105000" sy="105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flipH="1" flipV="1">
            <a:off x="2357414" y="476231"/>
            <a:ext cx="333377" cy="333377"/>
          </a:xfrm>
          <a:prstGeom prst="teardrop">
            <a:avLst/>
          </a:prstGeom>
          <a:solidFill>
            <a:srgbClr val="39A3CD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5" name="泪滴形 4"/>
          <p:cNvSpPr/>
          <p:nvPr/>
        </p:nvSpPr>
        <p:spPr>
          <a:xfrm flipH="1">
            <a:off x="2357413" y="829246"/>
            <a:ext cx="452441" cy="452441"/>
          </a:xfrm>
          <a:prstGeom prst="teardrop">
            <a:avLst/>
          </a:prstGeom>
          <a:solidFill>
            <a:srgbClr val="352F2F"/>
          </a:solidFill>
          <a:ln w="28575">
            <a:solidFill>
              <a:schemeClr val="bg1"/>
            </a:solidFill>
          </a:ln>
          <a:effectLst>
            <a:outerShdw blurRad="330200" dist="190500" dir="9600000" sx="105000" sy="105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9852" y="571482"/>
            <a:ext cx="1285884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2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20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泪滴形 1"/>
          <p:cNvSpPr/>
          <p:nvPr/>
        </p:nvSpPr>
        <p:spPr>
          <a:xfrm>
            <a:off x="2000222" y="829246"/>
            <a:ext cx="333377" cy="333377"/>
          </a:xfrm>
          <a:prstGeom prst="teardrop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330200" dist="190500" dir="9000000" sx="105000" sy="105000" algn="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2952728" y="2439755"/>
            <a:ext cx="673422" cy="540000"/>
            <a:chOff x="1428728" y="1928802"/>
            <a:chExt cx="673422" cy="540000"/>
          </a:xfrm>
        </p:grpSpPr>
        <p:sp>
          <p:nvSpPr>
            <p:cNvPr id="33" name="椭圆 32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rgbClr val="6CAC00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473494" y="1959282"/>
              <a:ext cx="468000" cy="468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3595670" y="2383558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867964" y="2431440"/>
            <a:ext cx="673422" cy="540000"/>
            <a:chOff x="1428728" y="1928802"/>
            <a:chExt cx="673422" cy="540000"/>
          </a:xfrm>
        </p:grpSpPr>
        <p:sp>
          <p:nvSpPr>
            <p:cNvPr id="65" name="椭圆 6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352F2F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466567" y="1966209"/>
              <a:ext cx="468000" cy="468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7524760" y="2368318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898564" y="4556768"/>
            <a:ext cx="665869" cy="540000"/>
            <a:chOff x="1302859" y="1928802"/>
            <a:chExt cx="665869" cy="540000"/>
          </a:xfrm>
        </p:grpSpPr>
        <p:sp>
          <p:nvSpPr>
            <p:cNvPr id="70" name="椭圆 69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16200000" flipH="1">
              <a:off x="1285714" y="2110277"/>
              <a:ext cx="248604" cy="214314"/>
            </a:xfrm>
            <a:prstGeom prst="triangle">
              <a:avLst/>
            </a:prstGeom>
            <a:solidFill>
              <a:srgbClr val="39A3CD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466567" y="1967200"/>
              <a:ext cx="468000" cy="468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738810" y="4500571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546664" y="4541528"/>
            <a:ext cx="661104" cy="540000"/>
            <a:chOff x="1307624" y="1928802"/>
            <a:chExt cx="661104" cy="540000"/>
          </a:xfrm>
        </p:grpSpPr>
        <p:sp>
          <p:nvSpPr>
            <p:cNvPr id="75" name="椭圆 7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1397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6200000" flipH="1">
              <a:off x="1290479" y="2099391"/>
              <a:ext cx="248604" cy="214314"/>
            </a:xfrm>
            <a:prstGeom prst="triangle">
              <a:avLst/>
            </a:prstGeom>
            <a:solidFill>
              <a:schemeClr val="bg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1473494" y="1970168"/>
              <a:ext cx="468000" cy="46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1952596" y="4533230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2952728" y="1643051"/>
          <a:ext cx="6357982" cy="3691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矩形 24"/>
          <p:cNvSpPr/>
          <p:nvPr/>
        </p:nvSpPr>
        <p:spPr>
          <a:xfrm>
            <a:off x="2809852" y="5500703"/>
            <a:ext cx="678661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20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72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泪滴形 5"/>
          <p:cNvSpPr/>
          <p:nvPr/>
        </p:nvSpPr>
        <p:spPr>
          <a:xfrm rot="9795883">
            <a:off x="3918878" y="1881165"/>
            <a:ext cx="1357322" cy="1357322"/>
          </a:xfrm>
          <a:prstGeom prst="teardrop">
            <a:avLst>
              <a:gd name="adj" fmla="val 118668"/>
            </a:avLst>
          </a:prstGeom>
          <a:solidFill>
            <a:srgbClr val="352F2F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泪滴形 5"/>
          <p:cNvSpPr/>
          <p:nvPr/>
        </p:nvSpPr>
        <p:spPr>
          <a:xfrm rot="14021431">
            <a:off x="4767822" y="2963497"/>
            <a:ext cx="1357322" cy="1357322"/>
          </a:xfrm>
          <a:prstGeom prst="teardrop">
            <a:avLst>
              <a:gd name="adj" fmla="val 122815"/>
            </a:avLst>
          </a:prstGeom>
          <a:solidFill>
            <a:srgbClr val="6B616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泪滴形 5"/>
          <p:cNvSpPr/>
          <p:nvPr/>
        </p:nvSpPr>
        <p:spPr>
          <a:xfrm rot="5400000">
            <a:off x="2572657" y="2324092"/>
            <a:ext cx="1357322" cy="1357322"/>
          </a:xfrm>
          <a:prstGeom prst="teardrop">
            <a:avLst>
              <a:gd name="adj" fmla="val 126484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泪滴形 5"/>
          <p:cNvSpPr/>
          <p:nvPr/>
        </p:nvSpPr>
        <p:spPr>
          <a:xfrm rot="1134936">
            <a:off x="2636018" y="3732075"/>
            <a:ext cx="1357322" cy="1357322"/>
          </a:xfrm>
          <a:prstGeom prst="teardrop">
            <a:avLst>
              <a:gd name="adj" fmla="val 117783"/>
            </a:avLst>
          </a:prstGeom>
          <a:solidFill>
            <a:srgbClr val="6CAC0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泪滴形 5"/>
          <p:cNvSpPr/>
          <p:nvPr/>
        </p:nvSpPr>
        <p:spPr>
          <a:xfrm rot="9795883">
            <a:off x="3971439" y="2028999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泪滴形 5"/>
          <p:cNvSpPr/>
          <p:nvPr/>
        </p:nvSpPr>
        <p:spPr>
          <a:xfrm rot="14040000">
            <a:off x="4783791" y="303502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泪滴形 5"/>
          <p:cNvSpPr/>
          <p:nvPr/>
        </p:nvSpPr>
        <p:spPr>
          <a:xfrm rot="18552500">
            <a:off x="3974505" y="4137106"/>
            <a:ext cx="1357322" cy="1357322"/>
          </a:xfrm>
          <a:prstGeom prst="teardrop">
            <a:avLst>
              <a:gd name="adj" fmla="val 121105"/>
            </a:avLst>
          </a:prstGeom>
          <a:solidFill>
            <a:srgbClr val="39A3CD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泪滴形 5"/>
          <p:cNvSpPr/>
          <p:nvPr/>
        </p:nvSpPr>
        <p:spPr>
          <a:xfrm rot="18540000">
            <a:off x="4054526" y="4137752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泪滴形 5"/>
          <p:cNvSpPr/>
          <p:nvPr/>
        </p:nvSpPr>
        <p:spPr>
          <a:xfrm rot="1140000">
            <a:off x="2784871" y="3779329"/>
            <a:ext cx="1190866" cy="1190866"/>
          </a:xfrm>
          <a:prstGeom prst="teardrop">
            <a:avLst>
              <a:gd name="adj" fmla="val 13545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泪滴形 5"/>
          <p:cNvSpPr/>
          <p:nvPr/>
        </p:nvSpPr>
        <p:spPr>
          <a:xfrm rot="5400000">
            <a:off x="2713713" y="247784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85556" y="2357431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2871110" y="2782670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2909817" y="406855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124263" y="442574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910081" y="335417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738942" y="178592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352F2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33" name="矩形 32"/>
          <p:cNvSpPr/>
          <p:nvPr/>
        </p:nvSpPr>
        <p:spPr>
          <a:xfrm>
            <a:off x="6738942" y="3290360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39A3C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34" name="矩形 33"/>
          <p:cNvSpPr/>
          <p:nvPr/>
        </p:nvSpPr>
        <p:spPr>
          <a:xfrm>
            <a:off x="6738942" y="4794793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6CAC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72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38348" y="2173898"/>
            <a:ext cx="2143140" cy="2143140"/>
          </a:xfrm>
          <a:prstGeom prst="ellipse">
            <a:avLst/>
          </a:prstGeom>
          <a:solidFill>
            <a:srgbClr val="352F2F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 dirty="0"/>
              <a:t>01</a:t>
            </a:r>
            <a:endParaRPr lang="zh-CN" altLang="en-US" sz="6000" b="1" dirty="0"/>
          </a:p>
        </p:txBody>
      </p:sp>
      <p:sp>
        <p:nvSpPr>
          <p:cNvPr id="20" name="矩形 19"/>
          <p:cNvSpPr/>
          <p:nvPr/>
        </p:nvSpPr>
        <p:spPr>
          <a:xfrm>
            <a:off x="1738282" y="3714753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352F2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21" name="椭圆 20"/>
          <p:cNvSpPr/>
          <p:nvPr/>
        </p:nvSpPr>
        <p:spPr>
          <a:xfrm>
            <a:off x="5024430" y="2963375"/>
            <a:ext cx="2143140" cy="2143140"/>
          </a:xfrm>
          <a:prstGeom prst="ellipse">
            <a:avLst/>
          </a:prstGeom>
          <a:solidFill>
            <a:srgbClr val="39A3CD"/>
          </a:solidFill>
          <a:ln>
            <a:noFill/>
          </a:ln>
          <a:effectLst>
            <a:outerShdw blurRad="63500" dist="127000" dir="5400000" sx="99000" sy="99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altLang="zh-CN" sz="6000" b="1" dirty="0"/>
              <a:t>02</a:t>
            </a:r>
            <a:endParaRPr lang="zh-CN" altLang="en-US" sz="6000" b="1" dirty="0"/>
          </a:p>
        </p:txBody>
      </p:sp>
      <p:sp>
        <p:nvSpPr>
          <p:cNvPr id="22" name="矩形 21"/>
          <p:cNvSpPr/>
          <p:nvPr/>
        </p:nvSpPr>
        <p:spPr>
          <a:xfrm>
            <a:off x="4595802" y="2034682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39A3C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23" name="椭圆 22"/>
          <p:cNvSpPr/>
          <p:nvPr/>
        </p:nvSpPr>
        <p:spPr>
          <a:xfrm>
            <a:off x="7881950" y="2164857"/>
            <a:ext cx="2143140" cy="2143140"/>
          </a:xfrm>
          <a:prstGeom prst="ellipse">
            <a:avLst/>
          </a:prstGeom>
          <a:solidFill>
            <a:srgbClr val="6CAC00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 dirty="0"/>
              <a:t>03</a:t>
            </a:r>
            <a:endParaRPr lang="zh-CN" altLang="en-US" sz="6000" b="1" dirty="0"/>
          </a:p>
        </p:txBody>
      </p:sp>
      <p:sp>
        <p:nvSpPr>
          <p:cNvPr id="24" name="矩形 23"/>
          <p:cNvSpPr/>
          <p:nvPr/>
        </p:nvSpPr>
        <p:spPr>
          <a:xfrm>
            <a:off x="7381884" y="3723794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rgbClr val="6CAC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52596" y="3714752"/>
            <a:ext cx="8358246" cy="1588"/>
          </a:xfrm>
          <a:prstGeom prst="line">
            <a:avLst/>
          </a:prstGeom>
          <a:ln>
            <a:solidFill>
              <a:srgbClr val="F8F8F8"/>
            </a:solidFill>
          </a:ln>
          <a:effectLst>
            <a:outerShdw blurRad="101600" dist="38100" dir="5400000" algn="t" rotWithShape="0">
              <a:prstClr val="black">
                <a:alpha val="34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488164" y="3420193"/>
            <a:ext cx="824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8"/>
          <p:cNvGrpSpPr/>
          <p:nvPr/>
        </p:nvGrpSpPr>
        <p:grpSpPr>
          <a:xfrm>
            <a:off x="4310050" y="1462598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THANKS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8810644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49731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67272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9553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34625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5216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768856" y="1709182"/>
            <a:ext cx="34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9794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6CAC00"/>
          </a:solidFill>
          <a:ln w="60325">
            <a:solidFill>
              <a:srgbClr val="92D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01</a:t>
            </a: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7881950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309786" y="1928803"/>
            <a:ext cx="2143140" cy="3714776"/>
            <a:chOff x="3571868" y="1928802"/>
            <a:chExt cx="2143140" cy="3714776"/>
          </a:xfrm>
        </p:grpSpPr>
        <p:sp>
          <p:nvSpPr>
            <p:cNvPr id="13" name="圆角矩形 12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blipFill dpi="0" rotWithShape="1">
              <a:blip r:embed="rId3"/>
              <a:srcRect/>
              <a:tile tx="0" ty="0" sx="14000" sy="14000" flip="none" algn="ctr"/>
            </a:blip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300000"/>
                </a:lnSpc>
              </a:pPr>
              <a:r>
                <a:rPr lang="en-US" altLang="zh-CN" sz="20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THE TITLE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  <a:endParaRPr lang="zh-CN" altLang="en-US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  <a:endParaRPr lang="zh-CN" altLang="en-US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33638" y="2143118"/>
            <a:ext cx="1500198" cy="1500199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71752" y="2285994"/>
            <a:ext cx="1214446" cy="1214447"/>
          </a:xfrm>
          <a:prstGeom prst="ellipse">
            <a:avLst/>
          </a:prstGeom>
          <a:blipFill dpi="0" rotWithShape="1">
            <a:blip r:embed="rId4"/>
            <a:srcRect/>
            <a:tile tx="0" ty="0" sx="14000" sy="14000" flip="none" algn="ctr"/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095868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095868" y="1928803"/>
            <a:ext cx="2143140" cy="3714776"/>
          </a:xfrm>
          <a:prstGeom prst="roundRect">
            <a:avLst/>
          </a:prstGeom>
          <a:blipFill dpi="0" rotWithShape="1">
            <a:blip r:embed="rId3"/>
            <a:srcRect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THE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881950" y="1928803"/>
            <a:ext cx="2143140" cy="3714776"/>
          </a:xfrm>
          <a:prstGeom prst="roundRect">
            <a:avLst/>
          </a:prstGeom>
          <a:blipFill dpi="0" rotWithShape="1">
            <a:blip r:embed="rId3"/>
            <a:srcRect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THE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94320" y="2143118"/>
            <a:ext cx="1500198" cy="1500199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545134" y="2285994"/>
            <a:ext cx="1214446" cy="1214447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01040" y="2143118"/>
            <a:ext cx="1500198" cy="1500199"/>
          </a:xfrm>
          <a:prstGeom prst="ellipse">
            <a:avLst/>
          </a:prstGeom>
          <a:solidFill>
            <a:srgbClr val="352F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351854" y="2285994"/>
            <a:ext cx="1214446" cy="1214447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8360044" flipH="1">
            <a:off x="7909279" y="3756756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5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3239956">
            <a:off x="6212610" y="3739274"/>
            <a:ext cx="1819347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8360044" flipH="1">
            <a:off x="4739901" y="3756755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3239956">
            <a:off x="3084297" y="3769150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6CA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381224" y="2000242"/>
            <a:ext cx="1500198" cy="1500199"/>
          </a:xfrm>
          <a:prstGeom prst="ellipse">
            <a:avLst/>
          </a:prstGeom>
          <a:solidFill>
            <a:srgbClr val="6CAC00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1200" b="1" dirty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024298" y="4286258"/>
            <a:ext cx="1500198" cy="1500199"/>
          </a:xfrm>
          <a:prstGeom prst="ellipse">
            <a:avLst/>
          </a:prstGeom>
          <a:solidFill>
            <a:srgbClr val="39A3CD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B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542356" y="2000242"/>
            <a:ext cx="1500198" cy="1500199"/>
          </a:xfrm>
          <a:prstGeom prst="ellipse">
            <a:avLst/>
          </a:prstGeom>
          <a:solidFill>
            <a:schemeClr val="bg1">
              <a:lumMod val="75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C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703487" y="2000242"/>
            <a:ext cx="1500198" cy="15001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E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14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310446" y="4286258"/>
            <a:ext cx="1500198" cy="1500199"/>
          </a:xfrm>
          <a:prstGeom prst="ellipse">
            <a:avLst/>
          </a:prstGeom>
          <a:solidFill>
            <a:srgbClr val="352F2F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D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泪滴形 24"/>
          <p:cNvSpPr/>
          <p:nvPr/>
        </p:nvSpPr>
        <p:spPr>
          <a:xfrm rot="8100000">
            <a:off x="2288643" y="1989870"/>
            <a:ext cx="1674588" cy="1674588"/>
          </a:xfrm>
          <a:prstGeom prst="teardrop">
            <a:avLst/>
          </a:prstGeom>
          <a:solidFill>
            <a:srgbClr val="6CAC00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1" name="泪滴形 20"/>
          <p:cNvSpPr/>
          <p:nvPr/>
        </p:nvSpPr>
        <p:spPr>
          <a:xfrm rot="8100000">
            <a:off x="4387748" y="1989870"/>
            <a:ext cx="1674588" cy="1674588"/>
          </a:xfrm>
          <a:prstGeom prst="teardrop">
            <a:avLst/>
          </a:prstGeom>
          <a:solidFill>
            <a:srgbClr val="39A3CD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2" name="泪滴形 21"/>
          <p:cNvSpPr/>
          <p:nvPr/>
        </p:nvSpPr>
        <p:spPr>
          <a:xfrm rot="8100000">
            <a:off x="6486853" y="1989870"/>
            <a:ext cx="1674588" cy="1674588"/>
          </a:xfrm>
          <a:prstGeom prst="teardrop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3" name="泪滴形 22"/>
          <p:cNvSpPr/>
          <p:nvPr/>
        </p:nvSpPr>
        <p:spPr>
          <a:xfrm rot="8100000">
            <a:off x="8585959" y="1989870"/>
            <a:ext cx="1674588" cy="1674588"/>
          </a:xfrm>
          <a:prstGeom prst="teardrop">
            <a:avLst/>
          </a:prstGeom>
          <a:solidFill>
            <a:srgbClr val="352F2F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35186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4440242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27" name="矩形 26"/>
          <p:cNvSpPr/>
          <p:nvPr/>
        </p:nvSpPr>
        <p:spPr>
          <a:xfrm>
            <a:off x="6545298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28" name="矩形 27"/>
          <p:cNvSpPr/>
          <p:nvPr/>
        </p:nvSpPr>
        <p:spPr>
          <a:xfrm>
            <a:off x="8650354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graphicFrame>
        <p:nvGraphicFramePr>
          <p:cNvPr id="29" name="图表 28"/>
          <p:cNvGraphicFramePr/>
          <p:nvPr/>
        </p:nvGraphicFramePr>
        <p:xfrm>
          <a:off x="1809723" y="4113047"/>
          <a:ext cx="1797753" cy="150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图表 35"/>
          <p:cNvGraphicFramePr/>
          <p:nvPr/>
        </p:nvGraphicFramePr>
        <p:xfrm>
          <a:off x="3595671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8" name="图表 37"/>
          <p:cNvGraphicFramePr/>
          <p:nvPr/>
        </p:nvGraphicFramePr>
        <p:xfrm>
          <a:off x="5667375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图表 39"/>
          <p:cNvGraphicFramePr/>
          <p:nvPr/>
        </p:nvGraphicFramePr>
        <p:xfrm>
          <a:off x="7739077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矩形 32"/>
          <p:cNvSpPr/>
          <p:nvPr/>
        </p:nvSpPr>
        <p:spPr>
          <a:xfrm>
            <a:off x="2666976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87%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6251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47%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0565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57%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77354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67%</a:t>
            </a:r>
            <a:endParaRPr lang="zh-CN" altLang="en-US" sz="2800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286000" y="1785926"/>
            <a:ext cx="3992880" cy="3947478"/>
            <a:chOff x="762000" y="1785926"/>
            <a:chExt cx="3992880" cy="3947478"/>
          </a:xfrm>
        </p:grpSpPr>
        <p:sp>
          <p:nvSpPr>
            <p:cNvPr id="25" name="椭圆 24"/>
            <p:cNvSpPr/>
            <p:nvPr/>
          </p:nvSpPr>
          <p:spPr>
            <a:xfrm>
              <a:off x="785786" y="1789726"/>
              <a:ext cx="3929090" cy="392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dist="190500" dir="84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弦形 35"/>
            <p:cNvSpPr/>
            <p:nvPr/>
          </p:nvSpPr>
          <p:spPr>
            <a:xfrm>
              <a:off x="773086" y="1810364"/>
              <a:ext cx="3941790" cy="3908452"/>
            </a:xfrm>
            <a:prstGeom prst="chord">
              <a:avLst>
                <a:gd name="adj1" fmla="val 1567271"/>
                <a:gd name="adj2" fmla="val 9174243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弦形 31"/>
            <p:cNvSpPr/>
            <p:nvPr/>
          </p:nvSpPr>
          <p:spPr>
            <a:xfrm>
              <a:off x="773086" y="1802426"/>
              <a:ext cx="3929090" cy="3929090"/>
            </a:xfrm>
            <a:prstGeom prst="chord">
              <a:avLst>
                <a:gd name="adj1" fmla="val 7023752"/>
                <a:gd name="adj2" fmla="val 14609256"/>
              </a:avLst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弦形 30"/>
            <p:cNvSpPr/>
            <p:nvPr/>
          </p:nvSpPr>
          <p:spPr>
            <a:xfrm>
              <a:off x="785786" y="1789726"/>
              <a:ext cx="3929090" cy="3786214"/>
            </a:xfrm>
            <a:prstGeom prst="chord">
              <a:avLst>
                <a:gd name="adj1" fmla="val 12405288"/>
                <a:gd name="adj2" fmla="val 19992105"/>
              </a:avLst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弦形 36"/>
            <p:cNvSpPr/>
            <p:nvPr/>
          </p:nvSpPr>
          <p:spPr>
            <a:xfrm>
              <a:off x="857224" y="1815126"/>
              <a:ext cx="3892576" cy="3879860"/>
            </a:xfrm>
            <a:prstGeom prst="chord">
              <a:avLst>
                <a:gd name="adj1" fmla="val 17873616"/>
                <a:gd name="adj2" fmla="val 3730927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V="1">
              <a:off x="3686395" y="4648597"/>
              <a:ext cx="836619" cy="828674"/>
            </a:xfrm>
            <a:prstGeom prst="rtTriangl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弦形 45"/>
            <p:cNvSpPr/>
            <p:nvPr/>
          </p:nvSpPr>
          <p:spPr>
            <a:xfrm>
              <a:off x="822300" y="1853544"/>
              <a:ext cx="3892576" cy="3879860"/>
            </a:xfrm>
            <a:prstGeom prst="chord">
              <a:avLst>
                <a:gd name="adj1" fmla="val 1545393"/>
                <a:gd name="adj2" fmla="val 3978924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62000" y="1785926"/>
              <a:ext cx="3992880" cy="3940510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53728" y="2802850"/>
              <a:ext cx="1857388" cy="18443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114300" dir="21594000">
                <a:schemeClr val="tx1"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MAIN</a:t>
              </a:r>
            </a:p>
            <a:p>
              <a:pPr algn="ctr"/>
              <a:r>
                <a:rPr lang="en-US" altLang="zh-CN" sz="3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IDEA</a:t>
              </a:r>
              <a:endParaRPr lang="zh-CN" altLang="en-US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167042" y="192880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example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2" name="矩形 51"/>
          <p:cNvSpPr/>
          <p:nvPr/>
        </p:nvSpPr>
        <p:spPr>
          <a:xfrm>
            <a:off x="2809853" y="2324394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53" name="矩形 52"/>
          <p:cNvSpPr/>
          <p:nvPr/>
        </p:nvSpPr>
        <p:spPr>
          <a:xfrm>
            <a:off x="2166910" y="3312384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text..</a:t>
            </a:r>
          </a:p>
        </p:txBody>
      </p:sp>
      <p:sp>
        <p:nvSpPr>
          <p:cNvPr id="54" name="矩形 53"/>
          <p:cNvSpPr/>
          <p:nvPr/>
        </p:nvSpPr>
        <p:spPr>
          <a:xfrm>
            <a:off x="2809853" y="468184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55" name="矩形 54"/>
          <p:cNvSpPr/>
          <p:nvPr/>
        </p:nvSpPr>
        <p:spPr>
          <a:xfrm>
            <a:off x="3452794" y="4741144"/>
            <a:ext cx="1714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example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6" name="矩形 55"/>
          <p:cNvSpPr/>
          <p:nvPr/>
        </p:nvSpPr>
        <p:spPr>
          <a:xfrm>
            <a:off x="5238745" y="4668847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57" name="矩形 56"/>
          <p:cNvSpPr/>
          <p:nvPr/>
        </p:nvSpPr>
        <p:spPr>
          <a:xfrm>
            <a:off x="5024430" y="3312384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</a:t>
            </a: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8" name="矩形 57"/>
          <p:cNvSpPr/>
          <p:nvPr/>
        </p:nvSpPr>
        <p:spPr>
          <a:xfrm>
            <a:off x="5238745" y="232076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sp>
        <p:nvSpPr>
          <p:cNvPr id="59" name="矩形 58"/>
          <p:cNvSpPr/>
          <p:nvPr/>
        </p:nvSpPr>
        <p:spPr>
          <a:xfrm>
            <a:off x="7239008" y="1857365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60" name="矩形 59"/>
          <p:cNvSpPr/>
          <p:nvPr/>
        </p:nvSpPr>
        <p:spPr>
          <a:xfrm>
            <a:off x="7239008" y="336179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61" name="矩形 60"/>
          <p:cNvSpPr/>
          <p:nvPr/>
        </p:nvSpPr>
        <p:spPr>
          <a:xfrm>
            <a:off x="7239008" y="4866231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pic>
        <p:nvPicPr>
          <p:cNvPr id="62" name="图片 61" descr="3dicon_32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flipH="1">
            <a:off x="6738942" y="1714488"/>
            <a:ext cx="500066" cy="500066"/>
          </a:xfrm>
          <a:prstGeom prst="rect">
            <a:avLst/>
          </a:prstGeom>
        </p:spPr>
      </p:pic>
      <p:pic>
        <p:nvPicPr>
          <p:cNvPr id="63" name="图片 62" descr="3dicon_32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flipH="1">
            <a:off x="6738942" y="3214686"/>
            <a:ext cx="500066" cy="500066"/>
          </a:xfrm>
          <a:prstGeom prst="rect">
            <a:avLst/>
          </a:prstGeom>
        </p:spPr>
      </p:pic>
      <p:pic>
        <p:nvPicPr>
          <p:cNvPr id="64" name="图片 63" descr="3dicon_32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flipH="1">
            <a:off x="6738942" y="4714884"/>
            <a:ext cx="500066" cy="500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82480" y="1069958"/>
            <a:ext cx="72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8479105" y="2258752"/>
            <a:ext cx="237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7900" y="3429000"/>
            <a:ext cx="10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/>
          <p:cNvGraphicFramePr/>
          <p:nvPr/>
        </p:nvGraphicFramePr>
        <p:xfrm>
          <a:off x="1238216" y="1428736"/>
          <a:ext cx="592932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6310314" y="242886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13" name="矩形 12"/>
          <p:cNvSpPr/>
          <p:nvPr/>
        </p:nvSpPr>
        <p:spPr>
          <a:xfrm>
            <a:off x="6310314" y="4219054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5731668" y="4403732"/>
            <a:ext cx="650085" cy="525466"/>
          </a:xfrm>
          <a:custGeom>
            <a:avLst/>
            <a:gdLst>
              <a:gd name="connsiteX0" fmla="*/ 0 w 600079"/>
              <a:gd name="connsiteY0" fmla="*/ 214314 h 428628"/>
              <a:gd name="connsiteX1" fmla="*/ 150020 w 600079"/>
              <a:gd name="connsiteY1" fmla="*/ 214314 h 428628"/>
              <a:gd name="connsiteX2" fmla="*/ 150020 w 600079"/>
              <a:gd name="connsiteY2" fmla="*/ 0 h 428628"/>
              <a:gd name="connsiteX3" fmla="*/ 450059 w 600079"/>
              <a:gd name="connsiteY3" fmla="*/ 0 h 428628"/>
              <a:gd name="connsiteX4" fmla="*/ 450059 w 600079"/>
              <a:gd name="connsiteY4" fmla="*/ 214314 h 428628"/>
              <a:gd name="connsiteX5" fmla="*/ 600079 w 600079"/>
              <a:gd name="connsiteY5" fmla="*/ 214314 h 428628"/>
              <a:gd name="connsiteX6" fmla="*/ 300040 w 600079"/>
              <a:gd name="connsiteY6" fmla="*/ 428628 h 428628"/>
              <a:gd name="connsiteX7" fmla="*/ 0 w 600079"/>
              <a:gd name="connsiteY7" fmla="*/ 214314 h 428628"/>
              <a:gd name="connsiteX0" fmla="*/ 25003 w 625082"/>
              <a:gd name="connsiteY0" fmla="*/ 214314 h 428628"/>
              <a:gd name="connsiteX1" fmla="*/ 175023 w 625082"/>
              <a:gd name="connsiteY1" fmla="*/ 214314 h 428628"/>
              <a:gd name="connsiteX2" fmla="*/ 175023 w 625082"/>
              <a:gd name="connsiteY2" fmla="*/ 0 h 428628"/>
              <a:gd name="connsiteX3" fmla="*/ 475062 w 625082"/>
              <a:gd name="connsiteY3" fmla="*/ 0 h 428628"/>
              <a:gd name="connsiteX4" fmla="*/ 475062 w 625082"/>
              <a:gd name="connsiteY4" fmla="*/ 214314 h 428628"/>
              <a:gd name="connsiteX5" fmla="*/ 625082 w 625082"/>
              <a:gd name="connsiteY5" fmla="*/ 214314 h 428628"/>
              <a:gd name="connsiteX6" fmla="*/ 325043 w 625082"/>
              <a:gd name="connsiteY6" fmla="*/ 428628 h 428628"/>
              <a:gd name="connsiteX7" fmla="*/ 25003 w 625082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8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6CAC00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5738811" y="2605082"/>
            <a:ext cx="650085" cy="525466"/>
          </a:xfrm>
          <a:custGeom>
            <a:avLst/>
            <a:gdLst>
              <a:gd name="connsiteX0" fmla="*/ 0 w 600079"/>
              <a:gd name="connsiteY0" fmla="*/ 214314 h 428628"/>
              <a:gd name="connsiteX1" fmla="*/ 150020 w 600079"/>
              <a:gd name="connsiteY1" fmla="*/ 214314 h 428628"/>
              <a:gd name="connsiteX2" fmla="*/ 150020 w 600079"/>
              <a:gd name="connsiteY2" fmla="*/ 0 h 428628"/>
              <a:gd name="connsiteX3" fmla="*/ 450059 w 600079"/>
              <a:gd name="connsiteY3" fmla="*/ 0 h 428628"/>
              <a:gd name="connsiteX4" fmla="*/ 450059 w 600079"/>
              <a:gd name="connsiteY4" fmla="*/ 214314 h 428628"/>
              <a:gd name="connsiteX5" fmla="*/ 600079 w 600079"/>
              <a:gd name="connsiteY5" fmla="*/ 214314 h 428628"/>
              <a:gd name="connsiteX6" fmla="*/ 300040 w 600079"/>
              <a:gd name="connsiteY6" fmla="*/ 428628 h 428628"/>
              <a:gd name="connsiteX7" fmla="*/ 0 w 600079"/>
              <a:gd name="connsiteY7" fmla="*/ 214314 h 428628"/>
              <a:gd name="connsiteX0" fmla="*/ 25003 w 625082"/>
              <a:gd name="connsiteY0" fmla="*/ 214314 h 428628"/>
              <a:gd name="connsiteX1" fmla="*/ 175023 w 625082"/>
              <a:gd name="connsiteY1" fmla="*/ 214314 h 428628"/>
              <a:gd name="connsiteX2" fmla="*/ 175023 w 625082"/>
              <a:gd name="connsiteY2" fmla="*/ 0 h 428628"/>
              <a:gd name="connsiteX3" fmla="*/ 475062 w 625082"/>
              <a:gd name="connsiteY3" fmla="*/ 0 h 428628"/>
              <a:gd name="connsiteX4" fmla="*/ 475062 w 625082"/>
              <a:gd name="connsiteY4" fmla="*/ 214314 h 428628"/>
              <a:gd name="connsiteX5" fmla="*/ 625082 w 625082"/>
              <a:gd name="connsiteY5" fmla="*/ 214314 h 428628"/>
              <a:gd name="connsiteX6" fmla="*/ 325043 w 625082"/>
              <a:gd name="connsiteY6" fmla="*/ 428628 h 428628"/>
              <a:gd name="connsiteX7" fmla="*/ 25003 w 625082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8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39A3CD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39A3CD"/>
          </a:solidFill>
          <a:ln w="60325">
            <a:solidFill>
              <a:srgbClr val="00B0F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02</a:t>
            </a: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1079</Words>
  <Application>Microsoft Office PowerPoint</Application>
  <PresentationFormat>宽屏</PresentationFormat>
  <Paragraphs>271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方正特粗光辉简体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78</cp:revision>
  <dcterms:created xsi:type="dcterms:W3CDTF">2014-10-15T02:21:11Z</dcterms:created>
  <dcterms:modified xsi:type="dcterms:W3CDTF">2016-10-27T14:08:11Z</dcterms:modified>
</cp:coreProperties>
</file>