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8"/>
  </p:notesMasterIdLst>
  <p:sldIdLst>
    <p:sldId id="300" r:id="rId3"/>
    <p:sldId id="260" r:id="rId4"/>
    <p:sldId id="266" r:id="rId5"/>
    <p:sldId id="259" r:id="rId6"/>
    <p:sldId id="258" r:id="rId7"/>
    <p:sldId id="261" r:id="rId8"/>
    <p:sldId id="262" r:id="rId9"/>
    <p:sldId id="264" r:id="rId10"/>
    <p:sldId id="271" r:id="rId11"/>
    <p:sldId id="268" r:id="rId12"/>
    <p:sldId id="269" r:id="rId13"/>
    <p:sldId id="270" r:id="rId14"/>
    <p:sldId id="277" r:id="rId15"/>
    <p:sldId id="272" r:id="rId16"/>
    <p:sldId id="278" r:id="rId17"/>
    <p:sldId id="273" r:id="rId18"/>
    <p:sldId id="274" r:id="rId19"/>
    <p:sldId id="275" r:id="rId20"/>
    <p:sldId id="279" r:id="rId21"/>
    <p:sldId id="276" r:id="rId22"/>
    <p:sldId id="285" r:id="rId23"/>
    <p:sldId id="280" r:id="rId24"/>
    <p:sldId id="281" r:id="rId25"/>
    <p:sldId id="286" r:id="rId26"/>
    <p:sldId id="287" r:id="rId27"/>
    <p:sldId id="282" r:id="rId28"/>
    <p:sldId id="288" r:id="rId29"/>
    <p:sldId id="283" r:id="rId30"/>
    <p:sldId id="284" r:id="rId31"/>
    <p:sldId id="289" r:id="rId32"/>
    <p:sldId id="290" r:id="rId33"/>
    <p:sldId id="291" r:id="rId34"/>
    <p:sldId id="293" r:id="rId35"/>
    <p:sldId id="299" r:id="rId36"/>
    <p:sldId id="301" r:id="rId37"/>
  </p:sldIdLst>
  <p:sldSz cx="12195175"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96">
          <p15:clr>
            <a:srgbClr val="A4A3A4"/>
          </p15:clr>
        </p15:guide>
        <p15:guide id="2" pos="50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5F8F"/>
    <a:srgbClr val="F1F1F1"/>
    <a:srgbClr val="809BC6"/>
    <a:srgbClr val="6082B8"/>
    <a:srgbClr val="2DB2A4"/>
    <a:srgbClr val="249086"/>
    <a:srgbClr val="F77A08"/>
    <a:srgbClr val="0E64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howGuides="1">
      <p:cViewPr varScale="1">
        <p:scale>
          <a:sx n="108" d="100"/>
          <a:sy n="108" d="100"/>
        </p:scale>
        <p:origin x="672" y="114"/>
      </p:cViewPr>
      <p:guideLst>
        <p:guide orient="horz" pos="2296"/>
        <p:guide pos="5066"/>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gs" Target="tags/tag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79F697-7B3E-4B61-BA36-BBED2B79610F}"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21919F-01AF-46C7-8CD3-5043392422FD}" type="slidenum">
              <a:rPr lang="zh-CN" altLang="en-US" smtClean="0"/>
              <a:t>‹#›</a:t>
            </a:fld>
            <a:endParaRPr lang="zh-CN" altLang="en-US"/>
          </a:p>
        </p:txBody>
      </p:sp>
    </p:spTree>
    <p:extLst>
      <p:ext uri="{BB962C8B-B14F-4D97-AF65-F5344CB8AC3E}">
        <p14:creationId xmlns:p14="http://schemas.microsoft.com/office/powerpoint/2010/main" val="3458691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a:t>
            </a:fld>
            <a:endParaRPr lang="zh-CN" altLang="en-US"/>
          </a:p>
        </p:txBody>
      </p:sp>
    </p:spTree>
    <p:extLst>
      <p:ext uri="{BB962C8B-B14F-4D97-AF65-F5344CB8AC3E}">
        <p14:creationId xmlns:p14="http://schemas.microsoft.com/office/powerpoint/2010/main" val="2883735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10</a:t>
            </a:fld>
            <a:endParaRPr lang="zh-CN" altLang="en-US"/>
          </a:p>
        </p:txBody>
      </p:sp>
    </p:spTree>
    <p:extLst>
      <p:ext uri="{BB962C8B-B14F-4D97-AF65-F5344CB8AC3E}">
        <p14:creationId xmlns:p14="http://schemas.microsoft.com/office/powerpoint/2010/main" val="3906695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11</a:t>
            </a:fld>
            <a:endParaRPr lang="zh-CN" altLang="en-US"/>
          </a:p>
        </p:txBody>
      </p:sp>
    </p:spTree>
    <p:extLst>
      <p:ext uri="{BB962C8B-B14F-4D97-AF65-F5344CB8AC3E}">
        <p14:creationId xmlns:p14="http://schemas.microsoft.com/office/powerpoint/2010/main" val="1479035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12</a:t>
            </a:fld>
            <a:endParaRPr lang="zh-CN" altLang="en-US"/>
          </a:p>
        </p:txBody>
      </p:sp>
    </p:spTree>
    <p:extLst>
      <p:ext uri="{BB962C8B-B14F-4D97-AF65-F5344CB8AC3E}">
        <p14:creationId xmlns:p14="http://schemas.microsoft.com/office/powerpoint/2010/main" val="1858792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13</a:t>
            </a:fld>
            <a:endParaRPr lang="zh-CN" altLang="en-US"/>
          </a:p>
        </p:txBody>
      </p:sp>
    </p:spTree>
    <p:extLst>
      <p:ext uri="{BB962C8B-B14F-4D97-AF65-F5344CB8AC3E}">
        <p14:creationId xmlns:p14="http://schemas.microsoft.com/office/powerpoint/2010/main" val="541601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14</a:t>
            </a:fld>
            <a:endParaRPr lang="zh-CN" altLang="en-US"/>
          </a:p>
        </p:txBody>
      </p:sp>
    </p:spTree>
    <p:extLst>
      <p:ext uri="{BB962C8B-B14F-4D97-AF65-F5344CB8AC3E}">
        <p14:creationId xmlns:p14="http://schemas.microsoft.com/office/powerpoint/2010/main" val="2611209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15</a:t>
            </a:fld>
            <a:endParaRPr lang="zh-CN" altLang="en-US"/>
          </a:p>
        </p:txBody>
      </p:sp>
    </p:spTree>
    <p:extLst>
      <p:ext uri="{BB962C8B-B14F-4D97-AF65-F5344CB8AC3E}">
        <p14:creationId xmlns:p14="http://schemas.microsoft.com/office/powerpoint/2010/main" val="668874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16</a:t>
            </a:fld>
            <a:endParaRPr lang="zh-CN" altLang="en-US"/>
          </a:p>
        </p:txBody>
      </p:sp>
    </p:spTree>
    <p:extLst>
      <p:ext uri="{BB962C8B-B14F-4D97-AF65-F5344CB8AC3E}">
        <p14:creationId xmlns:p14="http://schemas.microsoft.com/office/powerpoint/2010/main" val="391314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17</a:t>
            </a:fld>
            <a:endParaRPr lang="zh-CN" altLang="en-US"/>
          </a:p>
        </p:txBody>
      </p:sp>
    </p:spTree>
    <p:extLst>
      <p:ext uri="{BB962C8B-B14F-4D97-AF65-F5344CB8AC3E}">
        <p14:creationId xmlns:p14="http://schemas.microsoft.com/office/powerpoint/2010/main" val="101142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18</a:t>
            </a:fld>
            <a:endParaRPr lang="zh-CN" altLang="en-US"/>
          </a:p>
        </p:txBody>
      </p:sp>
    </p:spTree>
    <p:extLst>
      <p:ext uri="{BB962C8B-B14F-4D97-AF65-F5344CB8AC3E}">
        <p14:creationId xmlns:p14="http://schemas.microsoft.com/office/powerpoint/2010/main" val="1498698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19</a:t>
            </a:fld>
            <a:endParaRPr lang="zh-CN" altLang="en-US"/>
          </a:p>
        </p:txBody>
      </p:sp>
    </p:spTree>
    <p:extLst>
      <p:ext uri="{BB962C8B-B14F-4D97-AF65-F5344CB8AC3E}">
        <p14:creationId xmlns:p14="http://schemas.microsoft.com/office/powerpoint/2010/main" val="3073137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a:t>
            </a:fld>
            <a:endParaRPr lang="zh-CN" altLang="en-US"/>
          </a:p>
        </p:txBody>
      </p:sp>
    </p:spTree>
    <p:extLst>
      <p:ext uri="{BB962C8B-B14F-4D97-AF65-F5344CB8AC3E}">
        <p14:creationId xmlns:p14="http://schemas.microsoft.com/office/powerpoint/2010/main" val="2599564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20</a:t>
            </a:fld>
            <a:endParaRPr lang="zh-CN" altLang="en-US"/>
          </a:p>
        </p:txBody>
      </p:sp>
    </p:spTree>
    <p:extLst>
      <p:ext uri="{BB962C8B-B14F-4D97-AF65-F5344CB8AC3E}">
        <p14:creationId xmlns:p14="http://schemas.microsoft.com/office/powerpoint/2010/main" val="30483552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21</a:t>
            </a:fld>
            <a:endParaRPr lang="zh-CN" altLang="en-US"/>
          </a:p>
        </p:txBody>
      </p:sp>
    </p:spTree>
    <p:extLst>
      <p:ext uri="{BB962C8B-B14F-4D97-AF65-F5344CB8AC3E}">
        <p14:creationId xmlns:p14="http://schemas.microsoft.com/office/powerpoint/2010/main" val="3910313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22</a:t>
            </a:fld>
            <a:endParaRPr lang="zh-CN" altLang="en-US"/>
          </a:p>
        </p:txBody>
      </p:sp>
    </p:spTree>
    <p:extLst>
      <p:ext uri="{BB962C8B-B14F-4D97-AF65-F5344CB8AC3E}">
        <p14:creationId xmlns:p14="http://schemas.microsoft.com/office/powerpoint/2010/main" val="1731557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23</a:t>
            </a:fld>
            <a:endParaRPr lang="zh-CN" altLang="en-US"/>
          </a:p>
        </p:txBody>
      </p:sp>
    </p:spTree>
    <p:extLst>
      <p:ext uri="{BB962C8B-B14F-4D97-AF65-F5344CB8AC3E}">
        <p14:creationId xmlns:p14="http://schemas.microsoft.com/office/powerpoint/2010/main" val="1505396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24</a:t>
            </a:fld>
            <a:endParaRPr lang="zh-CN" altLang="en-US"/>
          </a:p>
        </p:txBody>
      </p:sp>
    </p:spTree>
    <p:extLst>
      <p:ext uri="{BB962C8B-B14F-4D97-AF65-F5344CB8AC3E}">
        <p14:creationId xmlns:p14="http://schemas.microsoft.com/office/powerpoint/2010/main" val="2015948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25</a:t>
            </a:fld>
            <a:endParaRPr lang="zh-CN" altLang="en-US"/>
          </a:p>
        </p:txBody>
      </p:sp>
    </p:spTree>
    <p:extLst>
      <p:ext uri="{BB962C8B-B14F-4D97-AF65-F5344CB8AC3E}">
        <p14:creationId xmlns:p14="http://schemas.microsoft.com/office/powerpoint/2010/main" val="1803625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26</a:t>
            </a:fld>
            <a:endParaRPr lang="zh-CN" altLang="en-US"/>
          </a:p>
        </p:txBody>
      </p:sp>
    </p:spTree>
    <p:extLst>
      <p:ext uri="{BB962C8B-B14F-4D97-AF65-F5344CB8AC3E}">
        <p14:creationId xmlns:p14="http://schemas.microsoft.com/office/powerpoint/2010/main" val="30516419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27</a:t>
            </a:fld>
            <a:endParaRPr lang="zh-CN" altLang="en-US"/>
          </a:p>
        </p:txBody>
      </p:sp>
    </p:spTree>
    <p:extLst>
      <p:ext uri="{BB962C8B-B14F-4D97-AF65-F5344CB8AC3E}">
        <p14:creationId xmlns:p14="http://schemas.microsoft.com/office/powerpoint/2010/main" val="31399641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28</a:t>
            </a:fld>
            <a:endParaRPr lang="zh-CN" altLang="en-US"/>
          </a:p>
        </p:txBody>
      </p:sp>
    </p:spTree>
    <p:extLst>
      <p:ext uri="{BB962C8B-B14F-4D97-AF65-F5344CB8AC3E}">
        <p14:creationId xmlns:p14="http://schemas.microsoft.com/office/powerpoint/2010/main" val="12587778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29</a:t>
            </a:fld>
            <a:endParaRPr lang="zh-CN" altLang="en-US"/>
          </a:p>
        </p:txBody>
      </p:sp>
    </p:spTree>
    <p:extLst>
      <p:ext uri="{BB962C8B-B14F-4D97-AF65-F5344CB8AC3E}">
        <p14:creationId xmlns:p14="http://schemas.microsoft.com/office/powerpoint/2010/main" val="3652372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a:t>
            </a:fld>
            <a:endParaRPr lang="zh-CN" altLang="en-US"/>
          </a:p>
        </p:txBody>
      </p:sp>
    </p:spTree>
    <p:extLst>
      <p:ext uri="{BB962C8B-B14F-4D97-AF65-F5344CB8AC3E}">
        <p14:creationId xmlns:p14="http://schemas.microsoft.com/office/powerpoint/2010/main" val="9419873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30</a:t>
            </a:fld>
            <a:endParaRPr lang="zh-CN" altLang="en-US"/>
          </a:p>
        </p:txBody>
      </p:sp>
    </p:spTree>
    <p:extLst>
      <p:ext uri="{BB962C8B-B14F-4D97-AF65-F5344CB8AC3E}">
        <p14:creationId xmlns:p14="http://schemas.microsoft.com/office/powerpoint/2010/main" val="21505573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31</a:t>
            </a:fld>
            <a:endParaRPr lang="zh-CN" altLang="en-US"/>
          </a:p>
        </p:txBody>
      </p:sp>
    </p:spTree>
    <p:extLst>
      <p:ext uri="{BB962C8B-B14F-4D97-AF65-F5344CB8AC3E}">
        <p14:creationId xmlns:p14="http://schemas.microsoft.com/office/powerpoint/2010/main" val="41678507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32</a:t>
            </a:fld>
            <a:endParaRPr lang="zh-CN" altLang="en-US"/>
          </a:p>
        </p:txBody>
      </p:sp>
    </p:spTree>
    <p:extLst>
      <p:ext uri="{BB962C8B-B14F-4D97-AF65-F5344CB8AC3E}">
        <p14:creationId xmlns:p14="http://schemas.microsoft.com/office/powerpoint/2010/main" val="18027596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33</a:t>
            </a:fld>
            <a:endParaRPr lang="zh-CN" altLang="en-US"/>
          </a:p>
        </p:txBody>
      </p:sp>
    </p:spTree>
    <p:extLst>
      <p:ext uri="{BB962C8B-B14F-4D97-AF65-F5344CB8AC3E}">
        <p14:creationId xmlns:p14="http://schemas.microsoft.com/office/powerpoint/2010/main" val="21268263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34</a:t>
            </a:fld>
            <a:endParaRPr lang="zh-CN" altLang="en-US"/>
          </a:p>
        </p:txBody>
      </p:sp>
    </p:spTree>
    <p:extLst>
      <p:ext uri="{BB962C8B-B14F-4D97-AF65-F5344CB8AC3E}">
        <p14:creationId xmlns:p14="http://schemas.microsoft.com/office/powerpoint/2010/main" val="36685366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49004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4</a:t>
            </a:fld>
            <a:endParaRPr lang="zh-CN" altLang="en-US"/>
          </a:p>
        </p:txBody>
      </p:sp>
    </p:spTree>
    <p:extLst>
      <p:ext uri="{BB962C8B-B14F-4D97-AF65-F5344CB8AC3E}">
        <p14:creationId xmlns:p14="http://schemas.microsoft.com/office/powerpoint/2010/main" val="2362964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5</a:t>
            </a:fld>
            <a:endParaRPr lang="zh-CN" altLang="en-US"/>
          </a:p>
        </p:txBody>
      </p:sp>
    </p:spTree>
    <p:extLst>
      <p:ext uri="{BB962C8B-B14F-4D97-AF65-F5344CB8AC3E}">
        <p14:creationId xmlns:p14="http://schemas.microsoft.com/office/powerpoint/2010/main" val="1889840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6</a:t>
            </a:fld>
            <a:endParaRPr lang="zh-CN" altLang="en-US"/>
          </a:p>
        </p:txBody>
      </p:sp>
    </p:spTree>
    <p:extLst>
      <p:ext uri="{BB962C8B-B14F-4D97-AF65-F5344CB8AC3E}">
        <p14:creationId xmlns:p14="http://schemas.microsoft.com/office/powerpoint/2010/main" val="1016194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7</a:t>
            </a:fld>
            <a:endParaRPr lang="zh-CN" altLang="en-US"/>
          </a:p>
        </p:txBody>
      </p:sp>
    </p:spTree>
    <p:extLst>
      <p:ext uri="{BB962C8B-B14F-4D97-AF65-F5344CB8AC3E}">
        <p14:creationId xmlns:p14="http://schemas.microsoft.com/office/powerpoint/2010/main" val="766449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8</a:t>
            </a:fld>
            <a:endParaRPr lang="zh-CN" altLang="en-US"/>
          </a:p>
        </p:txBody>
      </p:sp>
    </p:spTree>
    <p:extLst>
      <p:ext uri="{BB962C8B-B14F-4D97-AF65-F5344CB8AC3E}">
        <p14:creationId xmlns:p14="http://schemas.microsoft.com/office/powerpoint/2010/main" val="2734645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9</a:t>
            </a:fld>
            <a:endParaRPr lang="zh-CN" altLang="en-US"/>
          </a:p>
        </p:txBody>
      </p:sp>
    </p:spTree>
    <p:extLst>
      <p:ext uri="{BB962C8B-B14F-4D97-AF65-F5344CB8AC3E}">
        <p14:creationId xmlns:p14="http://schemas.microsoft.com/office/powerpoint/2010/main" val="1393980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397" y="1122363"/>
            <a:ext cx="9146381"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397" y="3602038"/>
            <a:ext cx="91463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097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282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067" y="1709739"/>
            <a:ext cx="1051833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067" y="4589464"/>
            <a:ext cx="1051833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385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41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380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08113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007" y="365126"/>
            <a:ext cx="1051833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007" y="1681163"/>
            <a:ext cx="515913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007" y="2505075"/>
            <a:ext cx="515913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3807" y="1681163"/>
            <a:ext cx="518453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3807" y="2505075"/>
            <a:ext cx="51845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68490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0814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64244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4538" y="987426"/>
            <a:ext cx="617380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422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4538" y="987426"/>
            <a:ext cx="6173807"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5288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1318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7172" y="365125"/>
            <a:ext cx="262958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418" y="365125"/>
            <a:ext cx="7736314"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1466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72B2DED-A951-47FE-B6BB-60A6F72D23B9}" type="datetimeFigureOut">
              <a:rPr lang="zh-CN" altLang="en-US" smtClean="0"/>
              <a:t>2022/6/1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fld id="{472B2DED-A951-47FE-B6BB-60A6F72D23B9}" type="datetimeFigureOut">
              <a:rPr lang="zh-CN" altLang="en-US" smtClean="0"/>
              <a:pPr/>
              <a:t>2022/6/1</a:t>
            </a:fld>
            <a:endParaRPr lang="zh-CN" altLang="en-US" dirty="0"/>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endParaRPr lang="zh-CN" altLang="en-US" dirty="0"/>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fld id="{A8BF1066-5FB3-4C05-A396-445A60946879}" type="slidenum">
              <a:rPr lang="zh-CN" altLang="en-US" smtClean="0"/>
              <a:pPr/>
              <a:t>‹#›</a:t>
            </a:fld>
            <a:endParaRPr lang="zh-CN" altLang="en-US" dirty="0"/>
          </a:p>
        </p:txBody>
      </p:sp>
      <p:sp>
        <p:nvSpPr>
          <p:cNvPr id="8" name="矩形 7"/>
          <p:cNvSpPr/>
          <p:nvPr userDrawn="1"/>
        </p:nvSpPr>
        <p:spPr>
          <a:xfrm>
            <a:off x="0" y="0"/>
            <a:ext cx="12195175" cy="6858000"/>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黑体简体" panose="02010601030101010101" pitchFamily="2" charset="-122"/>
              <a:ea typeface="方正黑体简体" panose="02010601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txStyles>
    <p:titleStyle>
      <a:lvl1pPr algn="ctr" defTabSz="914400" rtl="0" eaLnBrk="1" latinLnBrk="0" hangingPunct="1">
        <a:spcBef>
          <a:spcPct val="0"/>
        </a:spcBef>
        <a:buNone/>
        <a:defRPr sz="4400" kern="1200">
          <a:solidFill>
            <a:schemeClr val="tx1"/>
          </a:solidFill>
          <a:latin typeface="方正黑体简体" panose="02010601030101010101" pitchFamily="2" charset="-122"/>
          <a:ea typeface="方正黑体简体" panose="02010601030101010101" pitchFamily="2"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方正黑体简体" panose="02010601030101010101" pitchFamily="2" charset="-122"/>
          <a:ea typeface="方正黑体简体" panose="02010601030101010101" pitchFamily="2"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方正黑体简体" panose="02010601030101010101" pitchFamily="2" charset="-122"/>
          <a:ea typeface="方正黑体简体" panose="02010601030101010101" pitchFamily="2"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方正黑体简体" panose="02010601030101010101" pitchFamily="2" charset="-122"/>
          <a:ea typeface="方正黑体简体" panose="02010601030101010101" pitchFamily="2"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方正黑体简体" panose="02010601030101010101" pitchFamily="2" charset="-122"/>
          <a:ea typeface="方正黑体简体" panose="02010601030101010101" pitchFamily="2"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方正黑体简体" panose="02010601030101010101" pitchFamily="2" charset="-122"/>
          <a:ea typeface="方正黑体简体" panose="02010601030101010101" pitchFamily="2"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419" y="365126"/>
            <a:ext cx="1051833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419" y="1825625"/>
            <a:ext cx="1051833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418" y="6356351"/>
            <a:ext cx="274391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9652" y="6356351"/>
            <a:ext cx="411587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2843" y="6356351"/>
            <a:ext cx="27439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7324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3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7.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flipH="1">
            <a:off x="5106299" y="1181857"/>
            <a:ext cx="417953" cy="417953"/>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 name="椭圆 2"/>
          <p:cNvSpPr/>
          <p:nvPr/>
        </p:nvSpPr>
        <p:spPr>
          <a:xfrm flipH="1">
            <a:off x="4422925" y="3341724"/>
            <a:ext cx="344324" cy="3443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 name="椭圆 3"/>
          <p:cNvSpPr/>
          <p:nvPr/>
        </p:nvSpPr>
        <p:spPr>
          <a:xfrm flipH="1">
            <a:off x="9256318" y="2532063"/>
            <a:ext cx="443733" cy="44373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 name="椭圆 4"/>
          <p:cNvSpPr/>
          <p:nvPr/>
        </p:nvSpPr>
        <p:spPr>
          <a:xfrm flipH="1">
            <a:off x="2497187" y="2150806"/>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 name="椭圆 5"/>
          <p:cNvSpPr/>
          <p:nvPr/>
        </p:nvSpPr>
        <p:spPr>
          <a:xfrm flipH="1">
            <a:off x="10039266" y="2256431"/>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 name="椭圆 6"/>
          <p:cNvSpPr/>
          <p:nvPr/>
        </p:nvSpPr>
        <p:spPr>
          <a:xfrm flipH="1">
            <a:off x="1705099" y="2012990"/>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 name="椭圆 7"/>
          <p:cNvSpPr/>
          <p:nvPr/>
        </p:nvSpPr>
        <p:spPr>
          <a:xfrm flipH="1">
            <a:off x="3510657" y="1484784"/>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 name="TextBox 22"/>
          <p:cNvSpPr txBox="1"/>
          <p:nvPr/>
        </p:nvSpPr>
        <p:spPr>
          <a:xfrm>
            <a:off x="3893339" y="5233760"/>
            <a:ext cx="5234125"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报告人</a:t>
            </a:r>
            <a:r>
              <a:rPr lang="zh-CN" altLang="en-US" sz="2133" dirty="0" smtClean="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2133" dirty="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优</a:t>
            </a:r>
            <a:r>
              <a:rPr lang="zh-CN" altLang="en-US" sz="2133" dirty="0" smtClean="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品</a:t>
            </a:r>
            <a:r>
              <a:rPr lang="en-US" altLang="zh-CN" sz="2133" dirty="0" smtClean="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PPT</a:t>
            </a:r>
            <a:r>
              <a:rPr lang="zh-CN" altLang="en-US" sz="2133" dirty="0" smtClean="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t>
            </a:r>
            <a:r>
              <a:rPr lang="zh-CN" altLang="en-US" sz="2133" dirty="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汇报部门：市场部</a:t>
            </a:r>
          </a:p>
        </p:txBody>
      </p:sp>
      <p:sp>
        <p:nvSpPr>
          <p:cNvPr id="10" name="TextBox 23"/>
          <p:cNvSpPr txBox="1"/>
          <p:nvPr/>
        </p:nvSpPr>
        <p:spPr>
          <a:xfrm>
            <a:off x="3844616" y="5685166"/>
            <a:ext cx="5122749" cy="502573"/>
          </a:xfrm>
          <a:prstGeom prst="rect">
            <a:avLst/>
          </a:prstGeom>
          <a:noFill/>
        </p:spPr>
        <p:txBody>
          <a:bodyPr wrap="none" rtlCol="0">
            <a:spAutoFit/>
          </a:bodyPr>
          <a:lstStyle/>
          <a:p>
            <a:pPr algn="ctr" defTabSz="1219170"/>
            <a:r>
              <a:rPr lang="en-US" altLang="zh-CN" sz="1333" dirty="0" smtClean="0">
                <a:solidFill>
                  <a:prstClr val="black">
                    <a:lumMod val="50000"/>
                    <a:lumOff val="50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2019 </a:t>
            </a:r>
            <a:r>
              <a:rPr lang="en-US" altLang="zh-CN" sz="1333" dirty="0">
                <a:solidFill>
                  <a:prstClr val="black">
                    <a:lumMod val="50000"/>
                    <a:lumOff val="50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year-end summary work summarizes the boutique PPT</a:t>
            </a:r>
          </a:p>
          <a:p>
            <a:pPr algn="ctr" defTabSz="1219170"/>
            <a:r>
              <a:rPr lang="en-US" altLang="zh-CN" sz="1333" dirty="0">
                <a:solidFill>
                  <a:prstClr val="black">
                    <a:lumMod val="50000"/>
                    <a:lumOff val="50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About the summary text input or copy here</a:t>
            </a:r>
          </a:p>
        </p:txBody>
      </p:sp>
      <p:sp>
        <p:nvSpPr>
          <p:cNvPr id="11" name="圆角矩形 10"/>
          <p:cNvSpPr/>
          <p:nvPr/>
        </p:nvSpPr>
        <p:spPr>
          <a:xfrm>
            <a:off x="2804994" y="4394442"/>
            <a:ext cx="7253033" cy="672075"/>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 name="TextBox 25"/>
          <p:cNvSpPr txBox="1"/>
          <p:nvPr/>
        </p:nvSpPr>
        <p:spPr>
          <a:xfrm>
            <a:off x="3260153" y="4388700"/>
            <a:ext cx="6317756" cy="666786"/>
          </a:xfrm>
          <a:prstGeom prst="rect">
            <a:avLst/>
          </a:prstGeom>
          <a:noFill/>
        </p:spPr>
        <p:txBody>
          <a:bodyPr wrap="none" rtlCol="0">
            <a:spAutoFit/>
          </a:bodyPr>
          <a:lstStyle/>
          <a:p>
            <a:pPr algn="ctr" defTabSz="1219170"/>
            <a:r>
              <a:rPr lang="zh-CN" altLang="en-US" sz="3733" b="1"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微粒体</a:t>
            </a:r>
            <a:r>
              <a:rPr lang="zh-CN" altLang="en-US" sz="3733"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工作总结工作报告</a:t>
            </a:r>
            <a:r>
              <a:rPr lang="en-US" altLang="zh-CN" sz="3733"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PPT</a:t>
            </a:r>
            <a:endParaRPr lang="zh-CN" altLang="en-US" sz="3733"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2591083" y="4356431"/>
            <a:ext cx="960105" cy="766159"/>
            <a:chOff x="899592" y="2377261"/>
            <a:chExt cx="720079" cy="574619"/>
          </a:xfrm>
          <a:effectLst>
            <a:outerShdw blurRad="50800" dist="38100" dir="2700000" algn="tl" rotWithShape="0">
              <a:prstClr val="black">
                <a:alpha val="40000"/>
              </a:prstClr>
            </a:outerShdw>
          </a:effectLst>
        </p:grpSpPr>
        <p:sp>
          <p:nvSpPr>
            <p:cNvPr id="14" name="圆角矩形 13"/>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srgbClr val="C00000"/>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圆角矩形 14"/>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srgbClr val="C00000"/>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7" name="椭圆 16"/>
          <p:cNvSpPr/>
          <p:nvPr/>
        </p:nvSpPr>
        <p:spPr>
          <a:xfrm flipH="1">
            <a:off x="5932471" y="3263886"/>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flipH="1">
            <a:off x="7888118" y="1023717"/>
            <a:ext cx="465932" cy="46593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椭圆 18"/>
          <p:cNvSpPr/>
          <p:nvPr/>
        </p:nvSpPr>
        <p:spPr>
          <a:xfrm flipH="1">
            <a:off x="7773832" y="3422801"/>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椭圆 19"/>
          <p:cNvSpPr/>
          <p:nvPr/>
        </p:nvSpPr>
        <p:spPr>
          <a:xfrm flipH="1">
            <a:off x="9014258" y="1429926"/>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椭圆 20"/>
          <p:cNvSpPr/>
          <p:nvPr/>
        </p:nvSpPr>
        <p:spPr>
          <a:xfrm flipH="1">
            <a:off x="6471520" y="131255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椭圆 21"/>
          <p:cNvSpPr/>
          <p:nvPr/>
        </p:nvSpPr>
        <p:spPr>
          <a:xfrm flipH="1">
            <a:off x="2833856" y="3087817"/>
            <a:ext cx="381823" cy="3818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椭圆 22"/>
          <p:cNvSpPr/>
          <p:nvPr/>
        </p:nvSpPr>
        <p:spPr>
          <a:xfrm flipH="1">
            <a:off x="10315120" y="1760416"/>
            <a:ext cx="307495" cy="30749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4" name="椭圆 23"/>
          <p:cNvSpPr/>
          <p:nvPr/>
        </p:nvSpPr>
        <p:spPr>
          <a:xfrm flipH="1">
            <a:off x="8252879" y="1322938"/>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5" name="组合 24"/>
          <p:cNvGrpSpPr/>
          <p:nvPr/>
        </p:nvGrpSpPr>
        <p:grpSpPr>
          <a:xfrm>
            <a:off x="3272300" y="1692503"/>
            <a:ext cx="1636365" cy="1636365"/>
            <a:chOff x="3272300" y="1707146"/>
            <a:chExt cx="1636365" cy="1636365"/>
          </a:xfrm>
        </p:grpSpPr>
        <p:grpSp>
          <p:nvGrpSpPr>
            <p:cNvPr id="26" name="组合 25"/>
            <p:cNvGrpSpPr/>
            <p:nvPr/>
          </p:nvGrpSpPr>
          <p:grpSpPr>
            <a:xfrm>
              <a:off x="3272300" y="1707146"/>
              <a:ext cx="1636365" cy="1636365"/>
              <a:chOff x="1705099" y="2564904"/>
              <a:chExt cx="1800200" cy="1800200"/>
            </a:xfrm>
          </p:grpSpPr>
          <p:sp>
            <p:nvSpPr>
              <p:cNvPr id="28" name="椭圆 2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51"/>
            <p:cNvSpPr txBox="1"/>
            <p:nvPr/>
          </p:nvSpPr>
          <p:spPr>
            <a:xfrm>
              <a:off x="3503036" y="1863609"/>
              <a:ext cx="1174892" cy="1323439"/>
            </a:xfrm>
            <a:prstGeom prst="rect">
              <a:avLst/>
            </a:prstGeom>
            <a:noFill/>
          </p:spPr>
          <p:txBody>
            <a:bodyPr wrap="square" rtlCol="0">
              <a:spAutoFit/>
            </a:bodyPr>
            <a:lstStyle/>
            <a:p>
              <a:pPr algn="ctr"/>
              <a:r>
                <a:rPr lang="en-US" altLang="zh-CN"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a:t>
              </a:r>
              <a:endParaRPr lang="zh-CN" altLang="en-US"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0" name="组合 29"/>
          <p:cNvGrpSpPr/>
          <p:nvPr/>
        </p:nvGrpSpPr>
        <p:grpSpPr>
          <a:xfrm>
            <a:off x="4649266" y="1692503"/>
            <a:ext cx="1636365" cy="1636365"/>
            <a:chOff x="3272300" y="1707146"/>
            <a:chExt cx="1636365" cy="1636365"/>
          </a:xfrm>
        </p:grpSpPr>
        <p:grpSp>
          <p:nvGrpSpPr>
            <p:cNvPr id="31" name="组合 30"/>
            <p:cNvGrpSpPr/>
            <p:nvPr/>
          </p:nvGrpSpPr>
          <p:grpSpPr>
            <a:xfrm>
              <a:off x="3272300" y="1707146"/>
              <a:ext cx="1636365" cy="1636365"/>
              <a:chOff x="1705099" y="2564904"/>
              <a:chExt cx="1800200" cy="1800200"/>
            </a:xfrm>
          </p:grpSpPr>
          <p:sp>
            <p:nvSpPr>
              <p:cNvPr id="33" name="椭圆 3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椭圆 33"/>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2" name="TextBox 51"/>
            <p:cNvSpPr txBox="1"/>
            <p:nvPr/>
          </p:nvSpPr>
          <p:spPr>
            <a:xfrm>
              <a:off x="3503036" y="1863609"/>
              <a:ext cx="1174892" cy="1323439"/>
            </a:xfrm>
            <a:prstGeom prst="rect">
              <a:avLst/>
            </a:prstGeom>
            <a:noFill/>
          </p:spPr>
          <p:txBody>
            <a:bodyPr wrap="square" rtlCol="0">
              <a:spAutoFit/>
            </a:bodyPr>
            <a:lstStyle/>
            <a:p>
              <a:pPr algn="ctr"/>
              <a:r>
                <a:rPr lang="en-US" altLang="zh-CN"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a:t>
              </a:r>
              <a:endParaRPr lang="zh-CN" altLang="en-US"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5" name="组合 34"/>
          <p:cNvGrpSpPr/>
          <p:nvPr/>
        </p:nvGrpSpPr>
        <p:grpSpPr>
          <a:xfrm>
            <a:off x="6026232" y="1700808"/>
            <a:ext cx="1636365" cy="1636365"/>
            <a:chOff x="3272300" y="1707146"/>
            <a:chExt cx="1636365" cy="1636365"/>
          </a:xfrm>
        </p:grpSpPr>
        <p:grpSp>
          <p:nvGrpSpPr>
            <p:cNvPr id="36" name="组合 35"/>
            <p:cNvGrpSpPr/>
            <p:nvPr/>
          </p:nvGrpSpPr>
          <p:grpSpPr>
            <a:xfrm>
              <a:off x="3272300" y="1707146"/>
              <a:ext cx="1636365" cy="1636365"/>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51"/>
            <p:cNvSpPr txBox="1"/>
            <p:nvPr/>
          </p:nvSpPr>
          <p:spPr>
            <a:xfrm>
              <a:off x="3503036" y="1946977"/>
              <a:ext cx="1174892" cy="1200329"/>
            </a:xfrm>
            <a:prstGeom prst="rect">
              <a:avLst/>
            </a:prstGeom>
            <a:noFill/>
          </p:spPr>
          <p:txBody>
            <a:bodyPr wrap="square" rtlCol="0">
              <a:spAutoFit/>
            </a:bodyPr>
            <a:lstStyle/>
            <a:p>
              <a:pPr algn="ctr"/>
              <a:r>
                <a:rPr lang="en-US" altLang="zh-CN" sz="72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X</a:t>
              </a:r>
              <a:endParaRPr lang="zh-CN" altLang="en-US" sz="72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0" name="组合 39"/>
          <p:cNvGrpSpPr/>
          <p:nvPr/>
        </p:nvGrpSpPr>
        <p:grpSpPr>
          <a:xfrm>
            <a:off x="7403198" y="1700808"/>
            <a:ext cx="1636365" cy="1636365"/>
            <a:chOff x="3272300" y="1707146"/>
            <a:chExt cx="1636365" cy="1636365"/>
          </a:xfrm>
        </p:grpSpPr>
        <p:grpSp>
          <p:nvGrpSpPr>
            <p:cNvPr id="41" name="组合 40"/>
            <p:cNvGrpSpPr/>
            <p:nvPr/>
          </p:nvGrpSpPr>
          <p:grpSpPr>
            <a:xfrm>
              <a:off x="3272300" y="1707146"/>
              <a:ext cx="1636365" cy="1636365"/>
              <a:chOff x="1705099" y="2564904"/>
              <a:chExt cx="1800200" cy="1800200"/>
            </a:xfrm>
          </p:grpSpPr>
          <p:sp>
            <p:nvSpPr>
              <p:cNvPr id="43" name="椭圆 4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椭圆 43"/>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2" name="TextBox 51"/>
            <p:cNvSpPr txBox="1"/>
            <p:nvPr/>
          </p:nvSpPr>
          <p:spPr>
            <a:xfrm>
              <a:off x="3503036" y="1946977"/>
              <a:ext cx="1174892" cy="1200329"/>
            </a:xfrm>
            <a:prstGeom prst="rect">
              <a:avLst/>
            </a:prstGeom>
            <a:noFill/>
          </p:spPr>
          <p:txBody>
            <a:bodyPr wrap="square" rtlCol="0">
              <a:spAutoFit/>
            </a:bodyPr>
            <a:lstStyle/>
            <a:p>
              <a:pPr algn="ctr"/>
              <a:r>
                <a:rPr lang="en-US" altLang="zh-CN" sz="72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X</a:t>
              </a:r>
              <a:endParaRPr lang="zh-CN" altLang="en-US" sz="72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extLst>
      <p:ext uri="{BB962C8B-B14F-4D97-AF65-F5344CB8AC3E}">
        <p14:creationId xmlns:p14="http://schemas.microsoft.com/office/powerpoint/2010/main" val="18017194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75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2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15" presetClass="entr" presetSubtype="0" fill="hold" nodeType="withEffect">
                                  <p:stCondLst>
                                    <p:cond delay="200"/>
                                  </p:stCondLst>
                                  <p:childTnLst>
                                    <p:set>
                                      <p:cBhvr>
                                        <p:cTn id="51" dur="1" fill="hold">
                                          <p:stCondLst>
                                            <p:cond delay="0"/>
                                          </p:stCondLst>
                                        </p:cTn>
                                        <p:tgtEl>
                                          <p:spTgt spid="25"/>
                                        </p:tgtEl>
                                        <p:attrNameLst>
                                          <p:attrName>style.visibility</p:attrName>
                                        </p:attrNameLst>
                                      </p:cBhvr>
                                      <p:to>
                                        <p:strVal val="visible"/>
                                      </p:to>
                                    </p:set>
                                    <p:anim calcmode="lin" valueType="num">
                                      <p:cBhvr>
                                        <p:cTn id="52" dur="1000" fill="hold"/>
                                        <p:tgtEl>
                                          <p:spTgt spid="25"/>
                                        </p:tgtEl>
                                        <p:attrNameLst>
                                          <p:attrName>ppt_w</p:attrName>
                                        </p:attrNameLst>
                                      </p:cBhvr>
                                      <p:tavLst>
                                        <p:tav tm="0">
                                          <p:val>
                                            <p:fltVal val="0"/>
                                          </p:val>
                                        </p:tav>
                                        <p:tav tm="100000">
                                          <p:val>
                                            <p:strVal val="#ppt_w"/>
                                          </p:val>
                                        </p:tav>
                                      </p:tavLst>
                                    </p:anim>
                                    <p:anim calcmode="lin" valueType="num">
                                      <p:cBhvr>
                                        <p:cTn id="53" dur="1000" fill="hold"/>
                                        <p:tgtEl>
                                          <p:spTgt spid="25"/>
                                        </p:tgtEl>
                                        <p:attrNameLst>
                                          <p:attrName>ppt_h</p:attrName>
                                        </p:attrNameLst>
                                      </p:cBhvr>
                                      <p:tavLst>
                                        <p:tav tm="0">
                                          <p:val>
                                            <p:fltVal val="0"/>
                                          </p:val>
                                        </p:tav>
                                        <p:tav tm="100000">
                                          <p:val>
                                            <p:strVal val="#ppt_h"/>
                                          </p:val>
                                        </p:tav>
                                      </p:tavLst>
                                    </p:anim>
                                    <p:anim calcmode="lin" valueType="num">
                                      <p:cBhvr>
                                        <p:cTn id="54"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25"/>
                                        </p:tgtEl>
                                        <p:attrNameLst>
                                          <p:attrName>ppt_y</p:attrName>
                                        </p:attrNameLst>
                                      </p:cBhvr>
                                      <p:tavLst>
                                        <p:tav tm="0" fmla="#ppt_y+(sin(-2*pi*(1-$))*-#ppt_x+cos(-2*pi*(1-$))*(1-#ppt_y))*(1-$)">
                                          <p:val>
                                            <p:fltVal val="0"/>
                                          </p:val>
                                        </p:tav>
                                        <p:tav tm="100000">
                                          <p:val>
                                            <p:fltVal val="1"/>
                                          </p:val>
                                        </p:tav>
                                      </p:tavLst>
                                    </p:anim>
                                  </p:childTnLst>
                                </p:cTn>
                              </p:par>
                              <p:par>
                                <p:cTn id="56" presetID="15" presetClass="entr" presetSubtype="0" fill="hold" nodeType="withEffect">
                                  <p:stCondLst>
                                    <p:cond delay="500"/>
                                  </p:stCondLst>
                                  <p:childTnLst>
                                    <p:set>
                                      <p:cBhvr>
                                        <p:cTn id="57" dur="1" fill="hold">
                                          <p:stCondLst>
                                            <p:cond delay="0"/>
                                          </p:stCondLst>
                                        </p:cTn>
                                        <p:tgtEl>
                                          <p:spTgt spid="30"/>
                                        </p:tgtEl>
                                        <p:attrNameLst>
                                          <p:attrName>style.visibility</p:attrName>
                                        </p:attrNameLst>
                                      </p:cBhvr>
                                      <p:to>
                                        <p:strVal val="visible"/>
                                      </p:to>
                                    </p:set>
                                    <p:anim calcmode="lin" valueType="num">
                                      <p:cBhvr>
                                        <p:cTn id="58" dur="1000" fill="hold"/>
                                        <p:tgtEl>
                                          <p:spTgt spid="30"/>
                                        </p:tgtEl>
                                        <p:attrNameLst>
                                          <p:attrName>ppt_w</p:attrName>
                                        </p:attrNameLst>
                                      </p:cBhvr>
                                      <p:tavLst>
                                        <p:tav tm="0">
                                          <p:val>
                                            <p:fltVal val="0"/>
                                          </p:val>
                                        </p:tav>
                                        <p:tav tm="100000">
                                          <p:val>
                                            <p:strVal val="#ppt_w"/>
                                          </p:val>
                                        </p:tav>
                                      </p:tavLst>
                                    </p:anim>
                                    <p:anim calcmode="lin" valueType="num">
                                      <p:cBhvr>
                                        <p:cTn id="59" dur="1000" fill="hold"/>
                                        <p:tgtEl>
                                          <p:spTgt spid="30"/>
                                        </p:tgtEl>
                                        <p:attrNameLst>
                                          <p:attrName>ppt_h</p:attrName>
                                        </p:attrNameLst>
                                      </p:cBhvr>
                                      <p:tavLst>
                                        <p:tav tm="0">
                                          <p:val>
                                            <p:fltVal val="0"/>
                                          </p:val>
                                        </p:tav>
                                        <p:tav tm="100000">
                                          <p:val>
                                            <p:strVal val="#ppt_h"/>
                                          </p:val>
                                        </p:tav>
                                      </p:tavLst>
                                    </p:anim>
                                    <p:anim calcmode="lin" valueType="num">
                                      <p:cBhvr>
                                        <p:cTn id="60"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30"/>
                                        </p:tgtEl>
                                        <p:attrNameLst>
                                          <p:attrName>ppt_y</p:attrName>
                                        </p:attrNameLst>
                                      </p:cBhvr>
                                      <p:tavLst>
                                        <p:tav tm="0" fmla="#ppt_y+(sin(-2*pi*(1-$))*-#ppt_x+cos(-2*pi*(1-$))*(1-#ppt_y))*(1-$)">
                                          <p:val>
                                            <p:fltVal val="0"/>
                                          </p:val>
                                        </p:tav>
                                        <p:tav tm="100000">
                                          <p:val>
                                            <p:fltVal val="1"/>
                                          </p:val>
                                        </p:tav>
                                      </p:tavLst>
                                    </p:anim>
                                  </p:childTnLst>
                                </p:cTn>
                              </p:par>
                              <p:par>
                                <p:cTn id="62" presetID="15" presetClass="entr" presetSubtype="0" fill="hold" nodeType="withEffect">
                                  <p:stCondLst>
                                    <p:cond delay="750"/>
                                  </p:stCondLst>
                                  <p:childTnLst>
                                    <p:set>
                                      <p:cBhvr>
                                        <p:cTn id="63" dur="1" fill="hold">
                                          <p:stCondLst>
                                            <p:cond delay="0"/>
                                          </p:stCondLst>
                                        </p:cTn>
                                        <p:tgtEl>
                                          <p:spTgt spid="35"/>
                                        </p:tgtEl>
                                        <p:attrNameLst>
                                          <p:attrName>style.visibility</p:attrName>
                                        </p:attrNameLst>
                                      </p:cBhvr>
                                      <p:to>
                                        <p:strVal val="visible"/>
                                      </p:to>
                                    </p:set>
                                    <p:anim calcmode="lin" valueType="num">
                                      <p:cBhvr>
                                        <p:cTn id="64" dur="1000" fill="hold"/>
                                        <p:tgtEl>
                                          <p:spTgt spid="35"/>
                                        </p:tgtEl>
                                        <p:attrNameLst>
                                          <p:attrName>ppt_w</p:attrName>
                                        </p:attrNameLst>
                                      </p:cBhvr>
                                      <p:tavLst>
                                        <p:tav tm="0">
                                          <p:val>
                                            <p:fltVal val="0"/>
                                          </p:val>
                                        </p:tav>
                                        <p:tav tm="100000">
                                          <p:val>
                                            <p:strVal val="#ppt_w"/>
                                          </p:val>
                                        </p:tav>
                                      </p:tavLst>
                                    </p:anim>
                                    <p:anim calcmode="lin" valueType="num">
                                      <p:cBhvr>
                                        <p:cTn id="65" dur="1000" fill="hold"/>
                                        <p:tgtEl>
                                          <p:spTgt spid="35"/>
                                        </p:tgtEl>
                                        <p:attrNameLst>
                                          <p:attrName>ppt_h</p:attrName>
                                        </p:attrNameLst>
                                      </p:cBhvr>
                                      <p:tavLst>
                                        <p:tav tm="0">
                                          <p:val>
                                            <p:fltVal val="0"/>
                                          </p:val>
                                        </p:tav>
                                        <p:tav tm="100000">
                                          <p:val>
                                            <p:strVal val="#ppt_h"/>
                                          </p:val>
                                        </p:tav>
                                      </p:tavLst>
                                    </p:anim>
                                    <p:anim calcmode="lin" valueType="num">
                                      <p:cBhvr>
                                        <p:cTn id="66"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67" dur="1000" fill="hold"/>
                                        <p:tgtEl>
                                          <p:spTgt spid="35"/>
                                        </p:tgtEl>
                                        <p:attrNameLst>
                                          <p:attrName>ppt_y</p:attrName>
                                        </p:attrNameLst>
                                      </p:cBhvr>
                                      <p:tavLst>
                                        <p:tav tm="0" fmla="#ppt_y+(sin(-2*pi*(1-$))*-#ppt_x+cos(-2*pi*(1-$))*(1-#ppt_y))*(1-$)">
                                          <p:val>
                                            <p:fltVal val="0"/>
                                          </p:val>
                                        </p:tav>
                                        <p:tav tm="100000">
                                          <p:val>
                                            <p:fltVal val="1"/>
                                          </p:val>
                                        </p:tav>
                                      </p:tavLst>
                                    </p:anim>
                                  </p:childTnLst>
                                </p:cTn>
                              </p:par>
                              <p:par>
                                <p:cTn id="68" presetID="15" presetClass="entr" presetSubtype="0" fill="hold" nodeType="withEffect">
                                  <p:stCondLst>
                                    <p:cond delay="10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1000" fill="hold"/>
                                        <p:tgtEl>
                                          <p:spTgt spid="40"/>
                                        </p:tgtEl>
                                        <p:attrNameLst>
                                          <p:attrName>ppt_w</p:attrName>
                                        </p:attrNameLst>
                                      </p:cBhvr>
                                      <p:tavLst>
                                        <p:tav tm="0">
                                          <p:val>
                                            <p:fltVal val="0"/>
                                          </p:val>
                                        </p:tav>
                                        <p:tav tm="100000">
                                          <p:val>
                                            <p:strVal val="#ppt_w"/>
                                          </p:val>
                                        </p:tav>
                                      </p:tavLst>
                                    </p:anim>
                                    <p:anim calcmode="lin" valueType="num">
                                      <p:cBhvr>
                                        <p:cTn id="71" dur="1000" fill="hold"/>
                                        <p:tgtEl>
                                          <p:spTgt spid="40"/>
                                        </p:tgtEl>
                                        <p:attrNameLst>
                                          <p:attrName>ppt_h</p:attrName>
                                        </p:attrNameLst>
                                      </p:cBhvr>
                                      <p:tavLst>
                                        <p:tav tm="0">
                                          <p:val>
                                            <p:fltVal val="0"/>
                                          </p:val>
                                        </p:tav>
                                        <p:tav tm="100000">
                                          <p:val>
                                            <p:strVal val="#ppt_h"/>
                                          </p:val>
                                        </p:tav>
                                      </p:tavLst>
                                    </p:anim>
                                    <p:anim calcmode="lin" valueType="num">
                                      <p:cBhvr>
                                        <p:cTn id="72"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74" fill="hold">
                            <p:stCondLst>
                              <p:cond delay="2000"/>
                            </p:stCondLst>
                            <p:childTnLst>
                              <p:par>
                                <p:cTn id="75" presetID="10"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childTnLst>
                                </p:cTn>
                              </p:par>
                              <p:par>
                                <p:cTn id="78" presetID="10" presetClass="entr" presetSubtype="0" fill="hold"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500"/>
                                        <p:tgtEl>
                                          <p:spTgt spid="13"/>
                                        </p:tgtEl>
                                      </p:cBhvr>
                                    </p:animEffect>
                                  </p:childTnLst>
                                </p:cTn>
                              </p:par>
                            </p:childTnLst>
                          </p:cTn>
                        </p:par>
                        <p:par>
                          <p:cTn id="81" fill="hold">
                            <p:stCondLst>
                              <p:cond delay="2500"/>
                            </p:stCondLst>
                            <p:childTnLst>
                              <p:par>
                                <p:cTn id="82" presetID="1" presetClass="entr" presetSubtype="0" fill="hold" nodeType="afterEffect">
                                  <p:stCondLst>
                                    <p:cond delay="0"/>
                                  </p:stCondLst>
                                  <p:childTnLst>
                                    <p:set>
                                      <p:cBhvr>
                                        <p:cTn id="83" dur="1" fill="hold">
                                          <p:stCondLst>
                                            <p:cond delay="0"/>
                                          </p:stCondLst>
                                        </p:cTn>
                                        <p:tgtEl>
                                          <p:spTgt spid="13"/>
                                        </p:tgtEl>
                                        <p:attrNameLst>
                                          <p:attrName>style.visibility</p:attrName>
                                        </p:attrNameLst>
                                      </p:cBhvr>
                                      <p:to>
                                        <p:strVal val="visible"/>
                                      </p:to>
                                    </p:set>
                                  </p:childTnLst>
                                </p:cTn>
                              </p:par>
                              <p:par>
                                <p:cTn id="84" presetID="63" presetClass="path" presetSubtype="0" accel="50000" decel="50000" fill="hold" nodeType="withEffect">
                                  <p:stCondLst>
                                    <p:cond delay="0"/>
                                  </p:stCondLst>
                                  <p:childTnLst>
                                    <p:animMotion origin="layout" path="M 4.44444E-6 -4.78691E-6 L 0.575 -4.78691E-6 " pathEditMode="relative" rAng="0" ptsTypes="AA">
                                      <p:cBhvr>
                                        <p:cTn id="85" dur="2000" fill="hold"/>
                                        <p:tgtEl>
                                          <p:spTgt spid="13"/>
                                        </p:tgtEl>
                                        <p:attrNameLst>
                                          <p:attrName>ppt_x</p:attrName>
                                          <p:attrName>ppt_y</p:attrName>
                                        </p:attrNameLst>
                                      </p:cBhvr>
                                      <p:rCtr x="28750" y="0"/>
                                    </p:animMotion>
                                  </p:childTnLst>
                                </p:cTn>
                              </p:par>
                              <p:par>
                                <p:cTn id="86" presetID="22" presetClass="entr" presetSubtype="8" fill="hold" grpId="0" nodeType="withEffect">
                                  <p:stCondLst>
                                    <p:cond delay="250"/>
                                  </p:stCondLst>
                                  <p:childTnLst>
                                    <p:set>
                                      <p:cBhvr>
                                        <p:cTn id="87" dur="1" fill="hold">
                                          <p:stCondLst>
                                            <p:cond delay="0"/>
                                          </p:stCondLst>
                                        </p:cTn>
                                        <p:tgtEl>
                                          <p:spTgt spid="12"/>
                                        </p:tgtEl>
                                        <p:attrNameLst>
                                          <p:attrName>style.visibility</p:attrName>
                                        </p:attrNameLst>
                                      </p:cBhvr>
                                      <p:to>
                                        <p:strVal val="visible"/>
                                      </p:to>
                                    </p:set>
                                    <p:animEffect transition="in" filter="wipe(left)">
                                      <p:cBhvr>
                                        <p:cTn id="88" dur="1750"/>
                                        <p:tgtEl>
                                          <p:spTgt spid="12"/>
                                        </p:tgtEl>
                                      </p:cBhvr>
                                    </p:animEffect>
                                  </p:childTnLst>
                                </p:cTn>
                              </p:par>
                            </p:childTnLst>
                          </p:cTn>
                        </p:par>
                        <p:par>
                          <p:cTn id="89" fill="hold">
                            <p:stCondLst>
                              <p:cond delay="4500"/>
                            </p:stCondLst>
                            <p:childTnLst>
                              <p:par>
                                <p:cTn id="90" presetID="42" presetClass="entr" presetSubtype="0" fill="hold" grpId="0" nodeType="after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fade">
                                      <p:cBhvr>
                                        <p:cTn id="92" dur="1000"/>
                                        <p:tgtEl>
                                          <p:spTgt spid="9"/>
                                        </p:tgtEl>
                                      </p:cBhvr>
                                    </p:animEffect>
                                    <p:anim calcmode="lin" valueType="num">
                                      <p:cBhvr>
                                        <p:cTn id="93" dur="1000" fill="hold"/>
                                        <p:tgtEl>
                                          <p:spTgt spid="9"/>
                                        </p:tgtEl>
                                        <p:attrNameLst>
                                          <p:attrName>ppt_x</p:attrName>
                                        </p:attrNameLst>
                                      </p:cBhvr>
                                      <p:tavLst>
                                        <p:tav tm="0">
                                          <p:val>
                                            <p:strVal val="#ppt_x"/>
                                          </p:val>
                                        </p:tav>
                                        <p:tav tm="100000">
                                          <p:val>
                                            <p:strVal val="#ppt_x"/>
                                          </p:val>
                                        </p:tav>
                                      </p:tavLst>
                                    </p:anim>
                                    <p:anim calcmode="lin" valueType="num">
                                      <p:cBhvr>
                                        <p:cTn id="94" dur="1000" fill="hold"/>
                                        <p:tgtEl>
                                          <p:spTgt spid="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Effect transition="in" filter="fade">
                                      <p:cBhvr>
                                        <p:cTn id="9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animBg="1"/>
      <p:bldP spid="12" grpId="0"/>
      <p:bldP spid="17" grpId="0" animBg="1"/>
      <p:bldP spid="18" grpId="0" animBg="1"/>
      <p:bldP spid="19" grpId="0" animBg="1"/>
      <p:bldP spid="20" grpId="0" animBg="1"/>
      <p:bldP spid="21" grpId="0" animBg="1"/>
      <p:bldP spid="22" grpId="0" animBg="1"/>
      <p:bldP spid="23" grpId="0" animBg="1"/>
      <p:bldP spid="2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年度计划完成</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705099" y="4901098"/>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 name="TextBox 12"/>
          <p:cNvSpPr txBox="1"/>
          <p:nvPr/>
        </p:nvSpPr>
        <p:spPr>
          <a:xfrm>
            <a:off x="1705099" y="4469050"/>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TextBox 13"/>
          <p:cNvSpPr txBox="1"/>
          <p:nvPr/>
        </p:nvSpPr>
        <p:spPr>
          <a:xfrm>
            <a:off x="1705099" y="4037002"/>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300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TextBox 14"/>
          <p:cNvSpPr txBox="1"/>
          <p:nvPr/>
        </p:nvSpPr>
        <p:spPr>
          <a:xfrm>
            <a:off x="1705099" y="3532946"/>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 name="TextBox 15"/>
          <p:cNvSpPr txBox="1"/>
          <p:nvPr/>
        </p:nvSpPr>
        <p:spPr>
          <a:xfrm>
            <a:off x="1705099" y="3100898"/>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TextBox 16"/>
          <p:cNvSpPr txBox="1"/>
          <p:nvPr/>
        </p:nvSpPr>
        <p:spPr>
          <a:xfrm>
            <a:off x="1705099" y="2668850"/>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600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TextBox 17"/>
          <p:cNvSpPr txBox="1"/>
          <p:nvPr/>
        </p:nvSpPr>
        <p:spPr>
          <a:xfrm>
            <a:off x="1705099" y="2236802"/>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700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9" name="组合 18"/>
          <p:cNvGrpSpPr/>
          <p:nvPr/>
        </p:nvGrpSpPr>
        <p:grpSpPr>
          <a:xfrm>
            <a:off x="1993131" y="1876762"/>
            <a:ext cx="4464496" cy="3562509"/>
            <a:chOff x="1126939" y="1350372"/>
            <a:chExt cx="4464496" cy="2952328"/>
          </a:xfrm>
        </p:grpSpPr>
        <p:cxnSp>
          <p:nvCxnSpPr>
            <p:cNvPr id="20" name="直接连接符 1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1705099" y="1804754"/>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TextBox 29"/>
          <p:cNvSpPr txBox="1"/>
          <p:nvPr/>
        </p:nvSpPr>
        <p:spPr>
          <a:xfrm>
            <a:off x="1705099" y="5370021"/>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1531172" y="5534362"/>
            <a:ext cx="528523" cy="230832"/>
          </a:xfrm>
          <a:prstGeom prst="rect">
            <a:avLst/>
          </a:prstGeom>
          <a:noFill/>
        </p:spPr>
        <p:txBody>
          <a:bodyPr wrap="square" rtlCol="0">
            <a:spAutoFit/>
          </a:bodyPr>
          <a:lstStyle/>
          <a:p>
            <a:pPr algn="ctr"/>
            <a:r>
              <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（万元）</a:t>
            </a:r>
          </a:p>
        </p:txBody>
      </p:sp>
      <p:grpSp>
        <p:nvGrpSpPr>
          <p:cNvPr id="32" name="组合 31"/>
          <p:cNvGrpSpPr/>
          <p:nvPr/>
        </p:nvGrpSpPr>
        <p:grpSpPr>
          <a:xfrm>
            <a:off x="2353171" y="3600454"/>
            <a:ext cx="827534" cy="1876708"/>
            <a:chOff x="2317725" y="2564904"/>
            <a:chExt cx="827534" cy="2592288"/>
          </a:xfrm>
        </p:grpSpPr>
        <p:sp>
          <p:nvSpPr>
            <p:cNvPr id="33" name="圆角矩形 32"/>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圆角矩形 33"/>
            <p:cNvSpPr/>
            <p:nvPr/>
          </p:nvSpPr>
          <p:spPr>
            <a:xfrm>
              <a:off x="2443460" y="2660916"/>
              <a:ext cx="557783" cy="2352928"/>
            </a:xfrm>
            <a:prstGeom prst="roundRect">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5" name="组合 34"/>
          <p:cNvGrpSpPr/>
          <p:nvPr/>
        </p:nvGrpSpPr>
        <p:grpSpPr>
          <a:xfrm>
            <a:off x="3324721" y="2974884"/>
            <a:ext cx="827534" cy="2502278"/>
            <a:chOff x="2317725" y="2564904"/>
            <a:chExt cx="827534" cy="2592288"/>
          </a:xfrm>
        </p:grpSpPr>
        <p:sp>
          <p:nvSpPr>
            <p:cNvPr id="36" name="圆角矩形 35"/>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圆角矩形 36"/>
            <p:cNvSpPr/>
            <p:nvPr/>
          </p:nvSpPr>
          <p:spPr>
            <a:xfrm>
              <a:off x="2443460" y="2654914"/>
              <a:ext cx="557783" cy="2377264"/>
            </a:xfrm>
            <a:prstGeom prst="roundRect">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8" name="组合 37"/>
          <p:cNvGrpSpPr/>
          <p:nvPr/>
        </p:nvGrpSpPr>
        <p:grpSpPr>
          <a:xfrm>
            <a:off x="4296271" y="2488330"/>
            <a:ext cx="827534" cy="2988832"/>
            <a:chOff x="2317725" y="2564904"/>
            <a:chExt cx="827534" cy="2592288"/>
          </a:xfrm>
        </p:grpSpPr>
        <p:sp>
          <p:nvSpPr>
            <p:cNvPr id="39" name="圆角矩形 38"/>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圆角矩形 39"/>
            <p:cNvSpPr/>
            <p:nvPr/>
          </p:nvSpPr>
          <p:spPr>
            <a:xfrm>
              <a:off x="2443460" y="2654914"/>
              <a:ext cx="557783" cy="2412268"/>
            </a:xfrm>
            <a:prstGeom prst="roundRect">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1" name="组合 40"/>
          <p:cNvGrpSpPr/>
          <p:nvPr/>
        </p:nvGrpSpPr>
        <p:grpSpPr>
          <a:xfrm>
            <a:off x="5270050" y="2001776"/>
            <a:ext cx="827534" cy="3475386"/>
            <a:chOff x="2317725" y="2564904"/>
            <a:chExt cx="827534" cy="2592288"/>
          </a:xfrm>
        </p:grpSpPr>
        <p:sp>
          <p:nvSpPr>
            <p:cNvPr id="42" name="圆角矩形 41"/>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3" name="圆角矩形 42"/>
            <p:cNvSpPr/>
            <p:nvPr/>
          </p:nvSpPr>
          <p:spPr>
            <a:xfrm>
              <a:off x="2443460" y="2654914"/>
              <a:ext cx="557783" cy="2412268"/>
            </a:xfrm>
            <a:prstGeom prst="roundRect">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文本框 26"/>
          <p:cNvSpPr txBox="1"/>
          <p:nvPr/>
        </p:nvSpPr>
        <p:spPr>
          <a:xfrm>
            <a:off x="2281163" y="3081734"/>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50%</a:t>
            </a:r>
          </a:p>
        </p:txBody>
      </p:sp>
      <p:sp>
        <p:nvSpPr>
          <p:cNvPr id="45" name="文本框 26"/>
          <p:cNvSpPr txBox="1"/>
          <p:nvPr/>
        </p:nvSpPr>
        <p:spPr>
          <a:xfrm>
            <a:off x="2281163"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文本框 26"/>
          <p:cNvSpPr txBox="1"/>
          <p:nvPr/>
        </p:nvSpPr>
        <p:spPr>
          <a:xfrm>
            <a:off x="3217267"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7" name="文本框 26"/>
          <p:cNvSpPr txBox="1"/>
          <p:nvPr/>
        </p:nvSpPr>
        <p:spPr>
          <a:xfrm>
            <a:off x="4225379"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8" name="文本框 26"/>
          <p:cNvSpPr txBox="1"/>
          <p:nvPr/>
        </p:nvSpPr>
        <p:spPr>
          <a:xfrm>
            <a:off x="5161483"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文本框 26"/>
          <p:cNvSpPr txBox="1"/>
          <p:nvPr/>
        </p:nvSpPr>
        <p:spPr>
          <a:xfrm>
            <a:off x="3217267" y="2433662"/>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70%</a:t>
            </a:r>
          </a:p>
        </p:txBody>
      </p:sp>
      <p:sp>
        <p:nvSpPr>
          <p:cNvPr id="50" name="文本框 26"/>
          <p:cNvSpPr txBox="1"/>
          <p:nvPr/>
        </p:nvSpPr>
        <p:spPr>
          <a:xfrm>
            <a:off x="4225379" y="1929606"/>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85%</a:t>
            </a:r>
          </a:p>
        </p:txBody>
      </p:sp>
      <p:sp>
        <p:nvSpPr>
          <p:cNvPr id="51" name="文本框 26"/>
          <p:cNvSpPr txBox="1"/>
          <p:nvPr/>
        </p:nvSpPr>
        <p:spPr>
          <a:xfrm>
            <a:off x="5198045" y="1444714"/>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95%</a:t>
            </a:r>
          </a:p>
        </p:txBody>
      </p:sp>
      <p:sp>
        <p:nvSpPr>
          <p:cNvPr id="52" name="TextBox 51"/>
          <p:cNvSpPr txBox="1"/>
          <p:nvPr/>
        </p:nvSpPr>
        <p:spPr>
          <a:xfrm>
            <a:off x="7033691" y="2132856"/>
            <a:ext cx="4032448" cy="1077218"/>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3" name="TextBox 52"/>
          <p:cNvSpPr txBox="1"/>
          <p:nvPr/>
        </p:nvSpPr>
        <p:spPr>
          <a:xfrm>
            <a:off x="7033691" y="1799464"/>
            <a:ext cx="2059343" cy="276999"/>
          </a:xfrm>
          <a:prstGeom prst="rect">
            <a:avLst/>
          </a:prstGeom>
          <a:noFill/>
        </p:spPr>
        <p:txBody>
          <a:bodyPr wrap="square" lIns="0" tIns="0" rIns="0" bIns="0" rtlCol="0">
            <a:spAutoFit/>
          </a:bodyPr>
          <a:lstStyle/>
          <a:p>
            <a:r>
              <a:rPr lang="zh-CN" altLang="en-US" b="1"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点击输入标题文本</a:t>
            </a:r>
          </a:p>
        </p:txBody>
      </p:sp>
      <p:grpSp>
        <p:nvGrpSpPr>
          <p:cNvPr id="54" name="组合 53"/>
          <p:cNvGrpSpPr/>
          <p:nvPr/>
        </p:nvGrpSpPr>
        <p:grpSpPr>
          <a:xfrm>
            <a:off x="7033691" y="3487417"/>
            <a:ext cx="1584176" cy="484779"/>
            <a:chOff x="2713211" y="2267658"/>
            <a:chExt cx="1584176" cy="484779"/>
          </a:xfrm>
        </p:grpSpPr>
        <p:sp>
          <p:nvSpPr>
            <p:cNvPr id="55" name="圆角矩形 54"/>
            <p:cNvSpPr/>
            <p:nvPr/>
          </p:nvSpPr>
          <p:spPr>
            <a:xfrm>
              <a:off x="2713211" y="2267658"/>
              <a:ext cx="1584176" cy="484779"/>
            </a:xfrm>
            <a:prstGeom prst="roundRect">
              <a:avLst>
                <a:gd name="adj" fmla="val 50000"/>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6" name="圆角矩形 55"/>
            <p:cNvSpPr/>
            <p:nvPr/>
          </p:nvSpPr>
          <p:spPr>
            <a:xfrm>
              <a:off x="2781317" y="2306109"/>
              <a:ext cx="1447964" cy="407876"/>
            </a:xfrm>
            <a:prstGeom prst="roundRect">
              <a:avLst>
                <a:gd name="adj" fmla="val 50000"/>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7" name="文本框 26"/>
          <p:cNvSpPr txBox="1"/>
          <p:nvPr/>
        </p:nvSpPr>
        <p:spPr>
          <a:xfrm>
            <a:off x="7142261" y="3545140"/>
            <a:ext cx="1367036" cy="369332"/>
          </a:xfrm>
          <a:prstGeom prst="rect">
            <a:avLst/>
          </a:prstGeom>
          <a:noFill/>
        </p:spPr>
        <p:txBody>
          <a:bodyPr wrap="square" rtlCol="0">
            <a:spAutoFit/>
          </a:bodyPr>
          <a:lstStyle/>
          <a:p>
            <a:pPr algn="ctr"/>
            <a:r>
              <a:rPr lang="zh-CN" altLang="en-US" b="1" spc="100"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全年总额</a:t>
            </a:r>
          </a:p>
        </p:txBody>
      </p:sp>
      <p:sp>
        <p:nvSpPr>
          <p:cNvPr id="58" name="TextBox 57"/>
          <p:cNvSpPr txBox="1"/>
          <p:nvPr/>
        </p:nvSpPr>
        <p:spPr>
          <a:xfrm>
            <a:off x="7215336" y="4048036"/>
            <a:ext cx="3024336" cy="677108"/>
          </a:xfrm>
          <a:prstGeom prst="rect">
            <a:avLst/>
          </a:prstGeom>
          <a:noFill/>
        </p:spPr>
        <p:txBody>
          <a:bodyPr wrap="square" lIns="0" tIns="0" rIns="0" bIns="0" rtlCol="0">
            <a:spAutoFit/>
          </a:bodyPr>
          <a:lstStyle/>
          <a:p>
            <a:r>
              <a:rPr lang="en-US" altLang="zh-CN" sz="44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13,648,258</a:t>
            </a:r>
            <a:endParaRPr lang="zh-CN" altLang="en-US" sz="44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9" name="椭圆 58"/>
          <p:cNvSpPr>
            <a:spLocks noChangeAspect="1"/>
          </p:cNvSpPr>
          <p:nvPr/>
        </p:nvSpPr>
        <p:spPr>
          <a:xfrm>
            <a:off x="7946199" y="5009592"/>
            <a:ext cx="108000" cy="108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0" name="椭圆 59"/>
          <p:cNvSpPr>
            <a:spLocks noChangeAspect="1"/>
          </p:cNvSpPr>
          <p:nvPr/>
        </p:nvSpPr>
        <p:spPr>
          <a:xfrm>
            <a:off x="7946199"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1" name="TextBox 60"/>
          <p:cNvSpPr txBox="1"/>
          <p:nvPr/>
        </p:nvSpPr>
        <p:spPr>
          <a:xfrm>
            <a:off x="7249715" y="4957490"/>
            <a:ext cx="634928" cy="215444"/>
          </a:xfrm>
          <a:prstGeom prst="rect">
            <a:avLst/>
          </a:prstGeom>
          <a:noFill/>
        </p:spPr>
        <p:txBody>
          <a:bodyPr wrap="square" lIns="0" tIns="0" rIns="0" bIns="0" rtlCol="0">
            <a:spAutoFit/>
          </a:bodyPr>
          <a:lstStyle/>
          <a:p>
            <a:r>
              <a:rPr lang="zh-CN" altLang="en-US" sz="1400" b="1" dirty="0">
                <a:solidFill>
                  <a:schemeClr val="bg1">
                    <a:lumMod val="6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毛利润</a:t>
            </a:r>
          </a:p>
        </p:txBody>
      </p:sp>
      <p:sp>
        <p:nvSpPr>
          <p:cNvPr id="62" name="TextBox 61"/>
          <p:cNvSpPr txBox="1"/>
          <p:nvPr/>
        </p:nvSpPr>
        <p:spPr>
          <a:xfrm>
            <a:off x="7249715" y="5301788"/>
            <a:ext cx="634928" cy="215444"/>
          </a:xfrm>
          <a:prstGeom prst="rect">
            <a:avLst/>
          </a:prstGeom>
          <a:noFill/>
        </p:spPr>
        <p:txBody>
          <a:bodyPr wrap="square" lIns="0" tIns="0" rIns="0" bIns="0" rtlCol="0">
            <a:spAutoFit/>
          </a:bodyPr>
          <a:lstStyle/>
          <a:p>
            <a:r>
              <a:rPr lang="zh-CN" altLang="en-US" sz="1400" b="1"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纯利润</a:t>
            </a:r>
          </a:p>
        </p:txBody>
      </p:sp>
      <p:sp>
        <p:nvSpPr>
          <p:cNvPr id="63" name="椭圆 62"/>
          <p:cNvSpPr>
            <a:spLocks noChangeAspect="1"/>
          </p:cNvSpPr>
          <p:nvPr/>
        </p:nvSpPr>
        <p:spPr>
          <a:xfrm>
            <a:off x="8160485"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4" name="椭圆 63"/>
          <p:cNvSpPr>
            <a:spLocks noChangeAspect="1"/>
          </p:cNvSpPr>
          <p:nvPr/>
        </p:nvSpPr>
        <p:spPr>
          <a:xfrm>
            <a:off x="8366289"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5" name="椭圆 64"/>
          <p:cNvSpPr>
            <a:spLocks noChangeAspect="1"/>
          </p:cNvSpPr>
          <p:nvPr/>
        </p:nvSpPr>
        <p:spPr>
          <a:xfrm>
            <a:off x="8570974"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75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anim calcmode="lin" valueType="num">
                                      <p:cBhvr>
                                        <p:cTn id="31" dur="500" fill="hold"/>
                                        <p:tgtEl>
                                          <p:spTgt spid="32"/>
                                        </p:tgtEl>
                                        <p:attrNameLst>
                                          <p:attrName>ppt_x</p:attrName>
                                        </p:attrNameLst>
                                      </p:cBhvr>
                                      <p:tavLst>
                                        <p:tav tm="0">
                                          <p:val>
                                            <p:strVal val="#ppt_x"/>
                                          </p:val>
                                        </p:tav>
                                        <p:tav tm="100000">
                                          <p:val>
                                            <p:strVal val="#ppt_x"/>
                                          </p:val>
                                        </p:tav>
                                      </p:tavLst>
                                    </p:anim>
                                    <p:anim calcmode="lin" valueType="num">
                                      <p:cBhvr>
                                        <p:cTn id="32" dur="500" fill="hold"/>
                                        <p:tgtEl>
                                          <p:spTgt spid="3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7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anim calcmode="lin" valueType="num">
                                      <p:cBhvr>
                                        <p:cTn id="36" dur="500" fill="hold"/>
                                        <p:tgtEl>
                                          <p:spTgt spid="35"/>
                                        </p:tgtEl>
                                        <p:attrNameLst>
                                          <p:attrName>ppt_x</p:attrName>
                                        </p:attrNameLst>
                                      </p:cBhvr>
                                      <p:tavLst>
                                        <p:tav tm="0">
                                          <p:val>
                                            <p:strVal val="#ppt_x"/>
                                          </p:val>
                                        </p:tav>
                                        <p:tav tm="100000">
                                          <p:val>
                                            <p:strVal val="#ppt_x"/>
                                          </p:val>
                                        </p:tav>
                                      </p:tavLst>
                                    </p:anim>
                                    <p:anim calcmode="lin" valueType="num">
                                      <p:cBhvr>
                                        <p:cTn id="37" dur="500" fill="hold"/>
                                        <p:tgtEl>
                                          <p:spTgt spid="35"/>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75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anim calcmode="lin" valueType="num">
                                      <p:cBhvr>
                                        <p:cTn id="41" dur="500" fill="hold"/>
                                        <p:tgtEl>
                                          <p:spTgt spid="38"/>
                                        </p:tgtEl>
                                        <p:attrNameLst>
                                          <p:attrName>ppt_x</p:attrName>
                                        </p:attrNameLst>
                                      </p:cBhvr>
                                      <p:tavLst>
                                        <p:tav tm="0">
                                          <p:val>
                                            <p:strVal val="#ppt_x"/>
                                          </p:val>
                                        </p:tav>
                                        <p:tav tm="100000">
                                          <p:val>
                                            <p:strVal val="#ppt_x"/>
                                          </p:val>
                                        </p:tav>
                                      </p:tavLst>
                                    </p:anim>
                                    <p:anim calcmode="lin" valueType="num">
                                      <p:cBhvr>
                                        <p:cTn id="42" dur="500" fill="hold"/>
                                        <p:tgtEl>
                                          <p:spTgt spid="38"/>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75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anim calcmode="lin" valueType="num">
                                      <p:cBhvr>
                                        <p:cTn id="46" dur="500" fill="hold"/>
                                        <p:tgtEl>
                                          <p:spTgt spid="41"/>
                                        </p:tgtEl>
                                        <p:attrNameLst>
                                          <p:attrName>ppt_x</p:attrName>
                                        </p:attrNameLst>
                                      </p:cBhvr>
                                      <p:tavLst>
                                        <p:tav tm="0">
                                          <p:val>
                                            <p:strVal val="#ppt_x"/>
                                          </p:val>
                                        </p:tav>
                                        <p:tav tm="100000">
                                          <p:val>
                                            <p:strVal val="#ppt_x"/>
                                          </p:val>
                                        </p:tav>
                                      </p:tavLst>
                                    </p:anim>
                                    <p:anim calcmode="lin" valueType="num">
                                      <p:cBhvr>
                                        <p:cTn id="47" dur="500" fill="hold"/>
                                        <p:tgtEl>
                                          <p:spTgt spid="41"/>
                                        </p:tgtEl>
                                        <p:attrNameLst>
                                          <p:attrName>ppt_y</p:attrName>
                                        </p:attrNameLst>
                                      </p:cBhvr>
                                      <p:tavLst>
                                        <p:tav tm="0">
                                          <p:val>
                                            <p:strVal val="#ppt_y+.1"/>
                                          </p:val>
                                        </p:tav>
                                        <p:tav tm="100000">
                                          <p:val>
                                            <p:strVal val="#ppt_y"/>
                                          </p:val>
                                        </p:tav>
                                      </p:tavLst>
                                    </p:anim>
                                  </p:childTnLst>
                                </p:cTn>
                              </p:par>
                              <p:par>
                                <p:cTn id="48" presetID="53" presetClass="entr" presetSubtype="16" fill="hold" grpId="0" nodeType="withEffect">
                                  <p:stCondLst>
                                    <p:cond delay="0"/>
                                  </p:stCondLst>
                                  <p:iterate type="lt">
                                    <p:tmPct val="20000"/>
                                  </p:iterate>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par>
                                <p:cTn id="53" presetID="53" presetClass="entr" presetSubtype="16" fill="hold" grpId="0" nodeType="withEffect">
                                  <p:stCondLst>
                                    <p:cond delay="0"/>
                                  </p:stCondLst>
                                  <p:iterate type="lt">
                                    <p:tmPct val="20000"/>
                                  </p:iterate>
                                  <p:childTnLst>
                                    <p:set>
                                      <p:cBhvr>
                                        <p:cTn id="54" dur="1" fill="hold">
                                          <p:stCondLst>
                                            <p:cond delay="0"/>
                                          </p:stCondLst>
                                        </p:cTn>
                                        <p:tgtEl>
                                          <p:spTgt spid="46"/>
                                        </p:tgtEl>
                                        <p:attrNameLst>
                                          <p:attrName>style.visibility</p:attrName>
                                        </p:attrNameLst>
                                      </p:cBhvr>
                                      <p:to>
                                        <p:strVal val="visible"/>
                                      </p:to>
                                    </p:set>
                                    <p:anim calcmode="lin" valueType="num">
                                      <p:cBhvr>
                                        <p:cTn id="55" dur="500" fill="hold"/>
                                        <p:tgtEl>
                                          <p:spTgt spid="46"/>
                                        </p:tgtEl>
                                        <p:attrNameLst>
                                          <p:attrName>ppt_w</p:attrName>
                                        </p:attrNameLst>
                                      </p:cBhvr>
                                      <p:tavLst>
                                        <p:tav tm="0">
                                          <p:val>
                                            <p:fltVal val="0"/>
                                          </p:val>
                                        </p:tav>
                                        <p:tav tm="100000">
                                          <p:val>
                                            <p:strVal val="#ppt_w"/>
                                          </p:val>
                                        </p:tav>
                                      </p:tavLst>
                                    </p:anim>
                                    <p:anim calcmode="lin" valueType="num">
                                      <p:cBhvr>
                                        <p:cTn id="56" dur="500" fill="hold"/>
                                        <p:tgtEl>
                                          <p:spTgt spid="46"/>
                                        </p:tgtEl>
                                        <p:attrNameLst>
                                          <p:attrName>ppt_h</p:attrName>
                                        </p:attrNameLst>
                                      </p:cBhvr>
                                      <p:tavLst>
                                        <p:tav tm="0">
                                          <p:val>
                                            <p:fltVal val="0"/>
                                          </p:val>
                                        </p:tav>
                                        <p:tav tm="100000">
                                          <p:val>
                                            <p:strVal val="#ppt_h"/>
                                          </p:val>
                                        </p:tav>
                                      </p:tavLst>
                                    </p:anim>
                                    <p:animEffect transition="in" filter="fade">
                                      <p:cBhvr>
                                        <p:cTn id="57" dur="500"/>
                                        <p:tgtEl>
                                          <p:spTgt spid="46"/>
                                        </p:tgtEl>
                                      </p:cBhvr>
                                    </p:animEffect>
                                  </p:childTnLst>
                                </p:cTn>
                              </p:par>
                              <p:par>
                                <p:cTn id="58" presetID="53" presetClass="entr" presetSubtype="16" fill="hold" grpId="0" nodeType="withEffect">
                                  <p:stCondLst>
                                    <p:cond delay="0"/>
                                  </p:stCondLst>
                                  <p:iterate type="lt">
                                    <p:tmPct val="20000"/>
                                  </p:iterate>
                                  <p:childTnLst>
                                    <p:set>
                                      <p:cBhvr>
                                        <p:cTn id="59" dur="1" fill="hold">
                                          <p:stCondLst>
                                            <p:cond delay="0"/>
                                          </p:stCondLst>
                                        </p:cTn>
                                        <p:tgtEl>
                                          <p:spTgt spid="47"/>
                                        </p:tgtEl>
                                        <p:attrNameLst>
                                          <p:attrName>style.visibility</p:attrName>
                                        </p:attrNameLst>
                                      </p:cBhvr>
                                      <p:to>
                                        <p:strVal val="visible"/>
                                      </p:to>
                                    </p:set>
                                    <p:anim calcmode="lin" valueType="num">
                                      <p:cBhvr>
                                        <p:cTn id="60" dur="500" fill="hold"/>
                                        <p:tgtEl>
                                          <p:spTgt spid="47"/>
                                        </p:tgtEl>
                                        <p:attrNameLst>
                                          <p:attrName>ppt_w</p:attrName>
                                        </p:attrNameLst>
                                      </p:cBhvr>
                                      <p:tavLst>
                                        <p:tav tm="0">
                                          <p:val>
                                            <p:fltVal val="0"/>
                                          </p:val>
                                        </p:tav>
                                        <p:tav tm="100000">
                                          <p:val>
                                            <p:strVal val="#ppt_w"/>
                                          </p:val>
                                        </p:tav>
                                      </p:tavLst>
                                    </p:anim>
                                    <p:anim calcmode="lin" valueType="num">
                                      <p:cBhvr>
                                        <p:cTn id="61" dur="500" fill="hold"/>
                                        <p:tgtEl>
                                          <p:spTgt spid="47"/>
                                        </p:tgtEl>
                                        <p:attrNameLst>
                                          <p:attrName>ppt_h</p:attrName>
                                        </p:attrNameLst>
                                      </p:cBhvr>
                                      <p:tavLst>
                                        <p:tav tm="0">
                                          <p:val>
                                            <p:fltVal val="0"/>
                                          </p:val>
                                        </p:tav>
                                        <p:tav tm="100000">
                                          <p:val>
                                            <p:strVal val="#ppt_h"/>
                                          </p:val>
                                        </p:tav>
                                      </p:tavLst>
                                    </p:anim>
                                    <p:animEffect transition="in" filter="fade">
                                      <p:cBhvr>
                                        <p:cTn id="62" dur="500"/>
                                        <p:tgtEl>
                                          <p:spTgt spid="47"/>
                                        </p:tgtEl>
                                      </p:cBhvr>
                                    </p:animEffect>
                                  </p:childTnLst>
                                </p:cTn>
                              </p:par>
                              <p:par>
                                <p:cTn id="63" presetID="53" presetClass="entr" presetSubtype="16" fill="hold" grpId="0" nodeType="withEffect">
                                  <p:stCondLst>
                                    <p:cond delay="0"/>
                                  </p:stCondLst>
                                  <p:iterate type="lt">
                                    <p:tmPct val="20000"/>
                                  </p:iterate>
                                  <p:childTnLst>
                                    <p:set>
                                      <p:cBhvr>
                                        <p:cTn id="64" dur="1" fill="hold">
                                          <p:stCondLst>
                                            <p:cond delay="0"/>
                                          </p:stCondLst>
                                        </p:cTn>
                                        <p:tgtEl>
                                          <p:spTgt spid="48"/>
                                        </p:tgtEl>
                                        <p:attrNameLst>
                                          <p:attrName>style.visibility</p:attrName>
                                        </p:attrNameLst>
                                      </p:cBhvr>
                                      <p:to>
                                        <p:strVal val="visible"/>
                                      </p:to>
                                    </p:set>
                                    <p:anim calcmode="lin" valueType="num">
                                      <p:cBhvr>
                                        <p:cTn id="65" dur="500" fill="hold"/>
                                        <p:tgtEl>
                                          <p:spTgt spid="48"/>
                                        </p:tgtEl>
                                        <p:attrNameLst>
                                          <p:attrName>ppt_w</p:attrName>
                                        </p:attrNameLst>
                                      </p:cBhvr>
                                      <p:tavLst>
                                        <p:tav tm="0">
                                          <p:val>
                                            <p:fltVal val="0"/>
                                          </p:val>
                                        </p:tav>
                                        <p:tav tm="100000">
                                          <p:val>
                                            <p:strVal val="#ppt_w"/>
                                          </p:val>
                                        </p:tav>
                                      </p:tavLst>
                                    </p:anim>
                                    <p:anim calcmode="lin" valueType="num">
                                      <p:cBhvr>
                                        <p:cTn id="66" dur="500" fill="hold"/>
                                        <p:tgtEl>
                                          <p:spTgt spid="48"/>
                                        </p:tgtEl>
                                        <p:attrNameLst>
                                          <p:attrName>ppt_h</p:attrName>
                                        </p:attrNameLst>
                                      </p:cBhvr>
                                      <p:tavLst>
                                        <p:tav tm="0">
                                          <p:val>
                                            <p:fltVal val="0"/>
                                          </p:val>
                                        </p:tav>
                                        <p:tav tm="100000">
                                          <p:val>
                                            <p:strVal val="#ppt_h"/>
                                          </p:val>
                                        </p:tav>
                                      </p:tavLst>
                                    </p:anim>
                                    <p:animEffect transition="in" filter="fade">
                                      <p:cBhvr>
                                        <p:cTn id="67" dur="500"/>
                                        <p:tgtEl>
                                          <p:spTgt spid="48"/>
                                        </p:tgtEl>
                                      </p:cBhvr>
                                    </p:animEffect>
                                  </p:childTnLst>
                                </p:cTn>
                              </p:par>
                              <p:par>
                                <p:cTn id="68" presetID="2" presetClass="entr" presetSubtype="8" fill="hold"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fill="hold"/>
                                        <p:tgtEl>
                                          <p:spTgt spid="19"/>
                                        </p:tgtEl>
                                        <p:attrNameLst>
                                          <p:attrName>ppt_x</p:attrName>
                                        </p:attrNameLst>
                                      </p:cBhvr>
                                      <p:tavLst>
                                        <p:tav tm="0">
                                          <p:val>
                                            <p:strVal val="0-#ppt_w/2"/>
                                          </p:val>
                                        </p:tav>
                                        <p:tav tm="100000">
                                          <p:val>
                                            <p:strVal val="#ppt_x"/>
                                          </p:val>
                                        </p:tav>
                                      </p:tavLst>
                                    </p:anim>
                                    <p:anim calcmode="lin" valueType="num">
                                      <p:cBhvr additive="base">
                                        <p:cTn id="71" dur="500" fill="hold"/>
                                        <p:tgtEl>
                                          <p:spTgt spid="19"/>
                                        </p:tgtEl>
                                        <p:attrNameLst>
                                          <p:attrName>ppt_y</p:attrName>
                                        </p:attrNameLst>
                                      </p:cBhvr>
                                      <p:tavLst>
                                        <p:tav tm="0">
                                          <p:val>
                                            <p:strVal val="#ppt_y"/>
                                          </p:val>
                                        </p:tav>
                                        <p:tav tm="100000">
                                          <p:val>
                                            <p:strVal val="#ppt_y"/>
                                          </p:val>
                                        </p:tav>
                                      </p:tavLst>
                                    </p:anim>
                                  </p:childTnLst>
                                </p:cTn>
                              </p:par>
                            </p:childTnLst>
                          </p:cTn>
                        </p:par>
                        <p:par>
                          <p:cTn id="72" fill="hold">
                            <p:stCondLst>
                              <p:cond delay="125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100" fill="hold"/>
                                        <p:tgtEl>
                                          <p:spTgt spid="30"/>
                                        </p:tgtEl>
                                        <p:attrNameLst>
                                          <p:attrName>ppt_x</p:attrName>
                                        </p:attrNameLst>
                                      </p:cBhvr>
                                      <p:tavLst>
                                        <p:tav tm="0">
                                          <p:val>
                                            <p:strVal val="0-#ppt_w/2"/>
                                          </p:val>
                                        </p:tav>
                                        <p:tav tm="100000">
                                          <p:val>
                                            <p:strVal val="#ppt_x"/>
                                          </p:val>
                                        </p:tav>
                                      </p:tavLst>
                                    </p:anim>
                                    <p:anim calcmode="lin" valueType="num">
                                      <p:cBhvr additive="base">
                                        <p:cTn id="76" dur="100" fill="hold"/>
                                        <p:tgtEl>
                                          <p:spTgt spid="30"/>
                                        </p:tgtEl>
                                        <p:attrNameLst>
                                          <p:attrName>ppt_y</p:attrName>
                                        </p:attrNameLst>
                                      </p:cBhvr>
                                      <p:tavLst>
                                        <p:tav tm="0">
                                          <p:val>
                                            <p:strVal val="#ppt_y"/>
                                          </p:val>
                                        </p:tav>
                                        <p:tav tm="100000">
                                          <p:val>
                                            <p:strVal val="#ppt_y"/>
                                          </p:val>
                                        </p:tav>
                                      </p:tavLst>
                                    </p:anim>
                                  </p:childTnLst>
                                </p:cTn>
                              </p:par>
                            </p:childTnLst>
                          </p:cTn>
                        </p:par>
                        <p:par>
                          <p:cTn id="77" fill="hold">
                            <p:stCondLst>
                              <p:cond delay="1750"/>
                            </p:stCondLst>
                            <p:childTnLst>
                              <p:par>
                                <p:cTn id="78" presetID="2" presetClass="entr" presetSubtype="8" fill="hold" grpId="0" nodeType="afterEffect">
                                  <p:stCondLst>
                                    <p:cond delay="0"/>
                                  </p:stCondLst>
                                  <p:childTnLst>
                                    <p:set>
                                      <p:cBhvr>
                                        <p:cTn id="79" dur="1" fill="hold">
                                          <p:stCondLst>
                                            <p:cond delay="0"/>
                                          </p:stCondLst>
                                        </p:cTn>
                                        <p:tgtEl>
                                          <p:spTgt spid="12"/>
                                        </p:tgtEl>
                                        <p:attrNameLst>
                                          <p:attrName>style.visibility</p:attrName>
                                        </p:attrNameLst>
                                      </p:cBhvr>
                                      <p:to>
                                        <p:strVal val="visible"/>
                                      </p:to>
                                    </p:set>
                                    <p:anim calcmode="lin" valueType="num">
                                      <p:cBhvr additive="base">
                                        <p:cTn id="80" dur="100" fill="hold"/>
                                        <p:tgtEl>
                                          <p:spTgt spid="12"/>
                                        </p:tgtEl>
                                        <p:attrNameLst>
                                          <p:attrName>ppt_x</p:attrName>
                                        </p:attrNameLst>
                                      </p:cBhvr>
                                      <p:tavLst>
                                        <p:tav tm="0">
                                          <p:val>
                                            <p:strVal val="0-#ppt_w/2"/>
                                          </p:val>
                                        </p:tav>
                                        <p:tav tm="100000">
                                          <p:val>
                                            <p:strVal val="#ppt_x"/>
                                          </p:val>
                                        </p:tav>
                                      </p:tavLst>
                                    </p:anim>
                                    <p:anim calcmode="lin" valueType="num">
                                      <p:cBhvr additive="base">
                                        <p:cTn id="81" dur="100" fill="hold"/>
                                        <p:tgtEl>
                                          <p:spTgt spid="12"/>
                                        </p:tgtEl>
                                        <p:attrNameLst>
                                          <p:attrName>ppt_y</p:attrName>
                                        </p:attrNameLst>
                                      </p:cBhvr>
                                      <p:tavLst>
                                        <p:tav tm="0">
                                          <p:val>
                                            <p:strVal val="#ppt_y"/>
                                          </p:val>
                                        </p:tav>
                                        <p:tav tm="100000">
                                          <p:val>
                                            <p:strVal val="#ppt_y"/>
                                          </p:val>
                                        </p:tav>
                                      </p:tavLst>
                                    </p:anim>
                                  </p:childTnLst>
                                </p:cTn>
                              </p:par>
                            </p:childTnLst>
                          </p:cTn>
                        </p:par>
                        <p:par>
                          <p:cTn id="82" fill="hold">
                            <p:stCondLst>
                              <p:cond delay="2250"/>
                            </p:stCondLst>
                            <p:childTnLst>
                              <p:par>
                                <p:cTn id="83" presetID="2" presetClass="entr" presetSubtype="8"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100" fill="hold"/>
                                        <p:tgtEl>
                                          <p:spTgt spid="13"/>
                                        </p:tgtEl>
                                        <p:attrNameLst>
                                          <p:attrName>ppt_x</p:attrName>
                                        </p:attrNameLst>
                                      </p:cBhvr>
                                      <p:tavLst>
                                        <p:tav tm="0">
                                          <p:val>
                                            <p:strVal val="0-#ppt_w/2"/>
                                          </p:val>
                                        </p:tav>
                                        <p:tav tm="100000">
                                          <p:val>
                                            <p:strVal val="#ppt_x"/>
                                          </p:val>
                                        </p:tav>
                                      </p:tavLst>
                                    </p:anim>
                                    <p:anim calcmode="lin" valueType="num">
                                      <p:cBhvr additive="base">
                                        <p:cTn id="86" dur="100" fill="hold"/>
                                        <p:tgtEl>
                                          <p:spTgt spid="13"/>
                                        </p:tgtEl>
                                        <p:attrNameLst>
                                          <p:attrName>ppt_y</p:attrName>
                                        </p:attrNameLst>
                                      </p:cBhvr>
                                      <p:tavLst>
                                        <p:tav tm="0">
                                          <p:val>
                                            <p:strVal val="#ppt_y"/>
                                          </p:val>
                                        </p:tav>
                                        <p:tav tm="100000">
                                          <p:val>
                                            <p:strVal val="#ppt_y"/>
                                          </p:val>
                                        </p:tav>
                                      </p:tavLst>
                                    </p:anim>
                                  </p:childTnLst>
                                </p:cTn>
                              </p:par>
                            </p:childTnLst>
                          </p:cTn>
                        </p:par>
                        <p:par>
                          <p:cTn id="87" fill="hold">
                            <p:stCondLst>
                              <p:cond delay="2750"/>
                            </p:stCondLst>
                            <p:childTnLst>
                              <p:par>
                                <p:cTn id="88" presetID="2" presetClass="entr" presetSubtype="8"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100" fill="hold"/>
                                        <p:tgtEl>
                                          <p:spTgt spid="14"/>
                                        </p:tgtEl>
                                        <p:attrNameLst>
                                          <p:attrName>ppt_x</p:attrName>
                                        </p:attrNameLst>
                                      </p:cBhvr>
                                      <p:tavLst>
                                        <p:tav tm="0">
                                          <p:val>
                                            <p:strVal val="0-#ppt_w/2"/>
                                          </p:val>
                                        </p:tav>
                                        <p:tav tm="100000">
                                          <p:val>
                                            <p:strVal val="#ppt_x"/>
                                          </p:val>
                                        </p:tav>
                                      </p:tavLst>
                                    </p:anim>
                                    <p:anim calcmode="lin" valueType="num">
                                      <p:cBhvr additive="base">
                                        <p:cTn id="91" dur="100" fill="hold"/>
                                        <p:tgtEl>
                                          <p:spTgt spid="14"/>
                                        </p:tgtEl>
                                        <p:attrNameLst>
                                          <p:attrName>ppt_y</p:attrName>
                                        </p:attrNameLst>
                                      </p:cBhvr>
                                      <p:tavLst>
                                        <p:tav tm="0">
                                          <p:val>
                                            <p:strVal val="#ppt_y"/>
                                          </p:val>
                                        </p:tav>
                                        <p:tav tm="100000">
                                          <p:val>
                                            <p:strVal val="#ppt_y"/>
                                          </p:val>
                                        </p:tav>
                                      </p:tavLst>
                                    </p:anim>
                                  </p:childTnLst>
                                </p:cTn>
                              </p:par>
                            </p:childTnLst>
                          </p:cTn>
                        </p:par>
                        <p:par>
                          <p:cTn id="92" fill="hold">
                            <p:stCondLst>
                              <p:cond delay="3250"/>
                            </p:stCondLst>
                            <p:childTnLst>
                              <p:par>
                                <p:cTn id="93" presetID="2" presetClass="entr" presetSubtype="8"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 calcmode="lin" valueType="num">
                                      <p:cBhvr additive="base">
                                        <p:cTn id="95" dur="100" fill="hold"/>
                                        <p:tgtEl>
                                          <p:spTgt spid="15"/>
                                        </p:tgtEl>
                                        <p:attrNameLst>
                                          <p:attrName>ppt_x</p:attrName>
                                        </p:attrNameLst>
                                      </p:cBhvr>
                                      <p:tavLst>
                                        <p:tav tm="0">
                                          <p:val>
                                            <p:strVal val="0-#ppt_w/2"/>
                                          </p:val>
                                        </p:tav>
                                        <p:tav tm="100000">
                                          <p:val>
                                            <p:strVal val="#ppt_x"/>
                                          </p:val>
                                        </p:tav>
                                      </p:tavLst>
                                    </p:anim>
                                    <p:anim calcmode="lin" valueType="num">
                                      <p:cBhvr additive="base">
                                        <p:cTn id="96" dur="100" fill="hold"/>
                                        <p:tgtEl>
                                          <p:spTgt spid="15"/>
                                        </p:tgtEl>
                                        <p:attrNameLst>
                                          <p:attrName>ppt_y</p:attrName>
                                        </p:attrNameLst>
                                      </p:cBhvr>
                                      <p:tavLst>
                                        <p:tav tm="0">
                                          <p:val>
                                            <p:strVal val="#ppt_y"/>
                                          </p:val>
                                        </p:tav>
                                        <p:tav tm="100000">
                                          <p:val>
                                            <p:strVal val="#ppt_y"/>
                                          </p:val>
                                        </p:tav>
                                      </p:tavLst>
                                    </p:anim>
                                  </p:childTnLst>
                                </p:cTn>
                              </p:par>
                            </p:childTnLst>
                          </p:cTn>
                        </p:par>
                        <p:par>
                          <p:cTn id="97" fill="hold">
                            <p:stCondLst>
                              <p:cond delay="3750"/>
                            </p:stCondLst>
                            <p:childTnLst>
                              <p:par>
                                <p:cTn id="98" presetID="2" presetClass="entr" presetSubtype="8" fill="hold" grpId="0" nodeType="afterEffect">
                                  <p:stCondLst>
                                    <p:cond delay="0"/>
                                  </p:stCondLst>
                                  <p:childTnLst>
                                    <p:set>
                                      <p:cBhvr>
                                        <p:cTn id="99" dur="1" fill="hold">
                                          <p:stCondLst>
                                            <p:cond delay="0"/>
                                          </p:stCondLst>
                                        </p:cTn>
                                        <p:tgtEl>
                                          <p:spTgt spid="16"/>
                                        </p:tgtEl>
                                        <p:attrNameLst>
                                          <p:attrName>style.visibility</p:attrName>
                                        </p:attrNameLst>
                                      </p:cBhvr>
                                      <p:to>
                                        <p:strVal val="visible"/>
                                      </p:to>
                                    </p:set>
                                    <p:anim calcmode="lin" valueType="num">
                                      <p:cBhvr additive="base">
                                        <p:cTn id="100" dur="100" fill="hold"/>
                                        <p:tgtEl>
                                          <p:spTgt spid="16"/>
                                        </p:tgtEl>
                                        <p:attrNameLst>
                                          <p:attrName>ppt_x</p:attrName>
                                        </p:attrNameLst>
                                      </p:cBhvr>
                                      <p:tavLst>
                                        <p:tav tm="0">
                                          <p:val>
                                            <p:strVal val="0-#ppt_w/2"/>
                                          </p:val>
                                        </p:tav>
                                        <p:tav tm="100000">
                                          <p:val>
                                            <p:strVal val="#ppt_x"/>
                                          </p:val>
                                        </p:tav>
                                      </p:tavLst>
                                    </p:anim>
                                    <p:anim calcmode="lin" valueType="num">
                                      <p:cBhvr additive="base">
                                        <p:cTn id="101" dur="100" fill="hold"/>
                                        <p:tgtEl>
                                          <p:spTgt spid="16"/>
                                        </p:tgtEl>
                                        <p:attrNameLst>
                                          <p:attrName>ppt_y</p:attrName>
                                        </p:attrNameLst>
                                      </p:cBhvr>
                                      <p:tavLst>
                                        <p:tav tm="0">
                                          <p:val>
                                            <p:strVal val="#ppt_y"/>
                                          </p:val>
                                        </p:tav>
                                        <p:tav tm="100000">
                                          <p:val>
                                            <p:strVal val="#ppt_y"/>
                                          </p:val>
                                        </p:tav>
                                      </p:tavLst>
                                    </p:anim>
                                  </p:childTnLst>
                                </p:cTn>
                              </p:par>
                            </p:childTnLst>
                          </p:cTn>
                        </p:par>
                        <p:par>
                          <p:cTn id="102" fill="hold">
                            <p:stCondLst>
                              <p:cond delay="4250"/>
                            </p:stCondLst>
                            <p:childTnLst>
                              <p:par>
                                <p:cTn id="103" presetID="2" presetClass="entr" presetSubtype="8" fill="hold" grpId="0" nodeType="afterEffect">
                                  <p:stCondLst>
                                    <p:cond delay="0"/>
                                  </p:stCondLst>
                                  <p:childTnLst>
                                    <p:set>
                                      <p:cBhvr>
                                        <p:cTn id="104" dur="1" fill="hold">
                                          <p:stCondLst>
                                            <p:cond delay="0"/>
                                          </p:stCondLst>
                                        </p:cTn>
                                        <p:tgtEl>
                                          <p:spTgt spid="17"/>
                                        </p:tgtEl>
                                        <p:attrNameLst>
                                          <p:attrName>style.visibility</p:attrName>
                                        </p:attrNameLst>
                                      </p:cBhvr>
                                      <p:to>
                                        <p:strVal val="visible"/>
                                      </p:to>
                                    </p:set>
                                    <p:anim calcmode="lin" valueType="num">
                                      <p:cBhvr additive="base">
                                        <p:cTn id="105" dur="100" fill="hold"/>
                                        <p:tgtEl>
                                          <p:spTgt spid="17"/>
                                        </p:tgtEl>
                                        <p:attrNameLst>
                                          <p:attrName>ppt_x</p:attrName>
                                        </p:attrNameLst>
                                      </p:cBhvr>
                                      <p:tavLst>
                                        <p:tav tm="0">
                                          <p:val>
                                            <p:strVal val="0-#ppt_w/2"/>
                                          </p:val>
                                        </p:tav>
                                        <p:tav tm="100000">
                                          <p:val>
                                            <p:strVal val="#ppt_x"/>
                                          </p:val>
                                        </p:tav>
                                      </p:tavLst>
                                    </p:anim>
                                    <p:anim calcmode="lin" valueType="num">
                                      <p:cBhvr additive="base">
                                        <p:cTn id="106" dur="100" fill="hold"/>
                                        <p:tgtEl>
                                          <p:spTgt spid="17"/>
                                        </p:tgtEl>
                                        <p:attrNameLst>
                                          <p:attrName>ppt_y</p:attrName>
                                        </p:attrNameLst>
                                      </p:cBhvr>
                                      <p:tavLst>
                                        <p:tav tm="0">
                                          <p:val>
                                            <p:strVal val="#ppt_y"/>
                                          </p:val>
                                        </p:tav>
                                        <p:tav tm="100000">
                                          <p:val>
                                            <p:strVal val="#ppt_y"/>
                                          </p:val>
                                        </p:tav>
                                      </p:tavLst>
                                    </p:anim>
                                  </p:childTnLst>
                                </p:cTn>
                              </p:par>
                            </p:childTnLst>
                          </p:cTn>
                        </p:par>
                        <p:par>
                          <p:cTn id="107" fill="hold">
                            <p:stCondLst>
                              <p:cond delay="4750"/>
                            </p:stCondLst>
                            <p:childTnLst>
                              <p:par>
                                <p:cTn id="108" presetID="2" presetClass="entr" presetSubtype="8" fill="hold" grpId="0" nodeType="afterEffect">
                                  <p:stCondLst>
                                    <p:cond delay="0"/>
                                  </p:stCondLst>
                                  <p:childTnLst>
                                    <p:set>
                                      <p:cBhvr>
                                        <p:cTn id="109" dur="1" fill="hold">
                                          <p:stCondLst>
                                            <p:cond delay="0"/>
                                          </p:stCondLst>
                                        </p:cTn>
                                        <p:tgtEl>
                                          <p:spTgt spid="18"/>
                                        </p:tgtEl>
                                        <p:attrNameLst>
                                          <p:attrName>style.visibility</p:attrName>
                                        </p:attrNameLst>
                                      </p:cBhvr>
                                      <p:to>
                                        <p:strVal val="visible"/>
                                      </p:to>
                                    </p:set>
                                    <p:anim calcmode="lin" valueType="num">
                                      <p:cBhvr additive="base">
                                        <p:cTn id="110" dur="100" fill="hold"/>
                                        <p:tgtEl>
                                          <p:spTgt spid="18"/>
                                        </p:tgtEl>
                                        <p:attrNameLst>
                                          <p:attrName>ppt_x</p:attrName>
                                        </p:attrNameLst>
                                      </p:cBhvr>
                                      <p:tavLst>
                                        <p:tav tm="0">
                                          <p:val>
                                            <p:strVal val="0-#ppt_w/2"/>
                                          </p:val>
                                        </p:tav>
                                        <p:tav tm="100000">
                                          <p:val>
                                            <p:strVal val="#ppt_x"/>
                                          </p:val>
                                        </p:tav>
                                      </p:tavLst>
                                    </p:anim>
                                    <p:anim calcmode="lin" valueType="num">
                                      <p:cBhvr additive="base">
                                        <p:cTn id="111" dur="100" fill="hold"/>
                                        <p:tgtEl>
                                          <p:spTgt spid="18"/>
                                        </p:tgtEl>
                                        <p:attrNameLst>
                                          <p:attrName>ppt_y</p:attrName>
                                        </p:attrNameLst>
                                      </p:cBhvr>
                                      <p:tavLst>
                                        <p:tav tm="0">
                                          <p:val>
                                            <p:strVal val="#ppt_y"/>
                                          </p:val>
                                        </p:tav>
                                        <p:tav tm="100000">
                                          <p:val>
                                            <p:strVal val="#ppt_y"/>
                                          </p:val>
                                        </p:tav>
                                      </p:tavLst>
                                    </p:anim>
                                  </p:childTnLst>
                                </p:cTn>
                              </p:par>
                            </p:childTnLst>
                          </p:cTn>
                        </p:par>
                        <p:par>
                          <p:cTn id="112" fill="hold">
                            <p:stCondLst>
                              <p:cond delay="5250"/>
                            </p:stCondLst>
                            <p:childTnLst>
                              <p:par>
                                <p:cTn id="113" presetID="2" presetClass="entr" presetSubtype="8"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additive="base">
                                        <p:cTn id="115" dur="100" fill="hold"/>
                                        <p:tgtEl>
                                          <p:spTgt spid="29"/>
                                        </p:tgtEl>
                                        <p:attrNameLst>
                                          <p:attrName>ppt_x</p:attrName>
                                        </p:attrNameLst>
                                      </p:cBhvr>
                                      <p:tavLst>
                                        <p:tav tm="0">
                                          <p:val>
                                            <p:strVal val="0-#ppt_w/2"/>
                                          </p:val>
                                        </p:tav>
                                        <p:tav tm="100000">
                                          <p:val>
                                            <p:strVal val="#ppt_x"/>
                                          </p:val>
                                        </p:tav>
                                      </p:tavLst>
                                    </p:anim>
                                    <p:anim calcmode="lin" valueType="num">
                                      <p:cBhvr additive="base">
                                        <p:cTn id="116" dur="100" fill="hold"/>
                                        <p:tgtEl>
                                          <p:spTgt spid="29"/>
                                        </p:tgtEl>
                                        <p:attrNameLst>
                                          <p:attrName>ppt_y</p:attrName>
                                        </p:attrNameLst>
                                      </p:cBhvr>
                                      <p:tavLst>
                                        <p:tav tm="0">
                                          <p:val>
                                            <p:strVal val="#ppt_y"/>
                                          </p:val>
                                        </p:tav>
                                        <p:tav tm="100000">
                                          <p:val>
                                            <p:strVal val="#ppt_y"/>
                                          </p:val>
                                        </p:tav>
                                      </p:tavLst>
                                    </p:anim>
                                  </p:childTnLst>
                                </p:cTn>
                              </p:par>
                            </p:childTnLst>
                          </p:cTn>
                        </p:par>
                        <p:par>
                          <p:cTn id="117" fill="hold">
                            <p:stCondLst>
                              <p:cond delay="5750"/>
                            </p:stCondLst>
                            <p:childTnLst>
                              <p:par>
                                <p:cTn id="118" presetID="2" presetClass="entr" presetSubtype="8" fill="hold" grpId="0" nodeType="afterEffect">
                                  <p:stCondLst>
                                    <p:cond delay="0"/>
                                  </p:stCondLst>
                                  <p:childTnLst>
                                    <p:set>
                                      <p:cBhvr>
                                        <p:cTn id="119" dur="1" fill="hold">
                                          <p:stCondLst>
                                            <p:cond delay="0"/>
                                          </p:stCondLst>
                                        </p:cTn>
                                        <p:tgtEl>
                                          <p:spTgt spid="31"/>
                                        </p:tgtEl>
                                        <p:attrNameLst>
                                          <p:attrName>style.visibility</p:attrName>
                                        </p:attrNameLst>
                                      </p:cBhvr>
                                      <p:to>
                                        <p:strVal val="visible"/>
                                      </p:to>
                                    </p:set>
                                    <p:anim calcmode="lin" valueType="num">
                                      <p:cBhvr additive="base">
                                        <p:cTn id="120" dur="200" fill="hold"/>
                                        <p:tgtEl>
                                          <p:spTgt spid="31"/>
                                        </p:tgtEl>
                                        <p:attrNameLst>
                                          <p:attrName>ppt_x</p:attrName>
                                        </p:attrNameLst>
                                      </p:cBhvr>
                                      <p:tavLst>
                                        <p:tav tm="0">
                                          <p:val>
                                            <p:strVal val="0-#ppt_w/2"/>
                                          </p:val>
                                        </p:tav>
                                        <p:tav tm="100000">
                                          <p:val>
                                            <p:strVal val="#ppt_x"/>
                                          </p:val>
                                        </p:tav>
                                      </p:tavLst>
                                    </p:anim>
                                    <p:anim calcmode="lin" valueType="num">
                                      <p:cBhvr additive="base">
                                        <p:cTn id="121" dur="200" fill="hold"/>
                                        <p:tgtEl>
                                          <p:spTgt spid="31"/>
                                        </p:tgtEl>
                                        <p:attrNameLst>
                                          <p:attrName>ppt_y</p:attrName>
                                        </p:attrNameLst>
                                      </p:cBhvr>
                                      <p:tavLst>
                                        <p:tav tm="0">
                                          <p:val>
                                            <p:strVal val="#ppt_y"/>
                                          </p:val>
                                        </p:tav>
                                        <p:tav tm="100000">
                                          <p:val>
                                            <p:strVal val="#ppt_y"/>
                                          </p:val>
                                        </p:tav>
                                      </p:tavLst>
                                    </p:anim>
                                  </p:childTnLst>
                                </p:cTn>
                              </p:par>
                            </p:childTnLst>
                          </p:cTn>
                        </p:par>
                        <p:par>
                          <p:cTn id="122" fill="hold">
                            <p:stCondLst>
                              <p:cond delay="6250"/>
                            </p:stCondLst>
                            <p:childTnLst>
                              <p:par>
                                <p:cTn id="123" presetID="53" presetClass="entr" presetSubtype="16" fill="hold" grpId="0" nodeType="afterEffect">
                                  <p:stCondLst>
                                    <p:cond delay="0"/>
                                  </p:stCondLst>
                                  <p:iterate type="lt">
                                    <p:tmPct val="20000"/>
                                  </p:iterate>
                                  <p:childTnLst>
                                    <p:set>
                                      <p:cBhvr>
                                        <p:cTn id="124" dur="1" fill="hold">
                                          <p:stCondLst>
                                            <p:cond delay="0"/>
                                          </p:stCondLst>
                                        </p:cTn>
                                        <p:tgtEl>
                                          <p:spTgt spid="44"/>
                                        </p:tgtEl>
                                        <p:attrNameLst>
                                          <p:attrName>style.visibility</p:attrName>
                                        </p:attrNameLst>
                                      </p:cBhvr>
                                      <p:to>
                                        <p:strVal val="visible"/>
                                      </p:to>
                                    </p:set>
                                    <p:anim calcmode="lin" valueType="num">
                                      <p:cBhvr>
                                        <p:cTn id="125" dur="500" fill="hold"/>
                                        <p:tgtEl>
                                          <p:spTgt spid="44"/>
                                        </p:tgtEl>
                                        <p:attrNameLst>
                                          <p:attrName>ppt_w</p:attrName>
                                        </p:attrNameLst>
                                      </p:cBhvr>
                                      <p:tavLst>
                                        <p:tav tm="0">
                                          <p:val>
                                            <p:fltVal val="0"/>
                                          </p:val>
                                        </p:tav>
                                        <p:tav tm="100000">
                                          <p:val>
                                            <p:strVal val="#ppt_w"/>
                                          </p:val>
                                        </p:tav>
                                      </p:tavLst>
                                    </p:anim>
                                    <p:anim calcmode="lin" valueType="num">
                                      <p:cBhvr>
                                        <p:cTn id="126" dur="500" fill="hold"/>
                                        <p:tgtEl>
                                          <p:spTgt spid="44"/>
                                        </p:tgtEl>
                                        <p:attrNameLst>
                                          <p:attrName>ppt_h</p:attrName>
                                        </p:attrNameLst>
                                      </p:cBhvr>
                                      <p:tavLst>
                                        <p:tav tm="0">
                                          <p:val>
                                            <p:fltVal val="0"/>
                                          </p:val>
                                        </p:tav>
                                        <p:tav tm="100000">
                                          <p:val>
                                            <p:strVal val="#ppt_h"/>
                                          </p:val>
                                        </p:tav>
                                      </p:tavLst>
                                    </p:anim>
                                    <p:animEffect transition="in" filter="fade">
                                      <p:cBhvr>
                                        <p:cTn id="127" dur="500"/>
                                        <p:tgtEl>
                                          <p:spTgt spid="44"/>
                                        </p:tgtEl>
                                      </p:cBhvr>
                                    </p:animEffect>
                                  </p:childTnLst>
                                </p:cTn>
                              </p:par>
                            </p:childTnLst>
                          </p:cTn>
                        </p:par>
                        <p:par>
                          <p:cTn id="128" fill="hold">
                            <p:stCondLst>
                              <p:cond delay="3050"/>
                            </p:stCondLst>
                            <p:childTnLst>
                              <p:par>
                                <p:cTn id="129" presetID="53" presetClass="entr" presetSubtype="16" fill="hold" grpId="0" nodeType="afterEffect">
                                  <p:stCondLst>
                                    <p:cond delay="0"/>
                                  </p:stCondLst>
                                  <p:iterate type="lt">
                                    <p:tmPct val="20000"/>
                                  </p:iterate>
                                  <p:childTnLst>
                                    <p:set>
                                      <p:cBhvr>
                                        <p:cTn id="130" dur="1" fill="hold">
                                          <p:stCondLst>
                                            <p:cond delay="0"/>
                                          </p:stCondLst>
                                        </p:cTn>
                                        <p:tgtEl>
                                          <p:spTgt spid="49"/>
                                        </p:tgtEl>
                                        <p:attrNameLst>
                                          <p:attrName>style.visibility</p:attrName>
                                        </p:attrNameLst>
                                      </p:cBhvr>
                                      <p:to>
                                        <p:strVal val="visible"/>
                                      </p:to>
                                    </p:set>
                                    <p:anim calcmode="lin" valueType="num">
                                      <p:cBhvr>
                                        <p:cTn id="131" dur="500" fill="hold"/>
                                        <p:tgtEl>
                                          <p:spTgt spid="49"/>
                                        </p:tgtEl>
                                        <p:attrNameLst>
                                          <p:attrName>ppt_w</p:attrName>
                                        </p:attrNameLst>
                                      </p:cBhvr>
                                      <p:tavLst>
                                        <p:tav tm="0">
                                          <p:val>
                                            <p:fltVal val="0"/>
                                          </p:val>
                                        </p:tav>
                                        <p:tav tm="100000">
                                          <p:val>
                                            <p:strVal val="#ppt_w"/>
                                          </p:val>
                                        </p:tav>
                                      </p:tavLst>
                                    </p:anim>
                                    <p:anim calcmode="lin" valueType="num">
                                      <p:cBhvr>
                                        <p:cTn id="132" dur="500" fill="hold"/>
                                        <p:tgtEl>
                                          <p:spTgt spid="49"/>
                                        </p:tgtEl>
                                        <p:attrNameLst>
                                          <p:attrName>ppt_h</p:attrName>
                                        </p:attrNameLst>
                                      </p:cBhvr>
                                      <p:tavLst>
                                        <p:tav tm="0">
                                          <p:val>
                                            <p:fltVal val="0"/>
                                          </p:val>
                                        </p:tav>
                                        <p:tav tm="100000">
                                          <p:val>
                                            <p:strVal val="#ppt_h"/>
                                          </p:val>
                                        </p:tav>
                                      </p:tavLst>
                                    </p:anim>
                                    <p:animEffect transition="in" filter="fade">
                                      <p:cBhvr>
                                        <p:cTn id="133" dur="500"/>
                                        <p:tgtEl>
                                          <p:spTgt spid="49"/>
                                        </p:tgtEl>
                                      </p:cBhvr>
                                    </p:animEffect>
                                  </p:childTnLst>
                                </p:cTn>
                              </p:par>
                            </p:childTnLst>
                          </p:cTn>
                        </p:par>
                        <p:par>
                          <p:cTn id="134" fill="hold">
                            <p:stCondLst>
                              <p:cond delay="3749"/>
                            </p:stCondLst>
                            <p:childTnLst>
                              <p:par>
                                <p:cTn id="135" presetID="53" presetClass="entr" presetSubtype="16" fill="hold" grpId="0" nodeType="afterEffect">
                                  <p:stCondLst>
                                    <p:cond delay="0"/>
                                  </p:stCondLst>
                                  <p:iterate type="lt">
                                    <p:tmPct val="20000"/>
                                  </p:iterate>
                                  <p:childTnLst>
                                    <p:set>
                                      <p:cBhvr>
                                        <p:cTn id="136" dur="1" fill="hold">
                                          <p:stCondLst>
                                            <p:cond delay="0"/>
                                          </p:stCondLst>
                                        </p:cTn>
                                        <p:tgtEl>
                                          <p:spTgt spid="50"/>
                                        </p:tgtEl>
                                        <p:attrNameLst>
                                          <p:attrName>style.visibility</p:attrName>
                                        </p:attrNameLst>
                                      </p:cBhvr>
                                      <p:to>
                                        <p:strVal val="visible"/>
                                      </p:to>
                                    </p:set>
                                    <p:anim calcmode="lin" valueType="num">
                                      <p:cBhvr>
                                        <p:cTn id="137" dur="500" fill="hold"/>
                                        <p:tgtEl>
                                          <p:spTgt spid="50"/>
                                        </p:tgtEl>
                                        <p:attrNameLst>
                                          <p:attrName>ppt_w</p:attrName>
                                        </p:attrNameLst>
                                      </p:cBhvr>
                                      <p:tavLst>
                                        <p:tav tm="0">
                                          <p:val>
                                            <p:fltVal val="0"/>
                                          </p:val>
                                        </p:tav>
                                        <p:tav tm="100000">
                                          <p:val>
                                            <p:strVal val="#ppt_w"/>
                                          </p:val>
                                        </p:tav>
                                      </p:tavLst>
                                    </p:anim>
                                    <p:anim calcmode="lin" valueType="num">
                                      <p:cBhvr>
                                        <p:cTn id="138" dur="500" fill="hold"/>
                                        <p:tgtEl>
                                          <p:spTgt spid="50"/>
                                        </p:tgtEl>
                                        <p:attrNameLst>
                                          <p:attrName>ppt_h</p:attrName>
                                        </p:attrNameLst>
                                      </p:cBhvr>
                                      <p:tavLst>
                                        <p:tav tm="0">
                                          <p:val>
                                            <p:fltVal val="0"/>
                                          </p:val>
                                        </p:tav>
                                        <p:tav tm="100000">
                                          <p:val>
                                            <p:strVal val="#ppt_h"/>
                                          </p:val>
                                        </p:tav>
                                      </p:tavLst>
                                    </p:anim>
                                    <p:animEffect transition="in" filter="fade">
                                      <p:cBhvr>
                                        <p:cTn id="139" dur="500"/>
                                        <p:tgtEl>
                                          <p:spTgt spid="50"/>
                                        </p:tgtEl>
                                      </p:cBhvr>
                                    </p:animEffect>
                                  </p:childTnLst>
                                </p:cTn>
                              </p:par>
                            </p:childTnLst>
                          </p:cTn>
                        </p:par>
                        <p:par>
                          <p:cTn id="140" fill="hold">
                            <p:stCondLst>
                              <p:cond delay="4449"/>
                            </p:stCondLst>
                            <p:childTnLst>
                              <p:par>
                                <p:cTn id="141" presetID="53" presetClass="entr" presetSubtype="16" fill="hold" grpId="0" nodeType="afterEffect">
                                  <p:stCondLst>
                                    <p:cond delay="0"/>
                                  </p:stCondLst>
                                  <p:iterate type="lt">
                                    <p:tmPct val="20000"/>
                                  </p:iterate>
                                  <p:childTnLst>
                                    <p:set>
                                      <p:cBhvr>
                                        <p:cTn id="142" dur="1" fill="hold">
                                          <p:stCondLst>
                                            <p:cond delay="0"/>
                                          </p:stCondLst>
                                        </p:cTn>
                                        <p:tgtEl>
                                          <p:spTgt spid="51"/>
                                        </p:tgtEl>
                                        <p:attrNameLst>
                                          <p:attrName>style.visibility</p:attrName>
                                        </p:attrNameLst>
                                      </p:cBhvr>
                                      <p:to>
                                        <p:strVal val="visible"/>
                                      </p:to>
                                    </p:set>
                                    <p:anim calcmode="lin" valueType="num">
                                      <p:cBhvr>
                                        <p:cTn id="143" dur="500" fill="hold"/>
                                        <p:tgtEl>
                                          <p:spTgt spid="51"/>
                                        </p:tgtEl>
                                        <p:attrNameLst>
                                          <p:attrName>ppt_w</p:attrName>
                                        </p:attrNameLst>
                                      </p:cBhvr>
                                      <p:tavLst>
                                        <p:tav tm="0">
                                          <p:val>
                                            <p:fltVal val="0"/>
                                          </p:val>
                                        </p:tav>
                                        <p:tav tm="100000">
                                          <p:val>
                                            <p:strVal val="#ppt_w"/>
                                          </p:val>
                                        </p:tav>
                                      </p:tavLst>
                                    </p:anim>
                                    <p:anim calcmode="lin" valueType="num">
                                      <p:cBhvr>
                                        <p:cTn id="144" dur="500" fill="hold"/>
                                        <p:tgtEl>
                                          <p:spTgt spid="51"/>
                                        </p:tgtEl>
                                        <p:attrNameLst>
                                          <p:attrName>ppt_h</p:attrName>
                                        </p:attrNameLst>
                                      </p:cBhvr>
                                      <p:tavLst>
                                        <p:tav tm="0">
                                          <p:val>
                                            <p:fltVal val="0"/>
                                          </p:val>
                                        </p:tav>
                                        <p:tav tm="100000">
                                          <p:val>
                                            <p:strVal val="#ppt_h"/>
                                          </p:val>
                                        </p:tav>
                                      </p:tavLst>
                                    </p:anim>
                                    <p:animEffect transition="in" filter="fade">
                                      <p:cBhvr>
                                        <p:cTn id="145" dur="500"/>
                                        <p:tgtEl>
                                          <p:spTgt spid="51"/>
                                        </p:tgtEl>
                                      </p:cBhvr>
                                    </p:animEffect>
                                  </p:childTnLst>
                                </p:cTn>
                              </p:par>
                            </p:childTnLst>
                          </p:cTn>
                        </p:par>
                        <p:par>
                          <p:cTn id="146" fill="hold">
                            <p:stCondLst>
                              <p:cond delay="5149"/>
                            </p:stCondLst>
                            <p:childTnLst>
                              <p:par>
                                <p:cTn id="147" presetID="2" presetClass="entr" presetSubtype="2" fill="hold" grpId="0" nodeType="afterEffect">
                                  <p:stCondLst>
                                    <p:cond delay="0"/>
                                  </p:stCondLst>
                                  <p:childTnLst>
                                    <p:set>
                                      <p:cBhvr>
                                        <p:cTn id="148" dur="1" fill="hold">
                                          <p:stCondLst>
                                            <p:cond delay="0"/>
                                          </p:stCondLst>
                                        </p:cTn>
                                        <p:tgtEl>
                                          <p:spTgt spid="53"/>
                                        </p:tgtEl>
                                        <p:attrNameLst>
                                          <p:attrName>style.visibility</p:attrName>
                                        </p:attrNameLst>
                                      </p:cBhvr>
                                      <p:to>
                                        <p:strVal val="visible"/>
                                      </p:to>
                                    </p:set>
                                    <p:anim calcmode="lin" valueType="num">
                                      <p:cBhvr additive="base">
                                        <p:cTn id="149" dur="300" fill="hold"/>
                                        <p:tgtEl>
                                          <p:spTgt spid="53"/>
                                        </p:tgtEl>
                                        <p:attrNameLst>
                                          <p:attrName>ppt_x</p:attrName>
                                        </p:attrNameLst>
                                      </p:cBhvr>
                                      <p:tavLst>
                                        <p:tav tm="0">
                                          <p:val>
                                            <p:strVal val="1+#ppt_w/2"/>
                                          </p:val>
                                        </p:tav>
                                        <p:tav tm="100000">
                                          <p:val>
                                            <p:strVal val="#ppt_x"/>
                                          </p:val>
                                        </p:tav>
                                      </p:tavLst>
                                    </p:anim>
                                    <p:anim calcmode="lin" valueType="num">
                                      <p:cBhvr additive="base">
                                        <p:cTn id="150" dur="300" fill="hold"/>
                                        <p:tgtEl>
                                          <p:spTgt spid="53"/>
                                        </p:tgtEl>
                                        <p:attrNameLst>
                                          <p:attrName>ppt_y</p:attrName>
                                        </p:attrNameLst>
                                      </p:cBhvr>
                                      <p:tavLst>
                                        <p:tav tm="0">
                                          <p:val>
                                            <p:strVal val="#ppt_y"/>
                                          </p:val>
                                        </p:tav>
                                        <p:tav tm="100000">
                                          <p:val>
                                            <p:strVal val="#ppt_y"/>
                                          </p:val>
                                        </p:tav>
                                      </p:tavLst>
                                    </p:anim>
                                  </p:childTnLst>
                                </p:cTn>
                              </p:par>
                            </p:childTnLst>
                          </p:cTn>
                        </p:par>
                        <p:par>
                          <p:cTn id="151" fill="hold">
                            <p:stCondLst>
                              <p:cond delay="5649"/>
                            </p:stCondLst>
                            <p:childTnLst>
                              <p:par>
                                <p:cTn id="152" presetID="2" presetClass="entr" presetSubtype="2" fill="hold" grpId="0" nodeType="afterEffect">
                                  <p:stCondLst>
                                    <p:cond delay="0"/>
                                  </p:stCondLst>
                                  <p:childTnLst>
                                    <p:set>
                                      <p:cBhvr>
                                        <p:cTn id="153" dur="1" fill="hold">
                                          <p:stCondLst>
                                            <p:cond delay="0"/>
                                          </p:stCondLst>
                                        </p:cTn>
                                        <p:tgtEl>
                                          <p:spTgt spid="52"/>
                                        </p:tgtEl>
                                        <p:attrNameLst>
                                          <p:attrName>style.visibility</p:attrName>
                                        </p:attrNameLst>
                                      </p:cBhvr>
                                      <p:to>
                                        <p:strVal val="visible"/>
                                      </p:to>
                                    </p:set>
                                    <p:anim calcmode="lin" valueType="num">
                                      <p:cBhvr additive="base">
                                        <p:cTn id="154" dur="300" fill="hold"/>
                                        <p:tgtEl>
                                          <p:spTgt spid="52"/>
                                        </p:tgtEl>
                                        <p:attrNameLst>
                                          <p:attrName>ppt_x</p:attrName>
                                        </p:attrNameLst>
                                      </p:cBhvr>
                                      <p:tavLst>
                                        <p:tav tm="0">
                                          <p:val>
                                            <p:strVal val="1+#ppt_w/2"/>
                                          </p:val>
                                        </p:tav>
                                        <p:tav tm="100000">
                                          <p:val>
                                            <p:strVal val="#ppt_x"/>
                                          </p:val>
                                        </p:tav>
                                      </p:tavLst>
                                    </p:anim>
                                    <p:anim calcmode="lin" valueType="num">
                                      <p:cBhvr additive="base">
                                        <p:cTn id="155" dur="300" fill="hold"/>
                                        <p:tgtEl>
                                          <p:spTgt spid="52"/>
                                        </p:tgtEl>
                                        <p:attrNameLst>
                                          <p:attrName>ppt_y</p:attrName>
                                        </p:attrNameLst>
                                      </p:cBhvr>
                                      <p:tavLst>
                                        <p:tav tm="0">
                                          <p:val>
                                            <p:strVal val="#ppt_y"/>
                                          </p:val>
                                        </p:tav>
                                        <p:tav tm="100000">
                                          <p:val>
                                            <p:strVal val="#ppt_y"/>
                                          </p:val>
                                        </p:tav>
                                      </p:tavLst>
                                    </p:anim>
                                  </p:childTnLst>
                                </p:cTn>
                              </p:par>
                            </p:childTnLst>
                          </p:cTn>
                        </p:par>
                        <p:par>
                          <p:cTn id="156" fill="hold">
                            <p:stCondLst>
                              <p:cond delay="6149"/>
                            </p:stCondLst>
                            <p:childTnLst>
                              <p:par>
                                <p:cTn id="157" presetID="12" presetClass="entr" presetSubtype="8" fill="hold" nodeType="afterEffect">
                                  <p:stCondLst>
                                    <p:cond delay="0"/>
                                  </p:stCondLst>
                                  <p:childTnLst>
                                    <p:set>
                                      <p:cBhvr>
                                        <p:cTn id="158" dur="1" fill="hold">
                                          <p:stCondLst>
                                            <p:cond delay="0"/>
                                          </p:stCondLst>
                                        </p:cTn>
                                        <p:tgtEl>
                                          <p:spTgt spid="54"/>
                                        </p:tgtEl>
                                        <p:attrNameLst>
                                          <p:attrName>style.visibility</p:attrName>
                                        </p:attrNameLst>
                                      </p:cBhvr>
                                      <p:to>
                                        <p:strVal val="visible"/>
                                      </p:to>
                                    </p:set>
                                    <p:anim calcmode="lin" valueType="num">
                                      <p:cBhvr additive="base">
                                        <p:cTn id="159" dur="500"/>
                                        <p:tgtEl>
                                          <p:spTgt spid="54"/>
                                        </p:tgtEl>
                                        <p:attrNameLst>
                                          <p:attrName>ppt_x</p:attrName>
                                        </p:attrNameLst>
                                      </p:cBhvr>
                                      <p:tavLst>
                                        <p:tav tm="0">
                                          <p:val>
                                            <p:strVal val="#ppt_x-#ppt_w*1.125000"/>
                                          </p:val>
                                        </p:tav>
                                        <p:tav tm="100000">
                                          <p:val>
                                            <p:strVal val="#ppt_x"/>
                                          </p:val>
                                        </p:tav>
                                      </p:tavLst>
                                    </p:anim>
                                    <p:animEffect transition="in" filter="wipe(right)">
                                      <p:cBhvr>
                                        <p:cTn id="160" dur="500"/>
                                        <p:tgtEl>
                                          <p:spTgt spid="54"/>
                                        </p:tgtEl>
                                      </p:cBhvr>
                                    </p:animEffect>
                                  </p:childTnLst>
                                </p:cTn>
                              </p:par>
                              <p:par>
                                <p:cTn id="161" presetID="53" presetClass="entr" presetSubtype="16" fill="hold" grpId="0" nodeType="withEffect">
                                  <p:stCondLst>
                                    <p:cond delay="0"/>
                                  </p:stCondLst>
                                  <p:iterate type="lt">
                                    <p:tmPct val="20000"/>
                                  </p:iterate>
                                  <p:childTnLst>
                                    <p:set>
                                      <p:cBhvr>
                                        <p:cTn id="162" dur="1" fill="hold">
                                          <p:stCondLst>
                                            <p:cond delay="0"/>
                                          </p:stCondLst>
                                        </p:cTn>
                                        <p:tgtEl>
                                          <p:spTgt spid="57"/>
                                        </p:tgtEl>
                                        <p:attrNameLst>
                                          <p:attrName>style.visibility</p:attrName>
                                        </p:attrNameLst>
                                      </p:cBhvr>
                                      <p:to>
                                        <p:strVal val="visible"/>
                                      </p:to>
                                    </p:set>
                                    <p:anim calcmode="lin" valueType="num">
                                      <p:cBhvr>
                                        <p:cTn id="163" dur="500" fill="hold"/>
                                        <p:tgtEl>
                                          <p:spTgt spid="57"/>
                                        </p:tgtEl>
                                        <p:attrNameLst>
                                          <p:attrName>ppt_w</p:attrName>
                                        </p:attrNameLst>
                                      </p:cBhvr>
                                      <p:tavLst>
                                        <p:tav tm="0">
                                          <p:val>
                                            <p:fltVal val="0"/>
                                          </p:val>
                                        </p:tav>
                                        <p:tav tm="100000">
                                          <p:val>
                                            <p:strVal val="#ppt_w"/>
                                          </p:val>
                                        </p:tav>
                                      </p:tavLst>
                                    </p:anim>
                                    <p:anim calcmode="lin" valueType="num">
                                      <p:cBhvr>
                                        <p:cTn id="164" dur="500" fill="hold"/>
                                        <p:tgtEl>
                                          <p:spTgt spid="57"/>
                                        </p:tgtEl>
                                        <p:attrNameLst>
                                          <p:attrName>ppt_h</p:attrName>
                                        </p:attrNameLst>
                                      </p:cBhvr>
                                      <p:tavLst>
                                        <p:tav tm="0">
                                          <p:val>
                                            <p:fltVal val="0"/>
                                          </p:val>
                                        </p:tav>
                                        <p:tav tm="100000">
                                          <p:val>
                                            <p:strVal val="#ppt_h"/>
                                          </p:val>
                                        </p:tav>
                                      </p:tavLst>
                                    </p:anim>
                                    <p:animEffect transition="in" filter="fade">
                                      <p:cBhvr>
                                        <p:cTn id="165" dur="500"/>
                                        <p:tgtEl>
                                          <p:spTgt spid="57"/>
                                        </p:tgtEl>
                                      </p:cBhvr>
                                    </p:animEffect>
                                  </p:childTnLst>
                                </p:cTn>
                              </p:par>
                            </p:childTnLst>
                          </p:cTn>
                        </p:par>
                        <p:par>
                          <p:cTn id="166" fill="hold">
                            <p:stCondLst>
                              <p:cond delay="6549"/>
                            </p:stCondLst>
                            <p:childTnLst>
                              <p:par>
                                <p:cTn id="167" presetID="22" presetClass="entr" presetSubtype="8" fill="hold" grpId="0" nodeType="afterEffect">
                                  <p:stCondLst>
                                    <p:cond delay="0"/>
                                  </p:stCondLst>
                                  <p:childTnLst>
                                    <p:set>
                                      <p:cBhvr>
                                        <p:cTn id="168" dur="1" fill="hold">
                                          <p:stCondLst>
                                            <p:cond delay="0"/>
                                          </p:stCondLst>
                                        </p:cTn>
                                        <p:tgtEl>
                                          <p:spTgt spid="58"/>
                                        </p:tgtEl>
                                        <p:attrNameLst>
                                          <p:attrName>style.visibility</p:attrName>
                                        </p:attrNameLst>
                                      </p:cBhvr>
                                      <p:to>
                                        <p:strVal val="visible"/>
                                      </p:to>
                                    </p:set>
                                    <p:animEffect transition="in" filter="wipe(left)">
                                      <p:cBhvr>
                                        <p:cTn id="169" dur="500"/>
                                        <p:tgtEl>
                                          <p:spTgt spid="58"/>
                                        </p:tgtEl>
                                      </p:cBhvr>
                                    </p:animEffect>
                                  </p:childTnLst>
                                </p:cTn>
                              </p:par>
                            </p:childTnLst>
                          </p:cTn>
                        </p:par>
                        <p:par>
                          <p:cTn id="170" fill="hold">
                            <p:stCondLst>
                              <p:cond delay="7049"/>
                            </p:stCondLst>
                            <p:childTnLst>
                              <p:par>
                                <p:cTn id="171" presetID="22" presetClass="entr" presetSubtype="8" fill="hold" grpId="0" nodeType="after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wipe(left)">
                                      <p:cBhvr>
                                        <p:cTn id="173" dur="500"/>
                                        <p:tgtEl>
                                          <p:spTgt spid="61"/>
                                        </p:tgtEl>
                                      </p:cBhvr>
                                    </p:animEffect>
                                  </p:childTnLst>
                                </p:cTn>
                              </p:par>
                            </p:childTnLst>
                          </p:cTn>
                        </p:par>
                        <p:par>
                          <p:cTn id="174" fill="hold">
                            <p:stCondLst>
                              <p:cond delay="7549"/>
                            </p:stCondLst>
                            <p:childTnLst>
                              <p:par>
                                <p:cTn id="175" presetID="53" presetClass="entr" presetSubtype="16" fill="hold" grpId="0" nodeType="afterEffect">
                                  <p:stCondLst>
                                    <p:cond delay="0"/>
                                  </p:stCondLst>
                                  <p:childTnLst>
                                    <p:set>
                                      <p:cBhvr>
                                        <p:cTn id="176" dur="1" fill="hold">
                                          <p:stCondLst>
                                            <p:cond delay="0"/>
                                          </p:stCondLst>
                                        </p:cTn>
                                        <p:tgtEl>
                                          <p:spTgt spid="59"/>
                                        </p:tgtEl>
                                        <p:attrNameLst>
                                          <p:attrName>style.visibility</p:attrName>
                                        </p:attrNameLst>
                                      </p:cBhvr>
                                      <p:to>
                                        <p:strVal val="visible"/>
                                      </p:to>
                                    </p:set>
                                    <p:anim calcmode="lin" valueType="num">
                                      <p:cBhvr>
                                        <p:cTn id="177" dur="300" fill="hold"/>
                                        <p:tgtEl>
                                          <p:spTgt spid="59"/>
                                        </p:tgtEl>
                                        <p:attrNameLst>
                                          <p:attrName>ppt_w</p:attrName>
                                        </p:attrNameLst>
                                      </p:cBhvr>
                                      <p:tavLst>
                                        <p:tav tm="0">
                                          <p:val>
                                            <p:fltVal val="0"/>
                                          </p:val>
                                        </p:tav>
                                        <p:tav tm="100000">
                                          <p:val>
                                            <p:strVal val="#ppt_w"/>
                                          </p:val>
                                        </p:tav>
                                      </p:tavLst>
                                    </p:anim>
                                    <p:anim calcmode="lin" valueType="num">
                                      <p:cBhvr>
                                        <p:cTn id="178" dur="300" fill="hold"/>
                                        <p:tgtEl>
                                          <p:spTgt spid="59"/>
                                        </p:tgtEl>
                                        <p:attrNameLst>
                                          <p:attrName>ppt_h</p:attrName>
                                        </p:attrNameLst>
                                      </p:cBhvr>
                                      <p:tavLst>
                                        <p:tav tm="0">
                                          <p:val>
                                            <p:fltVal val="0"/>
                                          </p:val>
                                        </p:tav>
                                        <p:tav tm="100000">
                                          <p:val>
                                            <p:strVal val="#ppt_h"/>
                                          </p:val>
                                        </p:tav>
                                      </p:tavLst>
                                    </p:anim>
                                    <p:animEffect transition="in" filter="fade">
                                      <p:cBhvr>
                                        <p:cTn id="179" dur="300"/>
                                        <p:tgtEl>
                                          <p:spTgt spid="59"/>
                                        </p:tgtEl>
                                      </p:cBhvr>
                                    </p:animEffect>
                                  </p:childTnLst>
                                </p:cTn>
                              </p:par>
                            </p:childTnLst>
                          </p:cTn>
                        </p:par>
                        <p:par>
                          <p:cTn id="180" fill="hold">
                            <p:stCondLst>
                              <p:cond delay="8049"/>
                            </p:stCondLst>
                            <p:childTnLst>
                              <p:par>
                                <p:cTn id="181" presetID="22" presetClass="entr" presetSubtype="8" fill="hold" grpId="0" nodeType="afterEffect">
                                  <p:stCondLst>
                                    <p:cond delay="0"/>
                                  </p:stCondLst>
                                  <p:childTnLst>
                                    <p:set>
                                      <p:cBhvr>
                                        <p:cTn id="182" dur="1" fill="hold">
                                          <p:stCondLst>
                                            <p:cond delay="0"/>
                                          </p:stCondLst>
                                        </p:cTn>
                                        <p:tgtEl>
                                          <p:spTgt spid="62"/>
                                        </p:tgtEl>
                                        <p:attrNameLst>
                                          <p:attrName>style.visibility</p:attrName>
                                        </p:attrNameLst>
                                      </p:cBhvr>
                                      <p:to>
                                        <p:strVal val="visible"/>
                                      </p:to>
                                    </p:set>
                                    <p:animEffect transition="in" filter="wipe(left)">
                                      <p:cBhvr>
                                        <p:cTn id="183" dur="500"/>
                                        <p:tgtEl>
                                          <p:spTgt spid="62"/>
                                        </p:tgtEl>
                                      </p:cBhvr>
                                    </p:animEffect>
                                  </p:childTnLst>
                                </p:cTn>
                              </p:par>
                            </p:childTnLst>
                          </p:cTn>
                        </p:par>
                        <p:par>
                          <p:cTn id="184" fill="hold">
                            <p:stCondLst>
                              <p:cond delay="8549"/>
                            </p:stCondLst>
                            <p:childTnLst>
                              <p:par>
                                <p:cTn id="185" presetID="53" presetClass="entr" presetSubtype="16" fill="hold" grpId="0" nodeType="afterEffect">
                                  <p:stCondLst>
                                    <p:cond delay="0"/>
                                  </p:stCondLst>
                                  <p:childTnLst>
                                    <p:set>
                                      <p:cBhvr>
                                        <p:cTn id="186" dur="1" fill="hold">
                                          <p:stCondLst>
                                            <p:cond delay="0"/>
                                          </p:stCondLst>
                                        </p:cTn>
                                        <p:tgtEl>
                                          <p:spTgt spid="60"/>
                                        </p:tgtEl>
                                        <p:attrNameLst>
                                          <p:attrName>style.visibility</p:attrName>
                                        </p:attrNameLst>
                                      </p:cBhvr>
                                      <p:to>
                                        <p:strVal val="visible"/>
                                      </p:to>
                                    </p:set>
                                    <p:anim calcmode="lin" valueType="num">
                                      <p:cBhvr>
                                        <p:cTn id="187" dur="300" fill="hold"/>
                                        <p:tgtEl>
                                          <p:spTgt spid="60"/>
                                        </p:tgtEl>
                                        <p:attrNameLst>
                                          <p:attrName>ppt_w</p:attrName>
                                        </p:attrNameLst>
                                      </p:cBhvr>
                                      <p:tavLst>
                                        <p:tav tm="0">
                                          <p:val>
                                            <p:fltVal val="0"/>
                                          </p:val>
                                        </p:tav>
                                        <p:tav tm="100000">
                                          <p:val>
                                            <p:strVal val="#ppt_w"/>
                                          </p:val>
                                        </p:tav>
                                      </p:tavLst>
                                    </p:anim>
                                    <p:anim calcmode="lin" valueType="num">
                                      <p:cBhvr>
                                        <p:cTn id="188" dur="300" fill="hold"/>
                                        <p:tgtEl>
                                          <p:spTgt spid="60"/>
                                        </p:tgtEl>
                                        <p:attrNameLst>
                                          <p:attrName>ppt_h</p:attrName>
                                        </p:attrNameLst>
                                      </p:cBhvr>
                                      <p:tavLst>
                                        <p:tav tm="0">
                                          <p:val>
                                            <p:fltVal val="0"/>
                                          </p:val>
                                        </p:tav>
                                        <p:tav tm="100000">
                                          <p:val>
                                            <p:strVal val="#ppt_h"/>
                                          </p:val>
                                        </p:tav>
                                      </p:tavLst>
                                    </p:anim>
                                    <p:animEffect transition="in" filter="fade">
                                      <p:cBhvr>
                                        <p:cTn id="189" dur="300"/>
                                        <p:tgtEl>
                                          <p:spTgt spid="60"/>
                                        </p:tgtEl>
                                      </p:cBhvr>
                                    </p:animEffect>
                                  </p:childTnLst>
                                </p:cTn>
                              </p:par>
                            </p:childTnLst>
                          </p:cTn>
                        </p:par>
                        <p:par>
                          <p:cTn id="190" fill="hold">
                            <p:stCondLst>
                              <p:cond delay="9049"/>
                            </p:stCondLst>
                            <p:childTnLst>
                              <p:par>
                                <p:cTn id="191" presetID="53" presetClass="entr" presetSubtype="16" fill="hold" grpId="0" nodeType="afterEffect">
                                  <p:stCondLst>
                                    <p:cond delay="0"/>
                                  </p:stCondLst>
                                  <p:childTnLst>
                                    <p:set>
                                      <p:cBhvr>
                                        <p:cTn id="192" dur="1" fill="hold">
                                          <p:stCondLst>
                                            <p:cond delay="0"/>
                                          </p:stCondLst>
                                        </p:cTn>
                                        <p:tgtEl>
                                          <p:spTgt spid="63"/>
                                        </p:tgtEl>
                                        <p:attrNameLst>
                                          <p:attrName>style.visibility</p:attrName>
                                        </p:attrNameLst>
                                      </p:cBhvr>
                                      <p:to>
                                        <p:strVal val="visible"/>
                                      </p:to>
                                    </p:set>
                                    <p:anim calcmode="lin" valueType="num">
                                      <p:cBhvr>
                                        <p:cTn id="193" dur="300" fill="hold"/>
                                        <p:tgtEl>
                                          <p:spTgt spid="63"/>
                                        </p:tgtEl>
                                        <p:attrNameLst>
                                          <p:attrName>ppt_w</p:attrName>
                                        </p:attrNameLst>
                                      </p:cBhvr>
                                      <p:tavLst>
                                        <p:tav tm="0">
                                          <p:val>
                                            <p:fltVal val="0"/>
                                          </p:val>
                                        </p:tav>
                                        <p:tav tm="100000">
                                          <p:val>
                                            <p:strVal val="#ppt_w"/>
                                          </p:val>
                                        </p:tav>
                                      </p:tavLst>
                                    </p:anim>
                                    <p:anim calcmode="lin" valueType="num">
                                      <p:cBhvr>
                                        <p:cTn id="194" dur="300" fill="hold"/>
                                        <p:tgtEl>
                                          <p:spTgt spid="63"/>
                                        </p:tgtEl>
                                        <p:attrNameLst>
                                          <p:attrName>ppt_h</p:attrName>
                                        </p:attrNameLst>
                                      </p:cBhvr>
                                      <p:tavLst>
                                        <p:tav tm="0">
                                          <p:val>
                                            <p:fltVal val="0"/>
                                          </p:val>
                                        </p:tav>
                                        <p:tav tm="100000">
                                          <p:val>
                                            <p:strVal val="#ppt_h"/>
                                          </p:val>
                                        </p:tav>
                                      </p:tavLst>
                                    </p:anim>
                                    <p:animEffect transition="in" filter="fade">
                                      <p:cBhvr>
                                        <p:cTn id="195" dur="300"/>
                                        <p:tgtEl>
                                          <p:spTgt spid="63"/>
                                        </p:tgtEl>
                                      </p:cBhvr>
                                    </p:animEffect>
                                  </p:childTnLst>
                                </p:cTn>
                              </p:par>
                            </p:childTnLst>
                          </p:cTn>
                        </p:par>
                        <p:par>
                          <p:cTn id="196" fill="hold">
                            <p:stCondLst>
                              <p:cond delay="9549"/>
                            </p:stCondLst>
                            <p:childTnLst>
                              <p:par>
                                <p:cTn id="197" presetID="53" presetClass="entr" presetSubtype="16" fill="hold" grpId="0" nodeType="afterEffect">
                                  <p:stCondLst>
                                    <p:cond delay="0"/>
                                  </p:stCondLst>
                                  <p:childTnLst>
                                    <p:set>
                                      <p:cBhvr>
                                        <p:cTn id="198" dur="1" fill="hold">
                                          <p:stCondLst>
                                            <p:cond delay="0"/>
                                          </p:stCondLst>
                                        </p:cTn>
                                        <p:tgtEl>
                                          <p:spTgt spid="64"/>
                                        </p:tgtEl>
                                        <p:attrNameLst>
                                          <p:attrName>style.visibility</p:attrName>
                                        </p:attrNameLst>
                                      </p:cBhvr>
                                      <p:to>
                                        <p:strVal val="visible"/>
                                      </p:to>
                                    </p:set>
                                    <p:anim calcmode="lin" valueType="num">
                                      <p:cBhvr>
                                        <p:cTn id="199" dur="300" fill="hold"/>
                                        <p:tgtEl>
                                          <p:spTgt spid="64"/>
                                        </p:tgtEl>
                                        <p:attrNameLst>
                                          <p:attrName>ppt_w</p:attrName>
                                        </p:attrNameLst>
                                      </p:cBhvr>
                                      <p:tavLst>
                                        <p:tav tm="0">
                                          <p:val>
                                            <p:fltVal val="0"/>
                                          </p:val>
                                        </p:tav>
                                        <p:tav tm="100000">
                                          <p:val>
                                            <p:strVal val="#ppt_w"/>
                                          </p:val>
                                        </p:tav>
                                      </p:tavLst>
                                    </p:anim>
                                    <p:anim calcmode="lin" valueType="num">
                                      <p:cBhvr>
                                        <p:cTn id="200" dur="300" fill="hold"/>
                                        <p:tgtEl>
                                          <p:spTgt spid="64"/>
                                        </p:tgtEl>
                                        <p:attrNameLst>
                                          <p:attrName>ppt_h</p:attrName>
                                        </p:attrNameLst>
                                      </p:cBhvr>
                                      <p:tavLst>
                                        <p:tav tm="0">
                                          <p:val>
                                            <p:fltVal val="0"/>
                                          </p:val>
                                        </p:tav>
                                        <p:tav tm="100000">
                                          <p:val>
                                            <p:strVal val="#ppt_h"/>
                                          </p:val>
                                        </p:tav>
                                      </p:tavLst>
                                    </p:anim>
                                    <p:animEffect transition="in" filter="fade">
                                      <p:cBhvr>
                                        <p:cTn id="201" dur="300"/>
                                        <p:tgtEl>
                                          <p:spTgt spid="64"/>
                                        </p:tgtEl>
                                      </p:cBhvr>
                                    </p:animEffect>
                                  </p:childTnLst>
                                </p:cTn>
                              </p:par>
                            </p:childTnLst>
                          </p:cTn>
                        </p:par>
                        <p:par>
                          <p:cTn id="202" fill="hold">
                            <p:stCondLst>
                              <p:cond delay="10049"/>
                            </p:stCondLst>
                            <p:childTnLst>
                              <p:par>
                                <p:cTn id="203" presetID="53" presetClass="entr" presetSubtype="16" fill="hold" grpId="0" nodeType="afterEffect">
                                  <p:stCondLst>
                                    <p:cond delay="0"/>
                                  </p:stCondLst>
                                  <p:childTnLst>
                                    <p:set>
                                      <p:cBhvr>
                                        <p:cTn id="204" dur="1" fill="hold">
                                          <p:stCondLst>
                                            <p:cond delay="0"/>
                                          </p:stCondLst>
                                        </p:cTn>
                                        <p:tgtEl>
                                          <p:spTgt spid="65"/>
                                        </p:tgtEl>
                                        <p:attrNameLst>
                                          <p:attrName>style.visibility</p:attrName>
                                        </p:attrNameLst>
                                      </p:cBhvr>
                                      <p:to>
                                        <p:strVal val="visible"/>
                                      </p:to>
                                    </p:set>
                                    <p:anim calcmode="lin" valueType="num">
                                      <p:cBhvr>
                                        <p:cTn id="205" dur="300" fill="hold"/>
                                        <p:tgtEl>
                                          <p:spTgt spid="65"/>
                                        </p:tgtEl>
                                        <p:attrNameLst>
                                          <p:attrName>ppt_w</p:attrName>
                                        </p:attrNameLst>
                                      </p:cBhvr>
                                      <p:tavLst>
                                        <p:tav tm="0">
                                          <p:val>
                                            <p:fltVal val="0"/>
                                          </p:val>
                                        </p:tav>
                                        <p:tav tm="100000">
                                          <p:val>
                                            <p:strVal val="#ppt_w"/>
                                          </p:val>
                                        </p:tav>
                                      </p:tavLst>
                                    </p:anim>
                                    <p:anim calcmode="lin" valueType="num">
                                      <p:cBhvr>
                                        <p:cTn id="206" dur="300" fill="hold"/>
                                        <p:tgtEl>
                                          <p:spTgt spid="65"/>
                                        </p:tgtEl>
                                        <p:attrNameLst>
                                          <p:attrName>ppt_h</p:attrName>
                                        </p:attrNameLst>
                                      </p:cBhvr>
                                      <p:tavLst>
                                        <p:tav tm="0">
                                          <p:val>
                                            <p:fltVal val="0"/>
                                          </p:val>
                                        </p:tav>
                                        <p:tav tm="100000">
                                          <p:val>
                                            <p:strVal val="#ppt_h"/>
                                          </p:val>
                                        </p:tav>
                                      </p:tavLst>
                                    </p:anim>
                                    <p:animEffect transition="in" filter="fade">
                                      <p:cBhvr>
                                        <p:cTn id="207" dur="3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p:bldP spid="13" grpId="0"/>
      <p:bldP spid="14" grpId="0"/>
      <p:bldP spid="15" grpId="0"/>
      <p:bldP spid="16" grpId="0"/>
      <p:bldP spid="17" grpId="0"/>
      <p:bldP spid="18" grpId="0"/>
      <p:bldP spid="29" grpId="0"/>
      <p:bldP spid="30" grpId="0"/>
      <p:bldP spid="31" grpId="0"/>
      <p:bldP spid="44" grpId="0"/>
      <p:bldP spid="45" grpId="0"/>
      <p:bldP spid="46" grpId="0"/>
      <p:bldP spid="47" grpId="0"/>
      <p:bldP spid="48" grpId="0"/>
      <p:bldP spid="49" grpId="0"/>
      <p:bldP spid="50" grpId="0"/>
      <p:bldP spid="51" grpId="0"/>
      <p:bldP spid="52" grpId="0"/>
      <p:bldP spid="53" grpId="0"/>
      <p:bldP spid="57" grpId="0"/>
      <p:bldP spid="58" grpId="0"/>
      <p:bldP spid="59" grpId="0" animBg="1"/>
      <p:bldP spid="60" grpId="0" animBg="1"/>
      <p:bldP spid="61" grpId="0"/>
      <p:bldP spid="62" grpId="0"/>
      <p:bldP spid="63" grpId="0" animBg="1"/>
      <p:bldP spid="64" grpId="0" animBg="1"/>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四项主要工作</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4736468" y="1362793"/>
            <a:ext cx="1613372" cy="1827513"/>
            <a:chOff x="4394113" y="1705998"/>
            <a:chExt cx="1613372" cy="1827513"/>
          </a:xfrm>
        </p:grpSpPr>
        <p:sp>
          <p:nvSpPr>
            <p:cNvPr id="13"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 name="组合 14"/>
          <p:cNvGrpSpPr/>
          <p:nvPr/>
        </p:nvGrpSpPr>
        <p:grpSpPr>
          <a:xfrm>
            <a:off x="5047663" y="1777284"/>
            <a:ext cx="1005403" cy="873900"/>
            <a:chOff x="4621799" y="1778517"/>
            <a:chExt cx="1005403" cy="873900"/>
          </a:xfrm>
        </p:grpSpPr>
        <p:grpSp>
          <p:nvGrpSpPr>
            <p:cNvPr id="16" name="组合 15"/>
            <p:cNvGrpSpPr/>
            <p:nvPr/>
          </p:nvGrpSpPr>
          <p:grpSpPr>
            <a:xfrm>
              <a:off x="4921406" y="1778517"/>
              <a:ext cx="390724" cy="386695"/>
              <a:chOff x="6967126" y="4092464"/>
              <a:chExt cx="453105" cy="448433"/>
            </a:xfrm>
            <a:solidFill>
              <a:schemeClr val="bg1"/>
            </a:solidFill>
            <a:effectLst/>
          </p:grpSpPr>
          <p:sp>
            <p:nvSpPr>
              <p:cNvPr id="1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7" name="矩形 16"/>
            <p:cNvSpPr/>
            <p:nvPr/>
          </p:nvSpPr>
          <p:spPr>
            <a:xfrm>
              <a:off x="4621799" y="2313863"/>
              <a:ext cx="1005403" cy="338554"/>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0" name="组合 19"/>
          <p:cNvGrpSpPr/>
          <p:nvPr/>
        </p:nvGrpSpPr>
        <p:grpSpPr>
          <a:xfrm flipH="1">
            <a:off x="6053066" y="2359312"/>
            <a:ext cx="1584176" cy="1827513"/>
            <a:chOff x="4394113" y="1705998"/>
            <a:chExt cx="1613372" cy="1827513"/>
          </a:xfrm>
        </p:grpSpPr>
        <p:sp>
          <p:nvSpPr>
            <p:cNvPr id="21"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3" name="组合 22"/>
          <p:cNvGrpSpPr/>
          <p:nvPr/>
        </p:nvGrpSpPr>
        <p:grpSpPr>
          <a:xfrm>
            <a:off x="6367967" y="2799613"/>
            <a:ext cx="1005403" cy="781385"/>
            <a:chOff x="6099245" y="2439326"/>
            <a:chExt cx="1005403" cy="781385"/>
          </a:xfrm>
        </p:grpSpPr>
        <p:grpSp>
          <p:nvGrpSpPr>
            <p:cNvPr id="24" name="组合 23"/>
            <p:cNvGrpSpPr/>
            <p:nvPr/>
          </p:nvGrpSpPr>
          <p:grpSpPr>
            <a:xfrm>
              <a:off x="6438208" y="2439326"/>
              <a:ext cx="373402" cy="357114"/>
              <a:chOff x="6042259" y="5362013"/>
              <a:chExt cx="464982" cy="444699"/>
            </a:xfrm>
            <a:solidFill>
              <a:schemeClr val="bg1"/>
            </a:solidFill>
          </p:grpSpPr>
          <p:sp>
            <p:nvSpPr>
              <p:cNvPr id="26"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任意多边形 26"/>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5" name="矩形 24"/>
            <p:cNvSpPr/>
            <p:nvPr/>
          </p:nvSpPr>
          <p:spPr>
            <a:xfrm>
              <a:off x="6099245" y="2882157"/>
              <a:ext cx="1005403" cy="338554"/>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8" name="组合 27"/>
          <p:cNvGrpSpPr/>
          <p:nvPr/>
        </p:nvGrpSpPr>
        <p:grpSpPr>
          <a:xfrm>
            <a:off x="4639742" y="3135680"/>
            <a:ext cx="1613372" cy="1827513"/>
            <a:chOff x="4394113" y="1705998"/>
            <a:chExt cx="1613372" cy="1827513"/>
          </a:xfrm>
        </p:grpSpPr>
        <p:sp>
          <p:nvSpPr>
            <p:cNvPr id="29"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1" name="组合 30"/>
          <p:cNvGrpSpPr/>
          <p:nvPr/>
        </p:nvGrpSpPr>
        <p:grpSpPr>
          <a:xfrm>
            <a:off x="4927774" y="3411721"/>
            <a:ext cx="1005403" cy="987347"/>
            <a:chOff x="5084684" y="3625488"/>
            <a:chExt cx="950001" cy="779188"/>
          </a:xfrm>
        </p:grpSpPr>
        <p:grpSp>
          <p:nvGrpSpPr>
            <p:cNvPr id="32" name="Group 18"/>
            <p:cNvGrpSpPr>
              <a:grpSpLocks noChangeAspect="1"/>
            </p:cNvGrpSpPr>
            <p:nvPr/>
          </p:nvGrpSpPr>
          <p:grpSpPr bwMode="auto">
            <a:xfrm>
              <a:off x="5355142" y="3625488"/>
              <a:ext cx="385124" cy="333775"/>
              <a:chOff x="3525" y="1887"/>
              <a:chExt cx="630" cy="546"/>
            </a:xfrm>
            <a:solidFill>
              <a:schemeClr val="bg1"/>
            </a:solidFill>
            <a:effectLst/>
          </p:grpSpPr>
          <p:sp>
            <p:nvSpPr>
              <p:cNvPr id="34"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5"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32"/>
            <p:cNvSpPr/>
            <p:nvPr/>
          </p:nvSpPr>
          <p:spPr>
            <a:xfrm>
              <a:off x="5084684" y="4137498"/>
              <a:ext cx="950001" cy="267178"/>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8" name="组合 37"/>
          <p:cNvGrpSpPr/>
          <p:nvPr/>
        </p:nvGrpSpPr>
        <p:grpSpPr>
          <a:xfrm flipH="1">
            <a:off x="5870064" y="4176088"/>
            <a:ext cx="1584176" cy="1827513"/>
            <a:chOff x="4394113" y="1705998"/>
            <a:chExt cx="1613372" cy="1827513"/>
          </a:xfrm>
        </p:grpSpPr>
        <p:sp>
          <p:nvSpPr>
            <p:cNvPr id="39"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1" name="组合 40"/>
          <p:cNvGrpSpPr/>
          <p:nvPr/>
        </p:nvGrpSpPr>
        <p:grpSpPr>
          <a:xfrm>
            <a:off x="6159450" y="4518393"/>
            <a:ext cx="1005403" cy="868051"/>
            <a:chOff x="6423403" y="4399738"/>
            <a:chExt cx="1005403" cy="868051"/>
          </a:xfrm>
        </p:grpSpPr>
        <p:sp>
          <p:nvSpPr>
            <p:cNvPr id="42" name="Freeform 18"/>
            <p:cNvSpPr>
              <a:spLocks noEditPoints="1"/>
            </p:cNvSpPr>
            <p:nvPr/>
          </p:nvSpPr>
          <p:spPr bwMode="auto">
            <a:xfrm>
              <a:off x="6739622" y="4399738"/>
              <a:ext cx="371762" cy="370579"/>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405F8F"/>
            </a:solidFill>
            <a:ln>
              <a:noFill/>
            </a:ln>
            <a:effectLst/>
          </p:spPr>
          <p:txBody>
            <a:bodyPr vert="horz" wrap="square" lIns="91440" tIns="45720" rIns="91440" bIns="45720" numCol="1" anchor="t" anchorCtr="0" compatLnSpc="1"/>
            <a:lstStyle/>
            <a:p>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3" name="矩形 42"/>
            <p:cNvSpPr/>
            <p:nvPr/>
          </p:nvSpPr>
          <p:spPr>
            <a:xfrm>
              <a:off x="6423403" y="4929235"/>
              <a:ext cx="1005403" cy="338554"/>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4" name="组合 43"/>
          <p:cNvGrpSpPr/>
          <p:nvPr/>
        </p:nvGrpSpPr>
        <p:grpSpPr>
          <a:xfrm>
            <a:off x="4373536" y="2370905"/>
            <a:ext cx="711242" cy="701976"/>
            <a:chOff x="6217935" y="1158425"/>
            <a:chExt cx="527724" cy="520849"/>
          </a:xfrm>
        </p:grpSpPr>
        <p:grpSp>
          <p:nvGrpSpPr>
            <p:cNvPr id="45" name="组合 44"/>
            <p:cNvGrpSpPr/>
            <p:nvPr/>
          </p:nvGrpSpPr>
          <p:grpSpPr>
            <a:xfrm>
              <a:off x="6219351" y="1158425"/>
              <a:ext cx="520849" cy="520849"/>
              <a:chOff x="1705099" y="2564904"/>
              <a:chExt cx="1800200" cy="1800200"/>
            </a:xfrm>
          </p:grpSpPr>
          <p:sp>
            <p:nvSpPr>
              <p:cNvPr id="47" name="椭圆 46"/>
              <p:cNvSpPr/>
              <p:nvPr/>
            </p:nvSpPr>
            <p:spPr>
              <a:xfrm>
                <a:off x="1705099" y="2564904"/>
                <a:ext cx="1800200" cy="1800200"/>
              </a:xfrm>
              <a:prstGeom prst="ellipse">
                <a:avLst/>
              </a:prstGeom>
              <a:solidFill>
                <a:srgbClr val="0E647C"/>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8" name="椭圆 4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6" name="TextBox 45"/>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9" name="组合 48"/>
          <p:cNvGrpSpPr/>
          <p:nvPr/>
        </p:nvGrpSpPr>
        <p:grpSpPr>
          <a:xfrm>
            <a:off x="1454789" y="2298793"/>
            <a:ext cx="2884910" cy="1080224"/>
            <a:chOff x="8149535" y="1459078"/>
            <a:chExt cx="2884910" cy="1080224"/>
          </a:xfrm>
        </p:grpSpPr>
        <p:sp>
          <p:nvSpPr>
            <p:cNvPr id="50" name="矩形 49"/>
            <p:cNvSpPr/>
            <p:nvPr/>
          </p:nvSpPr>
          <p:spPr>
            <a:xfrm>
              <a:off x="8149535" y="1800638"/>
              <a:ext cx="2884910" cy="738664"/>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矩形 50"/>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grpSp>
        <p:nvGrpSpPr>
          <p:cNvPr id="52" name="组合 51"/>
          <p:cNvGrpSpPr/>
          <p:nvPr/>
        </p:nvGrpSpPr>
        <p:grpSpPr>
          <a:xfrm>
            <a:off x="7240868" y="3379017"/>
            <a:ext cx="711242" cy="701976"/>
            <a:chOff x="6217935" y="1158425"/>
            <a:chExt cx="527724" cy="520849"/>
          </a:xfrm>
        </p:grpSpPr>
        <p:grpSp>
          <p:nvGrpSpPr>
            <p:cNvPr id="53" name="组合 52"/>
            <p:cNvGrpSpPr/>
            <p:nvPr/>
          </p:nvGrpSpPr>
          <p:grpSpPr>
            <a:xfrm>
              <a:off x="6219351" y="1158425"/>
              <a:ext cx="520849" cy="520849"/>
              <a:chOff x="1705099" y="2564904"/>
              <a:chExt cx="1800200" cy="1800200"/>
            </a:xfrm>
          </p:grpSpPr>
          <p:sp>
            <p:nvSpPr>
              <p:cNvPr id="55" name="椭圆 5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6" name="椭圆 55"/>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4" name="TextBox 5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57" name="组合 56"/>
          <p:cNvGrpSpPr/>
          <p:nvPr/>
        </p:nvGrpSpPr>
        <p:grpSpPr>
          <a:xfrm>
            <a:off x="7952110" y="3329034"/>
            <a:ext cx="2898005" cy="1130103"/>
            <a:chOff x="8548024" y="1459078"/>
            <a:chExt cx="2898005" cy="1130103"/>
          </a:xfrm>
        </p:grpSpPr>
        <p:sp>
          <p:nvSpPr>
            <p:cNvPr id="58" name="矩形 57"/>
            <p:cNvSpPr/>
            <p:nvPr/>
          </p:nvSpPr>
          <p:spPr>
            <a:xfrm>
              <a:off x="8548024" y="1850517"/>
              <a:ext cx="2898005" cy="738664"/>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9" name="矩形 58"/>
            <p:cNvSpPr/>
            <p:nvPr/>
          </p:nvSpPr>
          <p:spPr>
            <a:xfrm>
              <a:off x="8548024" y="1459078"/>
              <a:ext cx="2177925"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grpSp>
        <p:nvGrpSpPr>
          <p:cNvPr id="60" name="组合 59"/>
          <p:cNvGrpSpPr/>
          <p:nvPr/>
        </p:nvGrpSpPr>
        <p:grpSpPr>
          <a:xfrm>
            <a:off x="4373536" y="4243113"/>
            <a:ext cx="711242" cy="701976"/>
            <a:chOff x="6217935" y="1158425"/>
            <a:chExt cx="527724" cy="520849"/>
          </a:xfrm>
        </p:grpSpPr>
        <p:grpSp>
          <p:nvGrpSpPr>
            <p:cNvPr id="61" name="组合 60"/>
            <p:cNvGrpSpPr/>
            <p:nvPr/>
          </p:nvGrpSpPr>
          <p:grpSpPr>
            <a:xfrm>
              <a:off x="6219351" y="1158425"/>
              <a:ext cx="520849" cy="520849"/>
              <a:chOff x="1705099" y="2564904"/>
              <a:chExt cx="1800200" cy="1800200"/>
            </a:xfrm>
          </p:grpSpPr>
          <p:sp>
            <p:nvSpPr>
              <p:cNvPr id="63" name="椭圆 6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4" name="椭圆 63"/>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2" name="TextBox 61"/>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65" name="组合 64"/>
          <p:cNvGrpSpPr/>
          <p:nvPr/>
        </p:nvGrpSpPr>
        <p:grpSpPr>
          <a:xfrm>
            <a:off x="1471390" y="4099097"/>
            <a:ext cx="2884910" cy="1080224"/>
            <a:chOff x="8149535" y="1459078"/>
            <a:chExt cx="2884910" cy="1080224"/>
          </a:xfrm>
        </p:grpSpPr>
        <p:sp>
          <p:nvSpPr>
            <p:cNvPr id="66" name="矩形 65"/>
            <p:cNvSpPr/>
            <p:nvPr/>
          </p:nvSpPr>
          <p:spPr>
            <a:xfrm>
              <a:off x="8149535" y="1800638"/>
              <a:ext cx="2884910" cy="738664"/>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7" name="矩形 66"/>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grpSp>
        <p:nvGrpSpPr>
          <p:cNvPr id="68" name="组合 67"/>
          <p:cNvGrpSpPr/>
          <p:nvPr/>
        </p:nvGrpSpPr>
        <p:grpSpPr>
          <a:xfrm>
            <a:off x="7232030" y="4981297"/>
            <a:ext cx="711242" cy="701976"/>
            <a:chOff x="6217935" y="1158425"/>
            <a:chExt cx="527724" cy="520849"/>
          </a:xfrm>
        </p:grpSpPr>
        <p:grpSp>
          <p:nvGrpSpPr>
            <p:cNvPr id="69" name="组合 68"/>
            <p:cNvGrpSpPr/>
            <p:nvPr/>
          </p:nvGrpSpPr>
          <p:grpSpPr>
            <a:xfrm>
              <a:off x="6219351" y="1158425"/>
              <a:ext cx="520849" cy="520849"/>
              <a:chOff x="1705099" y="2564904"/>
              <a:chExt cx="1800200" cy="1800200"/>
            </a:xfrm>
          </p:grpSpPr>
          <p:sp>
            <p:nvSpPr>
              <p:cNvPr id="71" name="椭圆 7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2" name="椭圆 7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0" name="TextBox 6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3" name="组合 72"/>
          <p:cNvGrpSpPr/>
          <p:nvPr/>
        </p:nvGrpSpPr>
        <p:grpSpPr>
          <a:xfrm>
            <a:off x="7952110" y="4891185"/>
            <a:ext cx="2898005" cy="1130103"/>
            <a:chOff x="8548024" y="1459078"/>
            <a:chExt cx="2898005" cy="1130103"/>
          </a:xfrm>
        </p:grpSpPr>
        <p:sp>
          <p:nvSpPr>
            <p:cNvPr id="74" name="矩形 73"/>
            <p:cNvSpPr/>
            <p:nvPr/>
          </p:nvSpPr>
          <p:spPr>
            <a:xfrm>
              <a:off x="8548024" y="1850517"/>
              <a:ext cx="2898005" cy="738664"/>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5" name="矩形 74"/>
            <p:cNvSpPr/>
            <p:nvPr/>
          </p:nvSpPr>
          <p:spPr>
            <a:xfrm>
              <a:off x="8548024" y="1459078"/>
              <a:ext cx="2177925"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2" presetClass="entr" presetSubtype="1" fill="hold" nodeType="withEffect">
                                  <p:stCondLst>
                                    <p:cond delay="7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0-#ppt_h/2"/>
                                          </p:val>
                                        </p:tav>
                                        <p:tav tm="100000">
                                          <p:val>
                                            <p:strVal val="#ppt_y"/>
                                          </p:val>
                                        </p:tav>
                                      </p:tavLst>
                                    </p:anim>
                                  </p:childTnLst>
                                </p:cTn>
                              </p:par>
                              <p:par>
                                <p:cTn id="32" presetID="2" presetClass="entr" presetSubtype="8" fill="hold" nodeType="withEffect">
                                  <p:stCondLst>
                                    <p:cond delay="75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4" fill="hold" nodeType="withEffect">
                                  <p:stCondLst>
                                    <p:cond delay="75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ppt_x"/>
                                          </p:val>
                                        </p:tav>
                                        <p:tav tm="100000">
                                          <p:val>
                                            <p:strVal val="#ppt_x"/>
                                          </p:val>
                                        </p:tav>
                                      </p:tavLst>
                                    </p:anim>
                                    <p:anim calcmode="lin" valueType="num">
                                      <p:cBhvr additive="base">
                                        <p:cTn id="39" dur="500" fill="hold"/>
                                        <p:tgtEl>
                                          <p:spTgt spid="38"/>
                                        </p:tgtEl>
                                        <p:attrNameLst>
                                          <p:attrName>ppt_y</p:attrName>
                                        </p:attrNameLst>
                                      </p:cBhvr>
                                      <p:tavLst>
                                        <p:tav tm="0">
                                          <p:val>
                                            <p:strVal val="1+#ppt_h/2"/>
                                          </p:val>
                                        </p:tav>
                                        <p:tav tm="100000">
                                          <p:val>
                                            <p:strVal val="#ppt_y"/>
                                          </p:val>
                                        </p:tav>
                                      </p:tavLst>
                                    </p:anim>
                                  </p:childTnLst>
                                </p:cTn>
                              </p:par>
                              <p:par>
                                <p:cTn id="40" presetID="2" presetClass="entr" presetSubtype="2" fill="hold" nodeType="withEffect">
                                  <p:stCondLst>
                                    <p:cond delay="75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1+#ppt_w/2"/>
                                          </p:val>
                                        </p:tav>
                                        <p:tav tm="100000">
                                          <p:val>
                                            <p:strVal val="#ppt_x"/>
                                          </p:val>
                                        </p:tav>
                                      </p:tavLst>
                                    </p:anim>
                                    <p:anim calcmode="lin" valueType="num">
                                      <p:cBhvr additive="base">
                                        <p:cTn id="43" dur="500" fill="hold"/>
                                        <p:tgtEl>
                                          <p:spTgt spid="20"/>
                                        </p:tgtEl>
                                        <p:attrNameLst>
                                          <p:attrName>ppt_y</p:attrName>
                                        </p:attrNameLst>
                                      </p:cBhvr>
                                      <p:tavLst>
                                        <p:tav tm="0">
                                          <p:val>
                                            <p:strVal val="#ppt_y"/>
                                          </p:val>
                                        </p:tav>
                                        <p:tav tm="100000">
                                          <p:val>
                                            <p:strVal val="#ppt_y"/>
                                          </p:val>
                                        </p:tav>
                                      </p:tavLst>
                                    </p:anim>
                                  </p:childTnLst>
                                </p:cTn>
                              </p:par>
                            </p:childTnLst>
                          </p:cTn>
                        </p:par>
                        <p:par>
                          <p:cTn id="44" fill="hold">
                            <p:stCondLst>
                              <p:cond delay="1250"/>
                            </p:stCondLst>
                            <p:childTnLst>
                              <p:par>
                                <p:cTn id="45" presetID="42" presetClass="entr" presetSubtype="0"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strVal val="#ppt_x"/>
                                          </p:val>
                                        </p:tav>
                                        <p:tav tm="100000">
                                          <p:val>
                                            <p:strVal val="#ppt_x"/>
                                          </p:val>
                                        </p:tav>
                                      </p:tavLst>
                                    </p:anim>
                                    <p:anim calcmode="lin" valueType="num">
                                      <p:cBhvr>
                                        <p:cTn id="49" dur="500" fill="hold"/>
                                        <p:tgtEl>
                                          <p:spTgt spid="15"/>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2"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anim calcmode="lin" valueType="num">
                                      <p:cBhvr>
                                        <p:cTn id="54" dur="500" fill="hold"/>
                                        <p:tgtEl>
                                          <p:spTgt spid="23"/>
                                        </p:tgtEl>
                                        <p:attrNameLst>
                                          <p:attrName>ppt_x</p:attrName>
                                        </p:attrNameLst>
                                      </p:cBhvr>
                                      <p:tavLst>
                                        <p:tav tm="0">
                                          <p:val>
                                            <p:strVal val="#ppt_x"/>
                                          </p:val>
                                        </p:tav>
                                        <p:tav tm="100000">
                                          <p:val>
                                            <p:strVal val="#ppt_x"/>
                                          </p:val>
                                        </p:tav>
                                      </p:tavLst>
                                    </p:anim>
                                    <p:anim calcmode="lin" valueType="num">
                                      <p:cBhvr>
                                        <p:cTn id="55" dur="5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2250"/>
                            </p:stCondLst>
                            <p:childTnLst>
                              <p:par>
                                <p:cTn id="57" presetID="42" presetClass="entr" presetSubtype="0"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anim calcmode="lin" valueType="num">
                                      <p:cBhvr>
                                        <p:cTn id="60" dur="500" fill="hold"/>
                                        <p:tgtEl>
                                          <p:spTgt spid="31"/>
                                        </p:tgtEl>
                                        <p:attrNameLst>
                                          <p:attrName>ppt_x</p:attrName>
                                        </p:attrNameLst>
                                      </p:cBhvr>
                                      <p:tavLst>
                                        <p:tav tm="0">
                                          <p:val>
                                            <p:strVal val="#ppt_x"/>
                                          </p:val>
                                        </p:tav>
                                        <p:tav tm="100000">
                                          <p:val>
                                            <p:strVal val="#ppt_x"/>
                                          </p:val>
                                        </p:tav>
                                      </p:tavLst>
                                    </p:anim>
                                    <p:anim calcmode="lin" valueType="num">
                                      <p:cBhvr>
                                        <p:cTn id="61" dur="500" fill="hold"/>
                                        <p:tgtEl>
                                          <p:spTgt spid="31"/>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anim calcmode="lin" valueType="num">
                                      <p:cBhvr>
                                        <p:cTn id="66" dur="500" fill="hold"/>
                                        <p:tgtEl>
                                          <p:spTgt spid="41"/>
                                        </p:tgtEl>
                                        <p:attrNameLst>
                                          <p:attrName>ppt_x</p:attrName>
                                        </p:attrNameLst>
                                      </p:cBhvr>
                                      <p:tavLst>
                                        <p:tav tm="0">
                                          <p:val>
                                            <p:strVal val="#ppt_x"/>
                                          </p:val>
                                        </p:tav>
                                        <p:tav tm="100000">
                                          <p:val>
                                            <p:strVal val="#ppt_x"/>
                                          </p:val>
                                        </p:tav>
                                      </p:tavLst>
                                    </p:anim>
                                    <p:anim calcmode="lin" valueType="num">
                                      <p:cBhvr>
                                        <p:cTn id="67" dur="500" fill="hold"/>
                                        <p:tgtEl>
                                          <p:spTgt spid="41"/>
                                        </p:tgtEl>
                                        <p:attrNameLst>
                                          <p:attrName>ppt_y</p:attrName>
                                        </p:attrNameLst>
                                      </p:cBhvr>
                                      <p:tavLst>
                                        <p:tav tm="0">
                                          <p:val>
                                            <p:strVal val="#ppt_y+.1"/>
                                          </p:val>
                                        </p:tav>
                                        <p:tav tm="100000">
                                          <p:val>
                                            <p:strVal val="#ppt_y"/>
                                          </p:val>
                                        </p:tav>
                                      </p:tavLst>
                                    </p:anim>
                                  </p:childTnLst>
                                </p:cTn>
                              </p:par>
                            </p:childTnLst>
                          </p:cTn>
                        </p:par>
                        <p:par>
                          <p:cTn id="68" fill="hold">
                            <p:stCondLst>
                              <p:cond delay="3250"/>
                            </p:stCondLst>
                            <p:childTnLst>
                              <p:par>
                                <p:cTn id="69" presetID="45" presetClass="entr" presetSubtype="0" fill="hold"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750"/>
                                        <p:tgtEl>
                                          <p:spTgt spid="44"/>
                                        </p:tgtEl>
                                      </p:cBhvr>
                                    </p:animEffect>
                                    <p:anim calcmode="lin" valueType="num">
                                      <p:cBhvr>
                                        <p:cTn id="72" dur="750" fill="hold"/>
                                        <p:tgtEl>
                                          <p:spTgt spid="44"/>
                                        </p:tgtEl>
                                        <p:attrNameLst>
                                          <p:attrName>ppt_w</p:attrName>
                                        </p:attrNameLst>
                                      </p:cBhvr>
                                      <p:tavLst>
                                        <p:tav tm="0" fmla="#ppt_w*sin(2.5*pi*$)">
                                          <p:val>
                                            <p:fltVal val="0"/>
                                          </p:val>
                                        </p:tav>
                                        <p:tav tm="100000">
                                          <p:val>
                                            <p:fltVal val="1"/>
                                          </p:val>
                                        </p:tav>
                                      </p:tavLst>
                                    </p:anim>
                                    <p:anim calcmode="lin" valueType="num">
                                      <p:cBhvr>
                                        <p:cTn id="73" dur="750" fill="hold"/>
                                        <p:tgtEl>
                                          <p:spTgt spid="44"/>
                                        </p:tgtEl>
                                        <p:attrNameLst>
                                          <p:attrName>ppt_h</p:attrName>
                                        </p:attrNameLst>
                                      </p:cBhvr>
                                      <p:tavLst>
                                        <p:tav tm="0">
                                          <p:val>
                                            <p:strVal val="#ppt_h"/>
                                          </p:val>
                                        </p:tav>
                                        <p:tav tm="100000">
                                          <p:val>
                                            <p:strVal val="#ppt_h"/>
                                          </p:val>
                                        </p:tav>
                                      </p:tavLst>
                                    </p:anim>
                                  </p:childTnLst>
                                </p:cTn>
                              </p:par>
                            </p:childTnLst>
                          </p:cTn>
                        </p:par>
                        <p:par>
                          <p:cTn id="74" fill="hold">
                            <p:stCondLst>
                              <p:cond delay="4250"/>
                            </p:stCondLst>
                            <p:childTnLst>
                              <p:par>
                                <p:cTn id="75" presetID="22" presetClass="entr" presetSubtype="2" fill="hold" nodeType="after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wipe(right)">
                                      <p:cBhvr>
                                        <p:cTn id="77" dur="500"/>
                                        <p:tgtEl>
                                          <p:spTgt spid="49"/>
                                        </p:tgtEl>
                                      </p:cBhvr>
                                    </p:animEffect>
                                  </p:childTnLst>
                                </p:cTn>
                              </p:par>
                            </p:childTnLst>
                          </p:cTn>
                        </p:par>
                        <p:par>
                          <p:cTn id="78" fill="hold">
                            <p:stCondLst>
                              <p:cond delay="4750"/>
                            </p:stCondLst>
                            <p:childTnLst>
                              <p:par>
                                <p:cTn id="79" presetID="45" presetClass="entr" presetSubtype="0" fill="hold"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750"/>
                                        <p:tgtEl>
                                          <p:spTgt spid="52"/>
                                        </p:tgtEl>
                                      </p:cBhvr>
                                    </p:animEffect>
                                    <p:anim calcmode="lin" valueType="num">
                                      <p:cBhvr>
                                        <p:cTn id="82" dur="750" fill="hold"/>
                                        <p:tgtEl>
                                          <p:spTgt spid="52"/>
                                        </p:tgtEl>
                                        <p:attrNameLst>
                                          <p:attrName>ppt_w</p:attrName>
                                        </p:attrNameLst>
                                      </p:cBhvr>
                                      <p:tavLst>
                                        <p:tav tm="0" fmla="#ppt_w*sin(2.5*pi*$)">
                                          <p:val>
                                            <p:fltVal val="0"/>
                                          </p:val>
                                        </p:tav>
                                        <p:tav tm="100000">
                                          <p:val>
                                            <p:fltVal val="1"/>
                                          </p:val>
                                        </p:tav>
                                      </p:tavLst>
                                    </p:anim>
                                    <p:anim calcmode="lin" valueType="num">
                                      <p:cBhvr>
                                        <p:cTn id="83" dur="750" fill="hold"/>
                                        <p:tgtEl>
                                          <p:spTgt spid="52"/>
                                        </p:tgtEl>
                                        <p:attrNameLst>
                                          <p:attrName>ppt_h</p:attrName>
                                        </p:attrNameLst>
                                      </p:cBhvr>
                                      <p:tavLst>
                                        <p:tav tm="0">
                                          <p:val>
                                            <p:strVal val="#ppt_h"/>
                                          </p:val>
                                        </p:tav>
                                        <p:tav tm="100000">
                                          <p:val>
                                            <p:strVal val="#ppt_h"/>
                                          </p:val>
                                        </p:tav>
                                      </p:tavLst>
                                    </p:anim>
                                  </p:childTnLst>
                                </p:cTn>
                              </p:par>
                            </p:childTnLst>
                          </p:cTn>
                        </p:par>
                        <p:par>
                          <p:cTn id="84" fill="hold">
                            <p:stCondLst>
                              <p:cond delay="5750"/>
                            </p:stCondLst>
                            <p:childTnLst>
                              <p:par>
                                <p:cTn id="85" presetID="22" presetClass="entr" presetSubtype="8" fill="hold"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wipe(left)">
                                      <p:cBhvr>
                                        <p:cTn id="87" dur="500"/>
                                        <p:tgtEl>
                                          <p:spTgt spid="57"/>
                                        </p:tgtEl>
                                      </p:cBhvr>
                                    </p:animEffect>
                                  </p:childTnLst>
                                </p:cTn>
                              </p:par>
                            </p:childTnLst>
                          </p:cTn>
                        </p:par>
                        <p:par>
                          <p:cTn id="88" fill="hold">
                            <p:stCondLst>
                              <p:cond delay="6250"/>
                            </p:stCondLst>
                            <p:childTnLst>
                              <p:par>
                                <p:cTn id="89" presetID="45" presetClass="entr" presetSubtype="0"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fade">
                                      <p:cBhvr>
                                        <p:cTn id="91" dur="750"/>
                                        <p:tgtEl>
                                          <p:spTgt spid="60"/>
                                        </p:tgtEl>
                                      </p:cBhvr>
                                    </p:animEffect>
                                    <p:anim calcmode="lin" valueType="num">
                                      <p:cBhvr>
                                        <p:cTn id="92" dur="750" fill="hold"/>
                                        <p:tgtEl>
                                          <p:spTgt spid="60"/>
                                        </p:tgtEl>
                                        <p:attrNameLst>
                                          <p:attrName>ppt_w</p:attrName>
                                        </p:attrNameLst>
                                      </p:cBhvr>
                                      <p:tavLst>
                                        <p:tav tm="0" fmla="#ppt_w*sin(2.5*pi*$)">
                                          <p:val>
                                            <p:fltVal val="0"/>
                                          </p:val>
                                        </p:tav>
                                        <p:tav tm="100000">
                                          <p:val>
                                            <p:fltVal val="1"/>
                                          </p:val>
                                        </p:tav>
                                      </p:tavLst>
                                    </p:anim>
                                    <p:anim calcmode="lin" valueType="num">
                                      <p:cBhvr>
                                        <p:cTn id="93" dur="750" fill="hold"/>
                                        <p:tgtEl>
                                          <p:spTgt spid="60"/>
                                        </p:tgtEl>
                                        <p:attrNameLst>
                                          <p:attrName>ppt_h</p:attrName>
                                        </p:attrNameLst>
                                      </p:cBhvr>
                                      <p:tavLst>
                                        <p:tav tm="0">
                                          <p:val>
                                            <p:strVal val="#ppt_h"/>
                                          </p:val>
                                        </p:tav>
                                        <p:tav tm="100000">
                                          <p:val>
                                            <p:strVal val="#ppt_h"/>
                                          </p:val>
                                        </p:tav>
                                      </p:tavLst>
                                    </p:anim>
                                  </p:childTnLst>
                                </p:cTn>
                              </p:par>
                            </p:childTnLst>
                          </p:cTn>
                        </p:par>
                        <p:par>
                          <p:cTn id="94" fill="hold">
                            <p:stCondLst>
                              <p:cond delay="7250"/>
                            </p:stCondLst>
                            <p:childTnLst>
                              <p:par>
                                <p:cTn id="95" presetID="22" presetClass="entr" presetSubtype="2" fill="hold" nodeType="after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right)">
                                      <p:cBhvr>
                                        <p:cTn id="97" dur="500"/>
                                        <p:tgtEl>
                                          <p:spTgt spid="65"/>
                                        </p:tgtEl>
                                      </p:cBhvr>
                                    </p:animEffect>
                                  </p:childTnLst>
                                </p:cTn>
                              </p:par>
                            </p:childTnLst>
                          </p:cTn>
                        </p:par>
                        <p:par>
                          <p:cTn id="98" fill="hold">
                            <p:stCondLst>
                              <p:cond delay="7750"/>
                            </p:stCondLst>
                            <p:childTnLst>
                              <p:par>
                                <p:cTn id="99" presetID="45" presetClass="entr" presetSubtype="0" fill="hold"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fade">
                                      <p:cBhvr>
                                        <p:cTn id="101" dur="750"/>
                                        <p:tgtEl>
                                          <p:spTgt spid="68"/>
                                        </p:tgtEl>
                                      </p:cBhvr>
                                    </p:animEffect>
                                    <p:anim calcmode="lin" valueType="num">
                                      <p:cBhvr>
                                        <p:cTn id="102" dur="750" fill="hold"/>
                                        <p:tgtEl>
                                          <p:spTgt spid="68"/>
                                        </p:tgtEl>
                                        <p:attrNameLst>
                                          <p:attrName>ppt_w</p:attrName>
                                        </p:attrNameLst>
                                      </p:cBhvr>
                                      <p:tavLst>
                                        <p:tav tm="0" fmla="#ppt_w*sin(2.5*pi*$)">
                                          <p:val>
                                            <p:fltVal val="0"/>
                                          </p:val>
                                        </p:tav>
                                        <p:tav tm="100000">
                                          <p:val>
                                            <p:fltVal val="1"/>
                                          </p:val>
                                        </p:tav>
                                      </p:tavLst>
                                    </p:anim>
                                    <p:anim calcmode="lin" valueType="num">
                                      <p:cBhvr>
                                        <p:cTn id="103" dur="750" fill="hold"/>
                                        <p:tgtEl>
                                          <p:spTgt spid="68"/>
                                        </p:tgtEl>
                                        <p:attrNameLst>
                                          <p:attrName>ppt_h</p:attrName>
                                        </p:attrNameLst>
                                      </p:cBhvr>
                                      <p:tavLst>
                                        <p:tav tm="0">
                                          <p:val>
                                            <p:strVal val="#ppt_h"/>
                                          </p:val>
                                        </p:tav>
                                        <p:tav tm="100000">
                                          <p:val>
                                            <p:strVal val="#ppt_h"/>
                                          </p:val>
                                        </p:tav>
                                      </p:tavLst>
                                    </p:anim>
                                  </p:childTnLst>
                                </p:cTn>
                              </p:par>
                            </p:childTnLst>
                          </p:cTn>
                        </p:par>
                        <p:par>
                          <p:cTn id="104" fill="hold">
                            <p:stCondLst>
                              <p:cond delay="8750"/>
                            </p:stCondLst>
                            <p:childTnLst>
                              <p:par>
                                <p:cTn id="105" presetID="22" presetClass="entr" presetSubtype="8" fill="hold" nodeType="afterEffect">
                                  <p:stCondLst>
                                    <p:cond delay="0"/>
                                  </p:stCondLst>
                                  <p:childTnLst>
                                    <p:set>
                                      <p:cBhvr>
                                        <p:cTn id="106" dur="1" fill="hold">
                                          <p:stCondLst>
                                            <p:cond delay="0"/>
                                          </p:stCondLst>
                                        </p:cTn>
                                        <p:tgtEl>
                                          <p:spTgt spid="73"/>
                                        </p:tgtEl>
                                        <p:attrNameLst>
                                          <p:attrName>style.visibility</p:attrName>
                                        </p:attrNameLst>
                                      </p:cBhvr>
                                      <p:to>
                                        <p:strVal val="visible"/>
                                      </p:to>
                                    </p:set>
                                    <p:animEffect transition="in" filter="wipe(left)">
                                      <p:cBhvr>
                                        <p:cTn id="10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工作达标情况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2639836" y="2413114"/>
            <a:ext cx="1585543" cy="1585543"/>
            <a:chOff x="1705099" y="2564904"/>
            <a:chExt cx="1800200" cy="1800200"/>
          </a:xfrm>
        </p:grpSpPr>
        <p:sp>
          <p:nvSpPr>
            <p:cNvPr id="14" name="椭圆 1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椭圆 14"/>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TextBox 15"/>
          <p:cNvSpPr txBox="1"/>
          <p:nvPr/>
        </p:nvSpPr>
        <p:spPr>
          <a:xfrm>
            <a:off x="2710074" y="2790387"/>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季度</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分析</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圆角矩形 16"/>
          <p:cNvSpPr/>
          <p:nvPr/>
        </p:nvSpPr>
        <p:spPr>
          <a:xfrm>
            <a:off x="5344092" y="169698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圆角矩形 17"/>
          <p:cNvSpPr/>
          <p:nvPr/>
        </p:nvSpPr>
        <p:spPr>
          <a:xfrm>
            <a:off x="5344092" y="1696980"/>
            <a:ext cx="1553611"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圆角矩形 18"/>
          <p:cNvSpPr/>
          <p:nvPr/>
        </p:nvSpPr>
        <p:spPr>
          <a:xfrm>
            <a:off x="5344092" y="2331372"/>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圆角矩形 19"/>
          <p:cNvSpPr/>
          <p:nvPr/>
        </p:nvSpPr>
        <p:spPr>
          <a:xfrm>
            <a:off x="5344092" y="2331372"/>
            <a:ext cx="2514100"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圆角矩形 20"/>
          <p:cNvSpPr/>
          <p:nvPr/>
        </p:nvSpPr>
        <p:spPr>
          <a:xfrm>
            <a:off x="5344092" y="2965764"/>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圆角矩形 21"/>
          <p:cNvSpPr/>
          <p:nvPr/>
        </p:nvSpPr>
        <p:spPr>
          <a:xfrm>
            <a:off x="5344092" y="2965764"/>
            <a:ext cx="1918925"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圆角矩形 22"/>
          <p:cNvSpPr/>
          <p:nvPr/>
        </p:nvSpPr>
        <p:spPr>
          <a:xfrm>
            <a:off x="5344092" y="3600157"/>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4" name="圆角矩形 23"/>
          <p:cNvSpPr/>
          <p:nvPr/>
        </p:nvSpPr>
        <p:spPr>
          <a:xfrm>
            <a:off x="5344092" y="3600157"/>
            <a:ext cx="3447908"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TextBox 31"/>
          <p:cNvSpPr txBox="1"/>
          <p:nvPr/>
        </p:nvSpPr>
        <p:spPr>
          <a:xfrm>
            <a:off x="9454087" y="1556792"/>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35%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TextBox 32"/>
          <p:cNvSpPr txBox="1"/>
          <p:nvPr/>
        </p:nvSpPr>
        <p:spPr>
          <a:xfrm>
            <a:off x="9454087" y="2191184"/>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65%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TextBox 33"/>
          <p:cNvSpPr txBox="1"/>
          <p:nvPr/>
        </p:nvSpPr>
        <p:spPr>
          <a:xfrm>
            <a:off x="9454087" y="2825576"/>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TextBox 34"/>
          <p:cNvSpPr txBox="1"/>
          <p:nvPr/>
        </p:nvSpPr>
        <p:spPr>
          <a:xfrm>
            <a:off x="9454087" y="3459969"/>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TextBox 7"/>
          <p:cNvSpPr>
            <a:spLocks noChangeArrowheads="1"/>
          </p:cNvSpPr>
          <p:nvPr/>
        </p:nvSpPr>
        <p:spPr bwMode="auto">
          <a:xfrm>
            <a:off x="5521523" y="4439434"/>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sp>
        <p:nvSpPr>
          <p:cNvPr id="30" name="TextBox 31"/>
          <p:cNvSpPr txBox="1"/>
          <p:nvPr/>
        </p:nvSpPr>
        <p:spPr>
          <a:xfrm>
            <a:off x="5305499" y="1916832"/>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第一季度</a:t>
            </a:r>
          </a:p>
        </p:txBody>
      </p:sp>
      <p:sp>
        <p:nvSpPr>
          <p:cNvPr id="31" name="TextBox 32"/>
          <p:cNvSpPr txBox="1"/>
          <p:nvPr/>
        </p:nvSpPr>
        <p:spPr>
          <a:xfrm>
            <a:off x="5305499" y="2551224"/>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第二季度</a:t>
            </a:r>
          </a:p>
        </p:txBody>
      </p:sp>
      <p:sp>
        <p:nvSpPr>
          <p:cNvPr id="32" name="TextBox 33"/>
          <p:cNvSpPr txBox="1"/>
          <p:nvPr/>
        </p:nvSpPr>
        <p:spPr>
          <a:xfrm>
            <a:off x="5305499" y="3185616"/>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第三季度</a:t>
            </a:r>
          </a:p>
        </p:txBody>
      </p:sp>
      <p:sp>
        <p:nvSpPr>
          <p:cNvPr id="33" name="TextBox 34"/>
          <p:cNvSpPr txBox="1"/>
          <p:nvPr/>
        </p:nvSpPr>
        <p:spPr>
          <a:xfrm>
            <a:off x="5305499" y="3820009"/>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第四季度</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ppt_w</p:attrName>
                                        </p:attrNameLst>
                                      </p:cBhvr>
                                      <p:tavLst>
                                        <p:tav tm="0" fmla="#ppt_w*sin(2.5*pi*$)">
                                          <p:val>
                                            <p:fltVal val="0"/>
                                          </p:val>
                                        </p:tav>
                                        <p:tav tm="100000">
                                          <p:val>
                                            <p:fltVal val="1"/>
                                          </p:val>
                                        </p:tav>
                                      </p:tavLst>
                                    </p:anim>
                                    <p:anim calcmode="lin" valueType="num">
                                      <p:cBhvr>
                                        <p:cTn id="32" dur="750" fill="hold"/>
                                        <p:tgtEl>
                                          <p:spTgt spid="13"/>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6"/>
                                        </p:tgtEl>
                                        <p:attrNameLst>
                                          <p:attrName>ppt_y</p:attrName>
                                        </p:attrNameLst>
                                      </p:cBhvr>
                                      <p:tavLst>
                                        <p:tav tm="0">
                                          <p:val>
                                            <p:strVal val="#ppt_y"/>
                                          </p:val>
                                        </p:tav>
                                        <p:tav tm="100000">
                                          <p:val>
                                            <p:strVal val="#ppt_y"/>
                                          </p:val>
                                        </p:tav>
                                      </p:tavLst>
                                    </p:anim>
                                    <p:anim calcmode="lin" valueType="num">
                                      <p:cBhvr>
                                        <p:cTn id="37" dur="10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6"/>
                                        </p:tgtEl>
                                      </p:cBhvr>
                                    </p:animEffect>
                                  </p:childTnLst>
                                </p:cTn>
                              </p:par>
                            </p:childTnLst>
                          </p:cTn>
                        </p:par>
                        <p:par>
                          <p:cTn id="40" fill="hold">
                            <p:stCondLst>
                              <p:cond delay="230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par>
                          <p:cTn id="53" fill="hold">
                            <p:stCondLst>
                              <p:cond delay="28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childTnLst>
                          </p:cTn>
                        </p:par>
                        <p:par>
                          <p:cTn id="66" fill="hold">
                            <p:stCondLst>
                              <p:cond delay="3300"/>
                            </p:stCondLst>
                            <p:childTnLst>
                              <p:par>
                                <p:cTn id="67" presetID="10"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80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left)">
                                      <p:cBhvr>
                                        <p:cTn id="85" dur="500"/>
                                        <p:tgtEl>
                                          <p:spTgt spid="2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wipe(left)">
                                      <p:cBhvr>
                                        <p:cTn id="88" dur="500"/>
                                        <p:tgtEl>
                                          <p:spTgt spid="22"/>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left)">
                                      <p:cBhvr>
                                        <p:cTn id="91" dur="500"/>
                                        <p:tgtEl>
                                          <p:spTgt spid="24"/>
                                        </p:tgtEl>
                                      </p:cBhvr>
                                    </p:animEffect>
                                  </p:childTnLst>
                                </p:cTn>
                              </p:par>
                            </p:childTnLst>
                          </p:cTn>
                        </p:par>
                        <p:par>
                          <p:cTn id="92" fill="hold">
                            <p:stCondLst>
                              <p:cond delay="4300"/>
                            </p:stCondLst>
                            <p:childTnLst>
                              <p:par>
                                <p:cTn id="93" presetID="42" presetClass="entr" presetSubtype="0"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1000"/>
                                        <p:tgtEl>
                                          <p:spTgt spid="29"/>
                                        </p:tgtEl>
                                      </p:cBhvr>
                                    </p:animEffect>
                                    <p:anim calcmode="lin" valueType="num">
                                      <p:cBhvr>
                                        <p:cTn id="96" dur="1000" fill="hold"/>
                                        <p:tgtEl>
                                          <p:spTgt spid="29"/>
                                        </p:tgtEl>
                                        <p:attrNameLst>
                                          <p:attrName>ppt_x</p:attrName>
                                        </p:attrNameLst>
                                      </p:cBhvr>
                                      <p:tavLst>
                                        <p:tav tm="0">
                                          <p:val>
                                            <p:strVal val="#ppt_x"/>
                                          </p:val>
                                        </p:tav>
                                        <p:tav tm="100000">
                                          <p:val>
                                            <p:strVal val="#ppt_x"/>
                                          </p:val>
                                        </p:tav>
                                      </p:tavLst>
                                    </p:anim>
                                    <p:anim calcmode="lin" valueType="num">
                                      <p:cBhvr>
                                        <p:cTn id="9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6" grpId="0"/>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工作达标情况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8098000" y="1626445"/>
            <a:ext cx="2485774" cy="1513561"/>
            <a:chOff x="8098000" y="1626445"/>
            <a:chExt cx="2485774" cy="1513561"/>
          </a:xfrm>
        </p:grpSpPr>
        <p:sp>
          <p:nvSpPr>
            <p:cNvPr id="35" name="Freeform 6"/>
            <p:cNvSpPr/>
            <p:nvPr/>
          </p:nvSpPr>
          <p:spPr bwMode="auto">
            <a:xfrm>
              <a:off x="8098000"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Freeform 6"/>
            <p:cNvSpPr/>
            <p:nvPr/>
          </p:nvSpPr>
          <p:spPr bwMode="auto">
            <a:xfrm>
              <a:off x="8210316" y="1732166"/>
              <a:ext cx="2261142" cy="1302119"/>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blipFill>
              <a:blip r:embed="rId3"/>
              <a:stretch>
                <a:fillRect/>
              </a:stretch>
            </a:blipFill>
            <a:ln>
              <a:noFill/>
            </a:ln>
            <a:effectLst>
              <a:outerShdw blurRad="50800" dist="381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7" name="组合 36"/>
          <p:cNvGrpSpPr/>
          <p:nvPr/>
        </p:nvGrpSpPr>
        <p:grpSpPr>
          <a:xfrm rot="10800000">
            <a:off x="8112007" y="3292407"/>
            <a:ext cx="2485774" cy="1513561"/>
            <a:chOff x="8098000" y="1626445"/>
            <a:chExt cx="2485774" cy="1513561"/>
          </a:xfrm>
        </p:grpSpPr>
        <p:sp>
          <p:nvSpPr>
            <p:cNvPr id="38" name="Freeform 6"/>
            <p:cNvSpPr/>
            <p:nvPr/>
          </p:nvSpPr>
          <p:spPr bwMode="auto">
            <a:xfrm>
              <a:off x="8098000"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Freeform 6"/>
            <p:cNvSpPr/>
            <p:nvPr/>
          </p:nvSpPr>
          <p:spPr bwMode="auto">
            <a:xfrm>
              <a:off x="8210316" y="1732166"/>
              <a:ext cx="2261142" cy="1302119"/>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blipFill>
              <a:blip r:embed="rId3"/>
              <a:stretch>
                <a:fillRect/>
              </a:stretch>
            </a:blipFill>
            <a:ln>
              <a:noFill/>
            </a:ln>
            <a:effectLst>
              <a:outerShdw blurRad="50800" dist="381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文本框 26"/>
          <p:cNvSpPr txBox="1"/>
          <p:nvPr/>
        </p:nvSpPr>
        <p:spPr>
          <a:xfrm>
            <a:off x="8772449" y="2132856"/>
            <a:ext cx="1357586"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60%</a:t>
            </a:r>
          </a:p>
        </p:txBody>
      </p:sp>
      <p:sp>
        <p:nvSpPr>
          <p:cNvPr id="41" name="文本框 26"/>
          <p:cNvSpPr txBox="1"/>
          <p:nvPr/>
        </p:nvSpPr>
        <p:spPr>
          <a:xfrm>
            <a:off x="8772449" y="3657218"/>
            <a:ext cx="1286694" cy="1323439"/>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40%</a:t>
            </a:r>
          </a:p>
        </p:txBody>
      </p:sp>
      <p:cxnSp>
        <p:nvCxnSpPr>
          <p:cNvPr id="42" name="直接连接符 41"/>
          <p:cNvCxnSpPr/>
          <p:nvPr/>
        </p:nvCxnSpPr>
        <p:spPr>
          <a:xfrm flipH="1">
            <a:off x="1869308" y="3127306"/>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1869308" y="3349916"/>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4" name="TextBox 13"/>
          <p:cNvSpPr txBox="1"/>
          <p:nvPr/>
        </p:nvSpPr>
        <p:spPr>
          <a:xfrm flipH="1">
            <a:off x="1869308" y="1628800"/>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点击输入标题</a:t>
            </a:r>
          </a:p>
        </p:txBody>
      </p:sp>
      <p:sp>
        <p:nvSpPr>
          <p:cNvPr id="45" name="TextBox 14"/>
          <p:cNvSpPr txBox="1"/>
          <p:nvPr/>
        </p:nvSpPr>
        <p:spPr>
          <a:xfrm>
            <a:off x="1869308" y="1993450"/>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46" name="TextBox 15"/>
          <p:cNvSpPr txBox="1"/>
          <p:nvPr/>
        </p:nvSpPr>
        <p:spPr>
          <a:xfrm flipH="1">
            <a:off x="1869308" y="3609418"/>
            <a:ext cx="2786907" cy="369326"/>
          </a:xfrm>
          <a:prstGeom prst="rect">
            <a:avLst/>
          </a:prstGeom>
          <a:noFill/>
          <a:ln>
            <a:noFill/>
          </a:ln>
        </p:spPr>
        <p:txBody>
          <a:bodyPr wrap="square" lIns="91434" tIns="45717" rIns="91434" bIns="45717">
            <a:spAutoFit/>
          </a:bodyPr>
          <a:lstStyle>
            <a:defPPr>
              <a:defRPr lang="zh-CN"/>
            </a:defPPr>
            <a:lvl1pP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spcBef>
                <a:spcPct val="0"/>
              </a:spcBef>
              <a:buFont typeface="Arial" panose="020B0604020202020204" pitchFamily="34" charset="0"/>
              <a:buNone/>
            </a:pPr>
            <a:r>
              <a:rPr lang="zh-CN" altLang="en-US" sz="1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点击输入标题</a:t>
            </a:r>
          </a:p>
        </p:txBody>
      </p:sp>
      <p:sp>
        <p:nvSpPr>
          <p:cNvPr id="47" name="TextBox 16"/>
          <p:cNvSpPr txBox="1"/>
          <p:nvPr/>
        </p:nvSpPr>
        <p:spPr>
          <a:xfrm>
            <a:off x="1869308" y="3974068"/>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48" name="矩形 47"/>
          <p:cNvSpPr>
            <a:spLocks noChangeArrowheads="1"/>
          </p:cNvSpPr>
          <p:nvPr/>
        </p:nvSpPr>
        <p:spPr bwMode="auto">
          <a:xfrm>
            <a:off x="1766816" y="5283146"/>
            <a:ext cx="8939283"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anim calcmode="lin" valueType="num">
                                      <p:cBhvr>
                                        <p:cTn id="31" dur="1000" fill="hold"/>
                                        <p:tgtEl>
                                          <p:spTgt spid="34"/>
                                        </p:tgtEl>
                                        <p:attrNameLst>
                                          <p:attrName>ppt_x</p:attrName>
                                        </p:attrNameLst>
                                      </p:cBhvr>
                                      <p:tavLst>
                                        <p:tav tm="0">
                                          <p:val>
                                            <p:strVal val="#ppt_x"/>
                                          </p:val>
                                        </p:tav>
                                        <p:tav tm="100000">
                                          <p:val>
                                            <p:strVal val="#ppt_x"/>
                                          </p:val>
                                        </p:tav>
                                      </p:tavLst>
                                    </p:anim>
                                    <p:anim calcmode="lin" valueType="num">
                                      <p:cBhvr>
                                        <p:cTn id="32" dur="1000" fill="hold"/>
                                        <p:tgtEl>
                                          <p:spTgt spid="34"/>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par>
                                <p:cTn id="38" presetID="53" presetClass="entr" presetSubtype="16" fill="hold" grpId="0" nodeType="withEffect">
                                  <p:stCondLst>
                                    <p:cond delay="1000"/>
                                  </p:stCondLst>
                                  <p:iterate type="lt">
                                    <p:tmPct val="20000"/>
                                  </p:iterate>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grpId="0" nodeType="withEffect">
                                  <p:stCondLst>
                                    <p:cond delay="1000"/>
                                  </p:stCondLst>
                                  <p:iterate type="lt">
                                    <p:tmPct val="20000"/>
                                  </p:iterate>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22" presetClass="entr" presetSubtype="2" fill="hold" nodeType="withEffect">
                                  <p:stCondLst>
                                    <p:cond delay="400"/>
                                  </p:stCondLst>
                                  <p:childTnLst>
                                    <p:set>
                                      <p:cBhvr>
                                        <p:cTn id="49" dur="1" fill="hold">
                                          <p:stCondLst>
                                            <p:cond delay="0"/>
                                          </p:stCondLst>
                                        </p:cTn>
                                        <p:tgtEl>
                                          <p:spTgt spid="42"/>
                                        </p:tgtEl>
                                        <p:attrNameLst>
                                          <p:attrName>style.visibility</p:attrName>
                                        </p:attrNameLst>
                                      </p:cBhvr>
                                      <p:to>
                                        <p:strVal val="visible"/>
                                      </p:to>
                                    </p:set>
                                    <p:animEffect transition="in" filter="wipe(right)">
                                      <p:cBhvr>
                                        <p:cTn id="50" dur="500"/>
                                        <p:tgtEl>
                                          <p:spTgt spid="42"/>
                                        </p:tgtEl>
                                      </p:cBhvr>
                                    </p:animEffect>
                                  </p:childTnLst>
                                </p:cTn>
                              </p:par>
                              <p:par>
                                <p:cTn id="51" presetID="22" presetClass="entr" presetSubtype="2" fill="hold" nodeType="withEffect">
                                  <p:stCondLst>
                                    <p:cond delay="400"/>
                                  </p:stCondLst>
                                  <p:childTnLst>
                                    <p:set>
                                      <p:cBhvr>
                                        <p:cTn id="52" dur="1" fill="hold">
                                          <p:stCondLst>
                                            <p:cond delay="0"/>
                                          </p:stCondLst>
                                        </p:cTn>
                                        <p:tgtEl>
                                          <p:spTgt spid="43"/>
                                        </p:tgtEl>
                                        <p:attrNameLst>
                                          <p:attrName>style.visibility</p:attrName>
                                        </p:attrNameLst>
                                      </p:cBhvr>
                                      <p:to>
                                        <p:strVal val="visible"/>
                                      </p:to>
                                    </p:set>
                                    <p:animEffect transition="in" filter="wipe(right)">
                                      <p:cBhvr>
                                        <p:cTn id="53" dur="500"/>
                                        <p:tgtEl>
                                          <p:spTgt spid="43"/>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44"/>
                                        </p:tgtEl>
                                        <p:attrNameLst>
                                          <p:attrName>style.visibility</p:attrName>
                                        </p:attrNameLst>
                                      </p:cBhvr>
                                      <p:to>
                                        <p:strVal val="visible"/>
                                      </p:to>
                                    </p:set>
                                    <p:animEffect transition="in" filter="fade">
                                      <p:cBhvr>
                                        <p:cTn id="56" dur="100"/>
                                        <p:tgtEl>
                                          <p:spTgt spid="44"/>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45"/>
                                        </p:tgtEl>
                                        <p:attrNameLst>
                                          <p:attrName>style.visibility</p:attrName>
                                        </p:attrNameLst>
                                      </p:cBhvr>
                                      <p:to>
                                        <p:strVal val="visible"/>
                                      </p:to>
                                    </p:set>
                                    <p:animEffect transition="in" filter="fade">
                                      <p:cBhvr>
                                        <p:cTn id="59" dur="100"/>
                                        <p:tgtEl>
                                          <p:spTgt spid="45"/>
                                        </p:tgtEl>
                                      </p:cBhvr>
                                    </p:animEffect>
                                  </p:childTnLst>
                                </p:cTn>
                              </p:par>
                              <p:par>
                                <p:cTn id="60" presetID="10" presetClass="entr" presetSubtype="0" fill="hold" grpId="0" nodeType="withEffect">
                                  <p:stCondLst>
                                    <p:cond delay="1000"/>
                                  </p:stCondLst>
                                  <p:iterate type="lt">
                                    <p:tmPct val="10000"/>
                                  </p:iterate>
                                  <p:childTnLst>
                                    <p:set>
                                      <p:cBhvr>
                                        <p:cTn id="61" dur="1" fill="hold">
                                          <p:stCondLst>
                                            <p:cond delay="0"/>
                                          </p:stCondLst>
                                        </p:cTn>
                                        <p:tgtEl>
                                          <p:spTgt spid="46"/>
                                        </p:tgtEl>
                                        <p:attrNameLst>
                                          <p:attrName>style.visibility</p:attrName>
                                        </p:attrNameLst>
                                      </p:cBhvr>
                                      <p:to>
                                        <p:strVal val="visible"/>
                                      </p:to>
                                    </p:set>
                                    <p:animEffect transition="in" filter="fade">
                                      <p:cBhvr>
                                        <p:cTn id="62" dur="100"/>
                                        <p:tgtEl>
                                          <p:spTgt spid="46"/>
                                        </p:tgtEl>
                                      </p:cBhvr>
                                    </p:animEffect>
                                  </p:childTnLst>
                                </p:cTn>
                              </p:par>
                              <p:par>
                                <p:cTn id="63" presetID="10" presetClass="entr" presetSubtype="0" fill="hold" grpId="0" nodeType="withEffect">
                                  <p:stCondLst>
                                    <p:cond delay="1000"/>
                                  </p:stCondLst>
                                  <p:iterate type="lt">
                                    <p:tmPct val="10000"/>
                                  </p:iterate>
                                  <p:childTnLst>
                                    <p:set>
                                      <p:cBhvr>
                                        <p:cTn id="64" dur="1" fill="hold">
                                          <p:stCondLst>
                                            <p:cond delay="0"/>
                                          </p:stCondLst>
                                        </p:cTn>
                                        <p:tgtEl>
                                          <p:spTgt spid="47"/>
                                        </p:tgtEl>
                                        <p:attrNameLst>
                                          <p:attrName>style.visibility</p:attrName>
                                        </p:attrNameLst>
                                      </p:cBhvr>
                                      <p:to>
                                        <p:strVal val="visible"/>
                                      </p:to>
                                    </p:set>
                                    <p:animEffect transition="in" filter="fade">
                                      <p:cBhvr>
                                        <p:cTn id="65" dur="100"/>
                                        <p:tgtEl>
                                          <p:spTgt spid="47"/>
                                        </p:tgtEl>
                                      </p:cBhvr>
                                    </p:animEffect>
                                  </p:childTnLst>
                                </p:cTn>
                              </p:par>
                            </p:childTnLst>
                          </p:cTn>
                        </p:par>
                        <p:par>
                          <p:cTn id="66" fill="hold">
                            <p:stCondLst>
                              <p:cond delay="1769"/>
                            </p:stCondLst>
                            <p:childTnLst>
                              <p:par>
                                <p:cTn id="67" presetID="16" presetClass="entr" presetSubtype="37" fill="hold" grpId="0" nodeType="after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barn(outVertical)">
                                      <p:cBhvr>
                                        <p:cTn id="6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40" grpId="0"/>
      <p:bldP spid="41" grpId="0"/>
      <p:bldP spid="44" grpId="0"/>
      <p:bldP spid="45" grpId="0"/>
      <p:bldP spid="46" grpId="0"/>
      <p:bldP spid="47" grpId="0"/>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任意多边形 14"/>
          <p:cNvSpPr/>
          <p:nvPr/>
        </p:nvSpPr>
        <p:spPr bwMode="blackWhite">
          <a:xfrm>
            <a:off x="1367353" y="2057816"/>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6" name="直接连接符 15"/>
          <p:cNvCxnSpPr/>
          <p:nvPr/>
        </p:nvCxnSpPr>
        <p:spPr>
          <a:xfrm>
            <a:off x="1894474" y="20954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182506" y="171799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市场分析不到位</a:t>
            </a:r>
          </a:p>
        </p:txBody>
      </p:sp>
      <p:sp>
        <p:nvSpPr>
          <p:cNvPr id="18" name="矩形 47"/>
          <p:cNvSpPr>
            <a:spLocks noChangeArrowheads="1"/>
          </p:cNvSpPr>
          <p:nvPr/>
        </p:nvSpPr>
        <p:spPr bwMode="auto">
          <a:xfrm>
            <a:off x="2182506" y="2125998"/>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19" name="组合 18"/>
          <p:cNvGrpSpPr/>
          <p:nvPr/>
        </p:nvGrpSpPr>
        <p:grpSpPr>
          <a:xfrm>
            <a:off x="1174394" y="1838404"/>
            <a:ext cx="968654" cy="956034"/>
            <a:chOff x="6217935" y="1158425"/>
            <a:chExt cx="527724" cy="520849"/>
          </a:xfrm>
        </p:grpSpPr>
        <p:grpSp>
          <p:nvGrpSpPr>
            <p:cNvPr id="20" name="组合 19"/>
            <p:cNvGrpSpPr/>
            <p:nvPr/>
          </p:nvGrpSpPr>
          <p:grpSpPr>
            <a:xfrm>
              <a:off x="6219351" y="1158425"/>
              <a:ext cx="520849" cy="520849"/>
              <a:chOff x="1705099" y="2564904"/>
              <a:chExt cx="1800200" cy="1800200"/>
            </a:xfrm>
          </p:grpSpPr>
          <p:sp>
            <p:nvSpPr>
              <p:cNvPr id="22" name="椭圆 2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椭圆 22"/>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1" name="TextBox 20"/>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24" name="直接连接符 23"/>
          <p:cNvCxnSpPr/>
          <p:nvPr/>
        </p:nvCxnSpPr>
        <p:spPr>
          <a:xfrm>
            <a:off x="1903328" y="353557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191360" y="315815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对手认识不足</a:t>
            </a:r>
          </a:p>
        </p:txBody>
      </p:sp>
      <p:sp>
        <p:nvSpPr>
          <p:cNvPr id="26" name="矩形 47"/>
          <p:cNvSpPr>
            <a:spLocks noChangeArrowheads="1"/>
          </p:cNvSpPr>
          <p:nvPr/>
        </p:nvSpPr>
        <p:spPr bwMode="auto">
          <a:xfrm>
            <a:off x="2191360" y="3566158"/>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27" name="组合 26"/>
          <p:cNvGrpSpPr/>
          <p:nvPr/>
        </p:nvGrpSpPr>
        <p:grpSpPr>
          <a:xfrm>
            <a:off x="1183248" y="3278564"/>
            <a:ext cx="968654" cy="956034"/>
            <a:chOff x="6217935" y="1158425"/>
            <a:chExt cx="527724" cy="520849"/>
          </a:xfrm>
        </p:grpSpPr>
        <p:grpSp>
          <p:nvGrpSpPr>
            <p:cNvPr id="28" name="组合 27"/>
            <p:cNvGrpSpPr/>
            <p:nvPr/>
          </p:nvGrpSpPr>
          <p:grpSpPr>
            <a:xfrm>
              <a:off x="6219351" y="1158425"/>
              <a:ext cx="520849" cy="520849"/>
              <a:chOff x="1705099" y="2564904"/>
              <a:chExt cx="1800200" cy="1800200"/>
            </a:xfrm>
          </p:grpSpPr>
          <p:sp>
            <p:nvSpPr>
              <p:cNvPr id="30" name="椭圆 2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椭圆 30"/>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9" name="TextBox 28"/>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32" name="直接连接符 31"/>
          <p:cNvCxnSpPr/>
          <p:nvPr/>
        </p:nvCxnSpPr>
        <p:spPr>
          <a:xfrm>
            <a:off x="1894474" y="497573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182506" y="459831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团队积极性不高</a:t>
            </a:r>
          </a:p>
        </p:txBody>
      </p:sp>
      <p:sp>
        <p:nvSpPr>
          <p:cNvPr id="34" name="矩形 47"/>
          <p:cNvSpPr>
            <a:spLocks noChangeArrowheads="1"/>
          </p:cNvSpPr>
          <p:nvPr/>
        </p:nvSpPr>
        <p:spPr bwMode="auto">
          <a:xfrm>
            <a:off x="2182506" y="5006318"/>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35" name="组合 34"/>
          <p:cNvGrpSpPr/>
          <p:nvPr/>
        </p:nvGrpSpPr>
        <p:grpSpPr>
          <a:xfrm>
            <a:off x="1174394" y="4718724"/>
            <a:ext cx="968654" cy="956034"/>
            <a:chOff x="6217935" y="1158425"/>
            <a:chExt cx="527724" cy="520849"/>
          </a:xfrm>
        </p:grpSpPr>
        <p:grpSp>
          <p:nvGrpSpPr>
            <p:cNvPr id="36" name="组合 35"/>
            <p:cNvGrpSpPr/>
            <p:nvPr/>
          </p:nvGrpSpPr>
          <p:grpSpPr>
            <a:xfrm>
              <a:off x="6219351" y="1158425"/>
              <a:ext cx="520849" cy="520849"/>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36"/>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750"/>
                                        <p:tgtEl>
                                          <p:spTgt spid="19"/>
                                        </p:tgtEl>
                                      </p:cBhvr>
                                    </p:animEffect>
                                    <p:anim calcmode="lin" valueType="num">
                                      <p:cBhvr>
                                        <p:cTn id="32" dur="750" fill="hold"/>
                                        <p:tgtEl>
                                          <p:spTgt spid="19"/>
                                        </p:tgtEl>
                                        <p:attrNameLst>
                                          <p:attrName>ppt_w</p:attrName>
                                        </p:attrNameLst>
                                      </p:cBhvr>
                                      <p:tavLst>
                                        <p:tav tm="0" fmla="#ppt_w*sin(2.5*pi*$)">
                                          <p:val>
                                            <p:fltVal val="0"/>
                                          </p:val>
                                        </p:tav>
                                        <p:tav tm="100000">
                                          <p:val>
                                            <p:fltVal val="1"/>
                                          </p:val>
                                        </p:tav>
                                      </p:tavLst>
                                    </p:anim>
                                    <p:anim calcmode="lin" valueType="num">
                                      <p:cBhvr>
                                        <p:cTn id="33" dur="750" fill="hold"/>
                                        <p:tgtEl>
                                          <p:spTgt spid="19"/>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2" presetClass="entr" presetSubtype="2" fill="hold" grpId="0" nodeType="withEffect">
                                  <p:stCondLst>
                                    <p:cond delay="5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45" presetClass="entr" presetSubtype="0"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750"/>
                                        <p:tgtEl>
                                          <p:spTgt spid="27"/>
                                        </p:tgtEl>
                                      </p:cBhvr>
                                    </p:animEffect>
                                    <p:anim calcmode="lin" valueType="num">
                                      <p:cBhvr>
                                        <p:cTn id="50" dur="750" fill="hold"/>
                                        <p:tgtEl>
                                          <p:spTgt spid="27"/>
                                        </p:tgtEl>
                                        <p:attrNameLst>
                                          <p:attrName>ppt_w</p:attrName>
                                        </p:attrNameLst>
                                      </p:cBhvr>
                                      <p:tavLst>
                                        <p:tav tm="0" fmla="#ppt_w*sin(2.5*pi*$)">
                                          <p:val>
                                            <p:fltVal val="0"/>
                                          </p:val>
                                        </p:tav>
                                        <p:tav tm="100000">
                                          <p:val>
                                            <p:fltVal val="1"/>
                                          </p:val>
                                        </p:tav>
                                      </p:tavLst>
                                    </p:anim>
                                    <p:anim calcmode="lin" valueType="num">
                                      <p:cBhvr>
                                        <p:cTn id="51" dur="750" fill="hold"/>
                                        <p:tgtEl>
                                          <p:spTgt spid="27"/>
                                        </p:tgtEl>
                                        <p:attrNameLst>
                                          <p:attrName>ppt_h</p:attrName>
                                        </p:attrNameLst>
                                      </p:cBhvr>
                                      <p:tavLst>
                                        <p:tav tm="0">
                                          <p:val>
                                            <p:strVal val="#ppt_h"/>
                                          </p:val>
                                        </p:tav>
                                        <p:tav tm="100000">
                                          <p:val>
                                            <p:strVal val="#ppt_h"/>
                                          </p:val>
                                        </p:tav>
                                      </p:tavLst>
                                    </p:anim>
                                  </p:childTnLst>
                                </p:cTn>
                              </p:par>
                            </p:childTnLst>
                          </p:cTn>
                        </p:par>
                        <p:par>
                          <p:cTn id="52" fill="hold">
                            <p:stCondLst>
                              <p:cond delay="3250"/>
                            </p:stCondLst>
                            <p:childTnLst>
                              <p:par>
                                <p:cTn id="53" presetID="22" presetClass="entr" presetSubtype="8"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par>
                                <p:cTn id="56" presetID="2" presetClass="entr" presetSubtype="2" fill="hold" grpId="0" nodeType="withEffect">
                                  <p:stCondLst>
                                    <p:cond delay="50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50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1+#ppt_w/2"/>
                                          </p:val>
                                        </p:tav>
                                        <p:tav tm="100000">
                                          <p:val>
                                            <p:strVal val="#ppt_x"/>
                                          </p:val>
                                        </p:tav>
                                      </p:tavLst>
                                    </p:anim>
                                    <p:anim calcmode="lin" valueType="num">
                                      <p:cBhvr additive="base">
                                        <p:cTn id="63" dur="50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4250"/>
                            </p:stCondLst>
                            <p:childTnLst>
                              <p:par>
                                <p:cTn id="65" presetID="45" presetClass="entr" presetSubtype="0"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750"/>
                                        <p:tgtEl>
                                          <p:spTgt spid="35"/>
                                        </p:tgtEl>
                                      </p:cBhvr>
                                    </p:animEffect>
                                    <p:anim calcmode="lin" valueType="num">
                                      <p:cBhvr>
                                        <p:cTn id="68" dur="750" fill="hold"/>
                                        <p:tgtEl>
                                          <p:spTgt spid="35"/>
                                        </p:tgtEl>
                                        <p:attrNameLst>
                                          <p:attrName>ppt_w</p:attrName>
                                        </p:attrNameLst>
                                      </p:cBhvr>
                                      <p:tavLst>
                                        <p:tav tm="0" fmla="#ppt_w*sin(2.5*pi*$)">
                                          <p:val>
                                            <p:fltVal val="0"/>
                                          </p:val>
                                        </p:tav>
                                        <p:tav tm="100000">
                                          <p:val>
                                            <p:fltVal val="1"/>
                                          </p:val>
                                        </p:tav>
                                      </p:tavLst>
                                    </p:anim>
                                    <p:anim calcmode="lin" valueType="num">
                                      <p:cBhvr>
                                        <p:cTn id="69" dur="750" fill="hold"/>
                                        <p:tgtEl>
                                          <p:spTgt spid="35"/>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22" presetClass="entr" presetSubtype="8"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left)">
                                      <p:cBhvr>
                                        <p:cTn id="73" dur="500"/>
                                        <p:tgtEl>
                                          <p:spTgt spid="32"/>
                                        </p:tgtEl>
                                      </p:cBhvr>
                                    </p:animEffect>
                                  </p:childTnLst>
                                </p:cTn>
                              </p:par>
                              <p:par>
                                <p:cTn id="74" presetID="2" presetClass="entr" presetSubtype="2" fill="hold" grpId="0" nodeType="withEffect">
                                  <p:stCondLst>
                                    <p:cond delay="50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500" fill="hold"/>
                                        <p:tgtEl>
                                          <p:spTgt spid="33"/>
                                        </p:tgtEl>
                                        <p:attrNameLst>
                                          <p:attrName>ppt_x</p:attrName>
                                        </p:attrNameLst>
                                      </p:cBhvr>
                                      <p:tavLst>
                                        <p:tav tm="0">
                                          <p:val>
                                            <p:strVal val="1+#ppt_w/2"/>
                                          </p:val>
                                        </p:tav>
                                        <p:tav tm="100000">
                                          <p:val>
                                            <p:strVal val="#ppt_x"/>
                                          </p:val>
                                        </p:tav>
                                      </p:tavLst>
                                    </p:anim>
                                    <p:anim calcmode="lin" valueType="num">
                                      <p:cBhvr additive="base">
                                        <p:cTn id="77" dur="500" fill="hold"/>
                                        <p:tgtEl>
                                          <p:spTgt spid="33"/>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500" fill="hold"/>
                                        <p:tgtEl>
                                          <p:spTgt spid="34"/>
                                        </p:tgtEl>
                                        <p:attrNameLst>
                                          <p:attrName>ppt_x</p:attrName>
                                        </p:attrNameLst>
                                      </p:cBhvr>
                                      <p:tavLst>
                                        <p:tav tm="0">
                                          <p:val>
                                            <p:strVal val="1+#ppt_w/2"/>
                                          </p:val>
                                        </p:tav>
                                        <p:tav tm="100000">
                                          <p:val>
                                            <p:strVal val="#ppt_x"/>
                                          </p:val>
                                        </p:tav>
                                      </p:tavLst>
                                    </p:anim>
                                    <p:anim calcmode="lin" valueType="num">
                                      <p:cBhvr additive="base">
                                        <p:cTn id="81" dur="500" fill="hold"/>
                                        <p:tgtEl>
                                          <p:spTgt spid="34"/>
                                        </p:tgtEl>
                                        <p:attrNameLst>
                                          <p:attrName>ppt_y</p:attrName>
                                        </p:attrNameLst>
                                      </p:cBhvr>
                                      <p:tavLst>
                                        <p:tav tm="0">
                                          <p:val>
                                            <p:strVal val="#ppt_y"/>
                                          </p:val>
                                        </p:tav>
                                        <p:tav tm="100000">
                                          <p:val>
                                            <p:strVal val="#ppt_y"/>
                                          </p:val>
                                        </p:tav>
                                      </p:tavLst>
                                    </p:anim>
                                  </p:childTnLst>
                                </p:cTn>
                              </p:par>
                            </p:childTnLst>
                          </p:cTn>
                        </p:par>
                        <p:par>
                          <p:cTn id="82" fill="hold">
                            <p:stCondLst>
                              <p:cond delay="6000"/>
                            </p:stCondLst>
                            <p:childTnLst>
                              <p:par>
                                <p:cTn id="83" presetID="22" presetClass="entr" presetSubtype="4" fill="hold" grpId="0" nodeType="after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down)">
                                      <p:cBhvr>
                                        <p:cTn id="8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animBg="1"/>
      <p:bldP spid="17" grpId="0"/>
      <p:bldP spid="18" grpId="0"/>
      <p:bldP spid="25" grpId="0"/>
      <p:bldP spid="26"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矩形 71"/>
          <p:cNvSpPr>
            <a:spLocks noChangeArrowheads="1"/>
          </p:cNvSpPr>
          <p:nvPr/>
        </p:nvSpPr>
        <p:spPr bwMode="auto">
          <a:xfrm>
            <a:off x="2065139" y="2060848"/>
            <a:ext cx="813690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在此录入上述图表的综合说明，在此录入上述图表的综合描述说明。在此录入上述图表的综合说明，在此录入上述图表的综合描述说明。在此录入上述图表的综合说明。</a:t>
            </a:r>
          </a:p>
          <a:p>
            <a:pPr algn="ctr">
              <a:lnSpc>
                <a:spcPct val="12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3" name="TextBox 72"/>
          <p:cNvSpPr txBox="1"/>
          <p:nvPr/>
        </p:nvSpPr>
        <p:spPr>
          <a:xfrm>
            <a:off x="4801443" y="1599183"/>
            <a:ext cx="2623083" cy="461665"/>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政策上不足</a:t>
            </a:r>
          </a:p>
        </p:txBody>
      </p:sp>
      <p:grpSp>
        <p:nvGrpSpPr>
          <p:cNvPr id="74" name="组合 73"/>
          <p:cNvGrpSpPr/>
          <p:nvPr/>
        </p:nvGrpSpPr>
        <p:grpSpPr>
          <a:xfrm>
            <a:off x="7703787" y="3307008"/>
            <a:ext cx="2498256" cy="2498256"/>
            <a:chOff x="2785219" y="1704380"/>
            <a:chExt cx="2202638" cy="2202638"/>
          </a:xfrm>
        </p:grpSpPr>
        <p:sp>
          <p:nvSpPr>
            <p:cNvPr id="75" name="椭圆 74"/>
            <p:cNvSpPr/>
            <p:nvPr/>
          </p:nvSpPr>
          <p:spPr>
            <a:xfrm>
              <a:off x="2785219" y="1704380"/>
              <a:ext cx="2202638" cy="2202638"/>
            </a:xfrm>
            <a:prstGeom prst="ellipse">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6" name="椭圆 75"/>
            <p:cNvSpPr/>
            <p:nvPr/>
          </p:nvSpPr>
          <p:spPr>
            <a:xfrm>
              <a:off x="2907211" y="1834146"/>
              <a:ext cx="1958654" cy="1958654"/>
            </a:xfrm>
            <a:prstGeom prst="ellipse">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7" name="组合 76"/>
          <p:cNvGrpSpPr/>
          <p:nvPr/>
        </p:nvGrpSpPr>
        <p:grpSpPr>
          <a:xfrm>
            <a:off x="2065139" y="3307008"/>
            <a:ext cx="2498256" cy="2498256"/>
            <a:chOff x="2785219" y="1704380"/>
            <a:chExt cx="2202638" cy="2202638"/>
          </a:xfrm>
        </p:grpSpPr>
        <p:sp>
          <p:nvSpPr>
            <p:cNvPr id="78" name="椭圆 77"/>
            <p:cNvSpPr/>
            <p:nvPr/>
          </p:nvSpPr>
          <p:spPr>
            <a:xfrm>
              <a:off x="2785219" y="1704380"/>
              <a:ext cx="2202638" cy="2202638"/>
            </a:xfrm>
            <a:prstGeom prst="ellipse">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9" name="椭圆 78"/>
            <p:cNvSpPr/>
            <p:nvPr/>
          </p:nvSpPr>
          <p:spPr>
            <a:xfrm>
              <a:off x="2907211" y="1834146"/>
              <a:ext cx="1958654" cy="1958654"/>
            </a:xfrm>
            <a:prstGeom prst="ellipse">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80" name="组合 79"/>
          <p:cNvGrpSpPr/>
          <p:nvPr/>
        </p:nvGrpSpPr>
        <p:grpSpPr>
          <a:xfrm>
            <a:off x="2922108" y="3595040"/>
            <a:ext cx="727207" cy="617831"/>
            <a:chOff x="3351213" y="1103313"/>
            <a:chExt cx="5467350" cy="4645026"/>
          </a:xfrm>
          <a:solidFill>
            <a:srgbClr val="405F8F"/>
          </a:solidFill>
        </p:grpSpPr>
        <p:sp>
          <p:nvSpPr>
            <p:cNvPr id="81" name="Freeform 22"/>
            <p:cNvSpPr/>
            <p:nvPr/>
          </p:nvSpPr>
          <p:spPr bwMode="auto">
            <a:xfrm>
              <a:off x="8081963" y="4530726"/>
              <a:ext cx="736600" cy="833438"/>
            </a:xfrm>
            <a:custGeom>
              <a:avLst/>
              <a:gdLst>
                <a:gd name="T0" fmla="*/ 0 w 196"/>
                <a:gd name="T1" fmla="*/ 59 h 222"/>
                <a:gd name="T2" fmla="*/ 85 w 196"/>
                <a:gd name="T3" fmla="*/ 0 h 222"/>
                <a:gd name="T4" fmla="*/ 196 w 196"/>
                <a:gd name="T5" fmla="*/ 89 h 222"/>
                <a:gd name="T6" fmla="*/ 196 w 196"/>
                <a:gd name="T7" fmla="*/ 222 h 222"/>
                <a:gd name="T8" fmla="*/ 14 w 196"/>
                <a:gd name="T9" fmla="*/ 222 h 222"/>
                <a:gd name="T10" fmla="*/ 36 w 196"/>
                <a:gd name="T11" fmla="*/ 189 h 222"/>
                <a:gd name="T12" fmla="*/ 0 w 196"/>
                <a:gd name="T13" fmla="*/ 59 h 222"/>
              </a:gdLst>
              <a:ahLst/>
              <a:cxnLst>
                <a:cxn ang="0">
                  <a:pos x="T0" y="T1"/>
                </a:cxn>
                <a:cxn ang="0">
                  <a:pos x="T2" y="T3"/>
                </a:cxn>
                <a:cxn ang="0">
                  <a:pos x="T4" y="T5"/>
                </a:cxn>
                <a:cxn ang="0">
                  <a:pos x="T6" y="T7"/>
                </a:cxn>
                <a:cxn ang="0">
                  <a:pos x="T8" y="T9"/>
                </a:cxn>
                <a:cxn ang="0">
                  <a:pos x="T10" y="T11"/>
                </a:cxn>
                <a:cxn ang="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2" name="Freeform 23"/>
            <p:cNvSpPr/>
            <p:nvPr/>
          </p:nvSpPr>
          <p:spPr bwMode="auto">
            <a:xfrm>
              <a:off x="7585076" y="4530726"/>
              <a:ext cx="439738" cy="833438"/>
            </a:xfrm>
            <a:custGeom>
              <a:avLst/>
              <a:gdLst>
                <a:gd name="T0" fmla="*/ 32 w 117"/>
                <a:gd name="T1" fmla="*/ 0 h 222"/>
                <a:gd name="T2" fmla="*/ 117 w 117"/>
                <a:gd name="T3" fmla="*/ 59 h 222"/>
                <a:gd name="T4" fmla="*/ 81 w 117"/>
                <a:gd name="T5" fmla="*/ 189 h 222"/>
                <a:gd name="T6" fmla="*/ 103 w 117"/>
                <a:gd name="T7" fmla="*/ 222 h 222"/>
                <a:gd name="T8" fmla="*/ 14 w 117"/>
                <a:gd name="T9" fmla="*/ 222 h 222"/>
                <a:gd name="T10" fmla="*/ 14 w 117"/>
                <a:gd name="T11" fmla="*/ 65 h 222"/>
                <a:gd name="T12" fmla="*/ 0 w 117"/>
                <a:gd name="T13" fmla="*/ 10 h 222"/>
                <a:gd name="T14" fmla="*/ 32 w 117"/>
                <a:gd name="T15" fmla="*/ 0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3" name="Freeform 24"/>
            <p:cNvSpPr>
              <a:spLocks noEditPoints="1"/>
            </p:cNvSpPr>
            <p:nvPr/>
          </p:nvSpPr>
          <p:spPr bwMode="auto">
            <a:xfrm>
              <a:off x="7615238" y="3722688"/>
              <a:ext cx="857250" cy="860425"/>
            </a:xfrm>
            <a:custGeom>
              <a:avLst/>
              <a:gdLst>
                <a:gd name="T0" fmla="*/ 114 w 228"/>
                <a:gd name="T1" fmla="*/ 229 h 229"/>
                <a:gd name="T2" fmla="*/ 0 w 228"/>
                <a:gd name="T3" fmla="*/ 115 h 229"/>
                <a:gd name="T4" fmla="*/ 114 w 228"/>
                <a:gd name="T5" fmla="*/ 0 h 229"/>
                <a:gd name="T6" fmla="*/ 228 w 228"/>
                <a:gd name="T7" fmla="*/ 115 h 229"/>
                <a:gd name="T8" fmla="*/ 114 w 228"/>
                <a:gd name="T9" fmla="*/ 229 h 229"/>
                <a:gd name="T10" fmla="*/ 208 w 228"/>
                <a:gd name="T11" fmla="*/ 111 h 229"/>
                <a:gd name="T12" fmla="*/ 178 w 228"/>
                <a:gd name="T13" fmla="*/ 46 h 229"/>
                <a:gd name="T14" fmla="*/ 186 w 228"/>
                <a:gd name="T15" fmla="*/ 91 h 229"/>
                <a:gd name="T16" fmla="*/ 136 w 228"/>
                <a:gd name="T17" fmla="*/ 193 h 229"/>
                <a:gd name="T18" fmla="*/ 208 w 228"/>
                <a:gd name="T19" fmla="*/ 11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4" name="Freeform 25"/>
            <p:cNvSpPr/>
            <p:nvPr/>
          </p:nvSpPr>
          <p:spPr bwMode="auto">
            <a:xfrm>
              <a:off x="6157913" y="4222751"/>
              <a:ext cx="1352550" cy="1525588"/>
            </a:xfrm>
            <a:custGeom>
              <a:avLst/>
              <a:gdLst>
                <a:gd name="T0" fmla="*/ 157 w 360"/>
                <a:gd name="T1" fmla="*/ 0 h 406"/>
                <a:gd name="T2" fmla="*/ 360 w 360"/>
                <a:gd name="T3" fmla="*/ 162 h 406"/>
                <a:gd name="T4" fmla="*/ 360 w 360"/>
                <a:gd name="T5" fmla="*/ 406 h 406"/>
                <a:gd name="T6" fmla="*/ 26 w 360"/>
                <a:gd name="T7" fmla="*/ 406 h 406"/>
                <a:gd name="T8" fmla="*/ 65 w 360"/>
                <a:gd name="T9" fmla="*/ 344 h 406"/>
                <a:gd name="T10" fmla="*/ 0 w 360"/>
                <a:gd name="T11" fmla="*/ 107 h 406"/>
                <a:gd name="T12" fmla="*/ 157 w 360"/>
                <a:gd name="T13" fmla="*/ 0 h 406"/>
              </a:gdLst>
              <a:ahLst/>
              <a:cxnLst>
                <a:cxn ang="0">
                  <a:pos x="T0" y="T1"/>
                </a:cxn>
                <a:cxn ang="0">
                  <a:pos x="T2" y="T3"/>
                </a:cxn>
                <a:cxn ang="0">
                  <a:pos x="T4" y="T5"/>
                </a:cxn>
                <a:cxn ang="0">
                  <a:pos x="T6" y="T7"/>
                </a:cxn>
                <a:cxn ang="0">
                  <a:pos x="T8" y="T9"/>
                </a:cxn>
                <a:cxn ang="0">
                  <a:pos x="T10" y="T11"/>
                </a:cxn>
                <a:cxn ang="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5" name="Freeform 26"/>
            <p:cNvSpPr/>
            <p:nvPr/>
          </p:nvSpPr>
          <p:spPr bwMode="auto">
            <a:xfrm>
              <a:off x="6529388" y="30607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2" name="Freeform 27"/>
            <p:cNvSpPr/>
            <p:nvPr/>
          </p:nvSpPr>
          <p:spPr bwMode="auto">
            <a:xfrm>
              <a:off x="4703763" y="4222751"/>
              <a:ext cx="1352550" cy="1525588"/>
            </a:xfrm>
            <a:custGeom>
              <a:avLst/>
              <a:gdLst>
                <a:gd name="T0" fmla="*/ 0 w 360"/>
                <a:gd name="T1" fmla="*/ 406 h 406"/>
                <a:gd name="T2" fmla="*/ 0 w 360"/>
                <a:gd name="T3" fmla="*/ 162 h 406"/>
                <a:gd name="T4" fmla="*/ 203 w 360"/>
                <a:gd name="T5" fmla="*/ 0 h 406"/>
                <a:gd name="T6" fmla="*/ 360 w 360"/>
                <a:gd name="T7" fmla="*/ 107 h 406"/>
                <a:gd name="T8" fmla="*/ 295 w 360"/>
                <a:gd name="T9" fmla="*/ 344 h 406"/>
                <a:gd name="T10" fmla="*/ 334 w 360"/>
                <a:gd name="T11" fmla="*/ 406 h 406"/>
                <a:gd name="T12" fmla="*/ 0 w 360"/>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3" name="Freeform 28"/>
            <p:cNvSpPr/>
            <p:nvPr/>
          </p:nvSpPr>
          <p:spPr bwMode="auto">
            <a:xfrm>
              <a:off x="5454651" y="1103313"/>
              <a:ext cx="3322638" cy="1690688"/>
            </a:xfrm>
            <a:custGeom>
              <a:avLst/>
              <a:gdLst>
                <a:gd name="T0" fmla="*/ 137 w 884"/>
                <a:gd name="T1" fmla="*/ 396 h 450"/>
                <a:gd name="T2" fmla="*/ 10 w 884"/>
                <a:gd name="T3" fmla="*/ 450 h 450"/>
                <a:gd name="T4" fmla="*/ 0 w 884"/>
                <a:gd name="T5" fmla="*/ 437 h 450"/>
                <a:gd name="T6" fmla="*/ 349 w 884"/>
                <a:gd name="T7" fmla="*/ 157 h 450"/>
                <a:gd name="T8" fmla="*/ 450 w 884"/>
                <a:gd name="T9" fmla="*/ 335 h 450"/>
                <a:gd name="T10" fmla="*/ 620 w 884"/>
                <a:gd name="T11" fmla="*/ 190 h 450"/>
                <a:gd name="T12" fmla="*/ 484 w 884"/>
                <a:gd name="T13" fmla="*/ 112 h 450"/>
                <a:gd name="T14" fmla="*/ 884 w 884"/>
                <a:gd name="T15" fmla="*/ 0 h 450"/>
                <a:gd name="T16" fmla="*/ 744 w 884"/>
                <a:gd name="T17" fmla="*/ 391 h 450"/>
                <a:gd name="T18" fmla="*/ 662 w 884"/>
                <a:gd name="T19" fmla="*/ 225 h 450"/>
                <a:gd name="T20" fmla="*/ 435 w 884"/>
                <a:gd name="T21" fmla="*/ 418 h 450"/>
                <a:gd name="T22" fmla="*/ 334 w 884"/>
                <a:gd name="T23" fmla="*/ 238 h 450"/>
                <a:gd name="T24" fmla="*/ 137 w 884"/>
                <a:gd name="T25" fmla="*/ 396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Freeform 29"/>
            <p:cNvSpPr/>
            <p:nvPr/>
          </p:nvSpPr>
          <p:spPr bwMode="auto">
            <a:xfrm>
              <a:off x="3351213" y="2474913"/>
              <a:ext cx="2141538" cy="1333500"/>
            </a:xfrm>
            <a:custGeom>
              <a:avLst/>
              <a:gdLst>
                <a:gd name="T0" fmla="*/ 492 w 570"/>
                <a:gd name="T1" fmla="*/ 196 h 355"/>
                <a:gd name="T2" fmla="*/ 415 w 570"/>
                <a:gd name="T3" fmla="*/ 258 h 355"/>
                <a:gd name="T4" fmla="*/ 323 w 570"/>
                <a:gd name="T5" fmla="*/ 86 h 355"/>
                <a:gd name="T6" fmla="*/ 59 w 570"/>
                <a:gd name="T7" fmla="*/ 334 h 355"/>
                <a:gd name="T8" fmla="*/ 10 w 570"/>
                <a:gd name="T9" fmla="*/ 344 h 355"/>
                <a:gd name="T10" fmla="*/ 22 w 570"/>
                <a:gd name="T11" fmla="*/ 295 h 355"/>
                <a:gd name="T12" fmla="*/ 338 w 570"/>
                <a:gd name="T13" fmla="*/ 0 h 355"/>
                <a:gd name="T14" fmla="*/ 432 w 570"/>
                <a:gd name="T15" fmla="*/ 176 h 355"/>
                <a:gd name="T16" fmla="*/ 560 w 570"/>
                <a:gd name="T17" fmla="*/ 72 h 355"/>
                <a:gd name="T18" fmla="*/ 570 w 570"/>
                <a:gd name="T19" fmla="*/ 85 h 355"/>
                <a:gd name="T20" fmla="*/ 492 w 570"/>
                <a:gd name="T21" fmla="*/ 19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6" name="Freeform 30"/>
            <p:cNvSpPr>
              <a:spLocks noEditPoints="1"/>
            </p:cNvSpPr>
            <p:nvPr/>
          </p:nvSpPr>
          <p:spPr bwMode="auto">
            <a:xfrm>
              <a:off x="5305426" y="2744788"/>
              <a:ext cx="1570038" cy="1571625"/>
            </a:xfrm>
            <a:custGeom>
              <a:avLst/>
              <a:gdLst>
                <a:gd name="T0" fmla="*/ 249 w 418"/>
                <a:gd name="T1" fmla="*/ 352 h 418"/>
                <a:gd name="T2" fmla="*/ 381 w 418"/>
                <a:gd name="T3" fmla="*/ 201 h 418"/>
                <a:gd name="T4" fmla="*/ 326 w 418"/>
                <a:gd name="T5" fmla="*/ 84 h 418"/>
                <a:gd name="T6" fmla="*/ 326 w 418"/>
                <a:gd name="T7" fmla="*/ 84 h 418"/>
                <a:gd name="T8" fmla="*/ 326 w 418"/>
                <a:gd name="T9" fmla="*/ 84 h 418"/>
                <a:gd name="T10" fmla="*/ 341 w 418"/>
                <a:gd name="T11" fmla="*/ 166 h 418"/>
                <a:gd name="T12" fmla="*/ 249 w 418"/>
                <a:gd name="T13" fmla="*/ 352 h 418"/>
                <a:gd name="T14" fmla="*/ 209 w 418"/>
                <a:gd name="T15" fmla="*/ 418 h 418"/>
                <a:gd name="T16" fmla="*/ 0 w 418"/>
                <a:gd name="T17" fmla="*/ 209 h 418"/>
                <a:gd name="T18" fmla="*/ 209 w 418"/>
                <a:gd name="T19" fmla="*/ 0 h 418"/>
                <a:gd name="T20" fmla="*/ 418 w 418"/>
                <a:gd name="T21" fmla="*/ 209 h 418"/>
                <a:gd name="T22" fmla="*/ 209 w 418"/>
                <a:gd name="T23" fmla="*/ 41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7" name="Freeform 31"/>
            <p:cNvSpPr/>
            <p:nvPr/>
          </p:nvSpPr>
          <p:spPr bwMode="auto">
            <a:xfrm>
              <a:off x="4181476" y="4541838"/>
              <a:ext cx="439738" cy="830263"/>
            </a:xfrm>
            <a:custGeom>
              <a:avLst/>
              <a:gdLst>
                <a:gd name="T0" fmla="*/ 0 w 117"/>
                <a:gd name="T1" fmla="*/ 58 h 221"/>
                <a:gd name="T2" fmla="*/ 86 w 117"/>
                <a:gd name="T3" fmla="*/ 0 h 221"/>
                <a:gd name="T4" fmla="*/ 117 w 117"/>
                <a:gd name="T5" fmla="*/ 10 h 221"/>
                <a:gd name="T6" fmla="*/ 104 w 117"/>
                <a:gd name="T7" fmla="*/ 65 h 221"/>
                <a:gd name="T8" fmla="*/ 104 w 117"/>
                <a:gd name="T9" fmla="*/ 221 h 221"/>
                <a:gd name="T10" fmla="*/ 14 w 117"/>
                <a:gd name="T11" fmla="*/ 221 h 221"/>
                <a:gd name="T12" fmla="*/ 36 w 117"/>
                <a:gd name="T13" fmla="*/ 188 h 221"/>
                <a:gd name="T14" fmla="*/ 0 w 117"/>
                <a:gd name="T15" fmla="*/ 58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9" name="Freeform 32"/>
            <p:cNvSpPr/>
            <p:nvPr/>
          </p:nvSpPr>
          <p:spPr bwMode="auto">
            <a:xfrm>
              <a:off x="3387726" y="4541838"/>
              <a:ext cx="736600" cy="830263"/>
            </a:xfrm>
            <a:custGeom>
              <a:avLst/>
              <a:gdLst>
                <a:gd name="T0" fmla="*/ 196 w 196"/>
                <a:gd name="T1" fmla="*/ 58 h 221"/>
                <a:gd name="T2" fmla="*/ 160 w 196"/>
                <a:gd name="T3" fmla="*/ 188 h 221"/>
                <a:gd name="T4" fmla="*/ 182 w 196"/>
                <a:gd name="T5" fmla="*/ 221 h 221"/>
                <a:gd name="T6" fmla="*/ 0 w 196"/>
                <a:gd name="T7" fmla="*/ 221 h 221"/>
                <a:gd name="T8" fmla="*/ 0 w 196"/>
                <a:gd name="T9" fmla="*/ 88 h 221"/>
                <a:gd name="T10" fmla="*/ 111 w 196"/>
                <a:gd name="T11" fmla="*/ 0 h 221"/>
                <a:gd name="T12" fmla="*/ 196 w 196"/>
                <a:gd name="T13" fmla="*/ 58 h 221"/>
              </a:gdLst>
              <a:ahLst/>
              <a:cxnLst>
                <a:cxn ang="0">
                  <a:pos x="T0" y="T1"/>
                </a:cxn>
                <a:cxn ang="0">
                  <a:pos x="T2" y="T3"/>
                </a:cxn>
                <a:cxn ang="0">
                  <a:pos x="T4" y="T5"/>
                </a:cxn>
                <a:cxn ang="0">
                  <a:pos x="T6" y="T7"/>
                </a:cxn>
                <a:cxn ang="0">
                  <a:pos x="T8" y="T9"/>
                </a:cxn>
                <a:cxn ang="0">
                  <a:pos x="T10" y="T11"/>
                </a:cxn>
                <a:cxn ang="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0" name="Freeform 33"/>
            <p:cNvSpPr/>
            <p:nvPr/>
          </p:nvSpPr>
          <p:spPr bwMode="auto">
            <a:xfrm>
              <a:off x="3922713" y="390683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3" name="Freeform 34"/>
            <p:cNvSpPr>
              <a:spLocks noEditPoints="1"/>
            </p:cNvSpPr>
            <p:nvPr/>
          </p:nvSpPr>
          <p:spPr bwMode="auto">
            <a:xfrm>
              <a:off x="3733801" y="3733801"/>
              <a:ext cx="857250" cy="860425"/>
            </a:xfrm>
            <a:custGeom>
              <a:avLst/>
              <a:gdLst>
                <a:gd name="T0" fmla="*/ 50 w 228"/>
                <a:gd name="T1" fmla="*/ 46 h 229"/>
                <a:gd name="T2" fmla="*/ 20 w 228"/>
                <a:gd name="T3" fmla="*/ 110 h 229"/>
                <a:gd name="T4" fmla="*/ 92 w 228"/>
                <a:gd name="T5" fmla="*/ 192 h 229"/>
                <a:gd name="T6" fmla="*/ 42 w 228"/>
                <a:gd name="T7" fmla="*/ 91 h 229"/>
                <a:gd name="T8" fmla="*/ 50 w 228"/>
                <a:gd name="T9" fmla="*/ 46 h 229"/>
                <a:gd name="T10" fmla="*/ 50 w 228"/>
                <a:gd name="T11" fmla="*/ 46 h 229"/>
                <a:gd name="T12" fmla="*/ 114 w 228"/>
                <a:gd name="T13" fmla="*/ 229 h 229"/>
                <a:gd name="T14" fmla="*/ 0 w 228"/>
                <a:gd name="T15" fmla="*/ 114 h 229"/>
                <a:gd name="T16" fmla="*/ 114 w 228"/>
                <a:gd name="T17" fmla="*/ 0 h 229"/>
                <a:gd name="T18" fmla="*/ 228 w 228"/>
                <a:gd name="T19" fmla="*/ 114 h 229"/>
                <a:gd name="T20" fmla="*/ 114 w 228"/>
                <a:gd name="T21" fmla="*/ 229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04" name="文本框 26"/>
          <p:cNvSpPr txBox="1"/>
          <p:nvPr/>
        </p:nvSpPr>
        <p:spPr>
          <a:xfrm>
            <a:off x="2364741" y="4315120"/>
            <a:ext cx="1932646" cy="369332"/>
          </a:xfrm>
          <a:prstGeom prst="rect">
            <a:avLst/>
          </a:prstGeom>
          <a:noFill/>
        </p:spPr>
        <p:txBody>
          <a:bodyPr wrap="square" rtlCol="0">
            <a:spAutoFit/>
          </a:bodyPr>
          <a:lstStyle/>
          <a:p>
            <a:pPr algn="ctr"/>
            <a:r>
              <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部门管理不到位</a:t>
            </a:r>
          </a:p>
        </p:txBody>
      </p:sp>
      <p:sp>
        <p:nvSpPr>
          <p:cNvPr id="105" name="TextBox 104"/>
          <p:cNvSpPr txBox="1"/>
          <p:nvPr/>
        </p:nvSpPr>
        <p:spPr>
          <a:xfrm>
            <a:off x="2381956" y="461418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06" name="组合 105"/>
          <p:cNvGrpSpPr/>
          <p:nvPr/>
        </p:nvGrpSpPr>
        <p:grpSpPr>
          <a:xfrm>
            <a:off x="4873451" y="3307008"/>
            <a:ext cx="2498256" cy="2498256"/>
            <a:chOff x="2785219" y="1704380"/>
            <a:chExt cx="2202638" cy="2202638"/>
          </a:xfrm>
        </p:grpSpPr>
        <p:sp>
          <p:nvSpPr>
            <p:cNvPr id="107" name="椭圆 106"/>
            <p:cNvSpPr/>
            <p:nvPr/>
          </p:nvSpPr>
          <p:spPr>
            <a:xfrm>
              <a:off x="2785219" y="1704380"/>
              <a:ext cx="2202638" cy="2202638"/>
            </a:xfrm>
            <a:prstGeom prst="ellipse">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8" name="椭圆 107"/>
            <p:cNvSpPr/>
            <p:nvPr/>
          </p:nvSpPr>
          <p:spPr>
            <a:xfrm>
              <a:off x="2907211" y="1834146"/>
              <a:ext cx="1958654" cy="1958654"/>
            </a:xfrm>
            <a:prstGeom prst="ellipse">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09" name="组合 108"/>
          <p:cNvGrpSpPr/>
          <p:nvPr/>
        </p:nvGrpSpPr>
        <p:grpSpPr>
          <a:xfrm rot="10800000">
            <a:off x="4369395" y="4331913"/>
            <a:ext cx="639027" cy="639027"/>
            <a:chOff x="5245553" y="1964897"/>
            <a:chExt cx="852035" cy="852035"/>
          </a:xfrm>
        </p:grpSpPr>
        <p:grpSp>
          <p:nvGrpSpPr>
            <p:cNvPr id="110" name="组合 109"/>
            <p:cNvGrpSpPr/>
            <p:nvPr/>
          </p:nvGrpSpPr>
          <p:grpSpPr>
            <a:xfrm>
              <a:off x="5245553" y="1964897"/>
              <a:ext cx="852035" cy="852035"/>
              <a:chOff x="1705099" y="2564904"/>
              <a:chExt cx="1800200" cy="1800200"/>
            </a:xfrm>
          </p:grpSpPr>
          <p:sp>
            <p:nvSpPr>
              <p:cNvPr id="112" name="椭圆 11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3" name="椭圆 112"/>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1" name="右箭头 110"/>
            <p:cNvSpPr/>
            <p:nvPr/>
          </p:nvSpPr>
          <p:spPr>
            <a:xfrm rot="10800000">
              <a:off x="5419542" y="2177905"/>
              <a:ext cx="504056" cy="426018"/>
            </a:xfrm>
            <a:prstGeom prst="rightArrow">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14" name="组合 113"/>
          <p:cNvGrpSpPr/>
          <p:nvPr/>
        </p:nvGrpSpPr>
        <p:grpSpPr>
          <a:xfrm>
            <a:off x="5797137" y="3601871"/>
            <a:ext cx="716236" cy="713249"/>
            <a:chOff x="3632200" y="998538"/>
            <a:chExt cx="4949826" cy="4929188"/>
          </a:xfrm>
          <a:solidFill>
            <a:srgbClr val="405F8F"/>
          </a:solidFill>
        </p:grpSpPr>
        <p:sp>
          <p:nvSpPr>
            <p:cNvPr id="115" name="Rectangle 94"/>
            <p:cNvSpPr>
              <a:spLocks noChangeArrowheads="1"/>
            </p:cNvSpPr>
            <p:nvPr/>
          </p:nvSpPr>
          <p:spPr bwMode="auto">
            <a:xfrm>
              <a:off x="3632200" y="4795838"/>
              <a:ext cx="615950" cy="1000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6" name="Freeform 95"/>
            <p:cNvSpPr>
              <a:spLocks noEditPoints="1"/>
            </p:cNvSpPr>
            <p:nvPr/>
          </p:nvSpPr>
          <p:spPr bwMode="auto">
            <a:xfrm>
              <a:off x="4451350" y="2814638"/>
              <a:ext cx="1409700" cy="1409700"/>
            </a:xfrm>
            <a:custGeom>
              <a:avLst/>
              <a:gdLst>
                <a:gd name="T0" fmla="*/ 20 w 375"/>
                <a:gd name="T1" fmla="*/ 187 h 375"/>
                <a:gd name="T2" fmla="*/ 188 w 375"/>
                <a:gd name="T3" fmla="*/ 20 h 375"/>
                <a:gd name="T4" fmla="*/ 356 w 375"/>
                <a:gd name="T5" fmla="*/ 187 h 375"/>
                <a:gd name="T6" fmla="*/ 188 w 375"/>
                <a:gd name="T7" fmla="*/ 355 h 375"/>
                <a:gd name="T8" fmla="*/ 20 w 375"/>
                <a:gd name="T9" fmla="*/ 187 h 375"/>
                <a:gd name="T10" fmla="*/ 188 w 375"/>
                <a:gd name="T11" fmla="*/ 0 h 375"/>
                <a:gd name="T12" fmla="*/ 0 w 375"/>
                <a:gd name="T13" fmla="*/ 187 h 375"/>
                <a:gd name="T14" fmla="*/ 188 w 375"/>
                <a:gd name="T15" fmla="*/ 375 h 375"/>
                <a:gd name="T16" fmla="*/ 375 w 375"/>
                <a:gd name="T17" fmla="*/ 187 h 375"/>
                <a:gd name="T18" fmla="*/ 188 w 375"/>
                <a:gd name="T19" fmla="*/ 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5" h="375">
                  <a:moveTo>
                    <a:pt x="20" y="187"/>
                  </a:moveTo>
                  <a:cubicBezTo>
                    <a:pt x="20" y="95"/>
                    <a:pt x="95" y="20"/>
                    <a:pt x="188" y="20"/>
                  </a:cubicBezTo>
                  <a:cubicBezTo>
                    <a:pt x="280" y="20"/>
                    <a:pt x="356" y="95"/>
                    <a:pt x="356" y="187"/>
                  </a:cubicBezTo>
                  <a:cubicBezTo>
                    <a:pt x="356" y="280"/>
                    <a:pt x="280" y="355"/>
                    <a:pt x="188" y="355"/>
                  </a:cubicBezTo>
                  <a:cubicBezTo>
                    <a:pt x="95" y="355"/>
                    <a:pt x="20" y="280"/>
                    <a:pt x="20" y="187"/>
                  </a:cubicBezTo>
                  <a:close/>
                  <a:moveTo>
                    <a:pt x="188" y="0"/>
                  </a:moveTo>
                  <a:cubicBezTo>
                    <a:pt x="84" y="0"/>
                    <a:pt x="0" y="84"/>
                    <a:pt x="0" y="187"/>
                  </a:cubicBezTo>
                  <a:cubicBezTo>
                    <a:pt x="0" y="291"/>
                    <a:pt x="84" y="375"/>
                    <a:pt x="188" y="375"/>
                  </a:cubicBezTo>
                  <a:cubicBezTo>
                    <a:pt x="291" y="375"/>
                    <a:pt x="375" y="291"/>
                    <a:pt x="375" y="187"/>
                  </a:cubicBezTo>
                  <a:cubicBezTo>
                    <a:pt x="375" y="84"/>
                    <a:pt x="291" y="0"/>
                    <a:pt x="1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7" name="Freeform 96"/>
            <p:cNvSpPr/>
            <p:nvPr/>
          </p:nvSpPr>
          <p:spPr bwMode="auto">
            <a:xfrm>
              <a:off x="4737100" y="3438526"/>
              <a:ext cx="406400" cy="455613"/>
            </a:xfrm>
            <a:custGeom>
              <a:avLst/>
              <a:gdLst>
                <a:gd name="T0" fmla="*/ 88 w 108"/>
                <a:gd name="T1" fmla="*/ 103 h 121"/>
                <a:gd name="T2" fmla="*/ 108 w 108"/>
                <a:gd name="T3" fmla="*/ 32 h 121"/>
                <a:gd name="T4" fmla="*/ 61 w 108"/>
                <a:gd name="T5" fmla="*/ 0 h 121"/>
                <a:gd name="T6" fmla="*/ 0 w 108"/>
                <a:gd name="T7" fmla="*/ 48 h 121"/>
                <a:gd name="T8" fmla="*/ 0 w 108"/>
                <a:gd name="T9" fmla="*/ 121 h 121"/>
                <a:gd name="T10" fmla="*/ 100 w 108"/>
                <a:gd name="T11" fmla="*/ 121 h 121"/>
                <a:gd name="T12" fmla="*/ 88 w 108"/>
                <a:gd name="T13" fmla="*/ 103 h 121"/>
              </a:gdLst>
              <a:ahLst/>
              <a:cxnLst>
                <a:cxn ang="0">
                  <a:pos x="T0" y="T1"/>
                </a:cxn>
                <a:cxn ang="0">
                  <a:pos x="T2" y="T3"/>
                </a:cxn>
                <a:cxn ang="0">
                  <a:pos x="T4" y="T5"/>
                </a:cxn>
                <a:cxn ang="0">
                  <a:pos x="T6" y="T7"/>
                </a:cxn>
                <a:cxn ang="0">
                  <a:pos x="T8" y="T9"/>
                </a:cxn>
                <a:cxn ang="0">
                  <a:pos x="T10" y="T11"/>
                </a:cxn>
                <a:cxn ang="0">
                  <a:pos x="T12" y="T13"/>
                </a:cxn>
              </a:cxnLst>
              <a:rect l="0" t="0" r="r" b="b"/>
              <a:pathLst>
                <a:path w="108" h="121">
                  <a:moveTo>
                    <a:pt x="88" y="103"/>
                  </a:moveTo>
                  <a:cubicBezTo>
                    <a:pt x="108" y="32"/>
                    <a:pt x="108" y="32"/>
                    <a:pt x="108" y="32"/>
                  </a:cubicBezTo>
                  <a:cubicBezTo>
                    <a:pt x="87" y="31"/>
                    <a:pt x="69" y="18"/>
                    <a:pt x="61" y="0"/>
                  </a:cubicBezTo>
                  <a:cubicBezTo>
                    <a:pt x="31" y="8"/>
                    <a:pt x="0" y="23"/>
                    <a:pt x="0" y="48"/>
                  </a:cubicBezTo>
                  <a:cubicBezTo>
                    <a:pt x="0" y="97"/>
                    <a:pt x="0" y="121"/>
                    <a:pt x="0" y="121"/>
                  </a:cubicBezTo>
                  <a:cubicBezTo>
                    <a:pt x="100" y="121"/>
                    <a:pt x="100" y="121"/>
                    <a:pt x="100" y="121"/>
                  </a:cubicBezTo>
                  <a:lnTo>
                    <a:pt x="88" y="1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8" name="Freeform 97"/>
            <p:cNvSpPr/>
            <p:nvPr/>
          </p:nvSpPr>
          <p:spPr bwMode="auto">
            <a:xfrm>
              <a:off x="4335463" y="4067176"/>
              <a:ext cx="4246563" cy="1860550"/>
            </a:xfrm>
            <a:custGeom>
              <a:avLst/>
              <a:gdLst>
                <a:gd name="T0" fmla="*/ 1102 w 1130"/>
                <a:gd name="T1" fmla="*/ 108 h 495"/>
                <a:gd name="T2" fmla="*/ 1120 w 1130"/>
                <a:gd name="T3" fmla="*/ 34 h 495"/>
                <a:gd name="T4" fmla="*/ 1042 w 1130"/>
                <a:gd name="T5" fmla="*/ 36 h 495"/>
                <a:gd name="T6" fmla="*/ 962 w 1130"/>
                <a:gd name="T7" fmla="*/ 171 h 495"/>
                <a:gd name="T8" fmla="*/ 775 w 1130"/>
                <a:gd name="T9" fmla="*/ 275 h 495"/>
                <a:gd name="T10" fmla="*/ 587 w 1130"/>
                <a:gd name="T11" fmla="*/ 275 h 495"/>
                <a:gd name="T12" fmla="*/ 479 w 1130"/>
                <a:gd name="T13" fmla="*/ 223 h 495"/>
                <a:gd name="T14" fmla="*/ 611 w 1130"/>
                <a:gd name="T15" fmla="*/ 223 h 495"/>
                <a:gd name="T16" fmla="*/ 715 w 1130"/>
                <a:gd name="T17" fmla="*/ 152 h 495"/>
                <a:gd name="T18" fmla="*/ 639 w 1130"/>
                <a:gd name="T19" fmla="*/ 108 h 495"/>
                <a:gd name="T20" fmla="*/ 575 w 1130"/>
                <a:gd name="T21" fmla="*/ 108 h 495"/>
                <a:gd name="T22" fmla="*/ 386 w 1130"/>
                <a:gd name="T23" fmla="*/ 108 h 495"/>
                <a:gd name="T24" fmla="*/ 310 w 1130"/>
                <a:gd name="T25" fmla="*/ 128 h 495"/>
                <a:gd name="T26" fmla="*/ 159 w 1130"/>
                <a:gd name="T27" fmla="*/ 195 h 495"/>
                <a:gd name="T28" fmla="*/ 53 w 1130"/>
                <a:gd name="T29" fmla="*/ 215 h 495"/>
                <a:gd name="T30" fmla="*/ 0 w 1130"/>
                <a:gd name="T31" fmla="*/ 215 h 495"/>
                <a:gd name="T32" fmla="*/ 0 w 1130"/>
                <a:gd name="T33" fmla="*/ 435 h 495"/>
                <a:gd name="T34" fmla="*/ 282 w 1130"/>
                <a:gd name="T35" fmla="*/ 463 h 495"/>
                <a:gd name="T36" fmla="*/ 641 w 1130"/>
                <a:gd name="T37" fmla="*/ 463 h 495"/>
                <a:gd name="T38" fmla="*/ 858 w 1130"/>
                <a:gd name="T39" fmla="*/ 379 h 495"/>
                <a:gd name="T40" fmla="*/ 1030 w 1130"/>
                <a:gd name="T41" fmla="*/ 247 h 495"/>
                <a:gd name="T42" fmla="*/ 1102 w 1130"/>
                <a:gd name="T43" fmla="*/ 108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30" h="495">
                  <a:moveTo>
                    <a:pt x="1102" y="108"/>
                  </a:moveTo>
                  <a:cubicBezTo>
                    <a:pt x="1111" y="89"/>
                    <a:pt x="1130" y="54"/>
                    <a:pt x="1120" y="34"/>
                  </a:cubicBezTo>
                  <a:cubicBezTo>
                    <a:pt x="1105" y="0"/>
                    <a:pt x="1063" y="13"/>
                    <a:pt x="1042" y="36"/>
                  </a:cubicBezTo>
                  <a:cubicBezTo>
                    <a:pt x="962" y="171"/>
                    <a:pt x="962" y="171"/>
                    <a:pt x="962" y="171"/>
                  </a:cubicBezTo>
                  <a:cubicBezTo>
                    <a:pt x="775" y="275"/>
                    <a:pt x="775" y="275"/>
                    <a:pt x="775" y="275"/>
                  </a:cubicBezTo>
                  <a:cubicBezTo>
                    <a:pt x="775" y="275"/>
                    <a:pt x="667" y="275"/>
                    <a:pt x="587" y="275"/>
                  </a:cubicBezTo>
                  <a:cubicBezTo>
                    <a:pt x="507" y="275"/>
                    <a:pt x="479" y="223"/>
                    <a:pt x="479" y="223"/>
                  </a:cubicBezTo>
                  <a:cubicBezTo>
                    <a:pt x="479" y="223"/>
                    <a:pt x="531" y="223"/>
                    <a:pt x="611" y="223"/>
                  </a:cubicBezTo>
                  <a:cubicBezTo>
                    <a:pt x="691" y="223"/>
                    <a:pt x="715" y="207"/>
                    <a:pt x="715" y="152"/>
                  </a:cubicBezTo>
                  <a:cubicBezTo>
                    <a:pt x="715" y="96"/>
                    <a:pt x="639" y="108"/>
                    <a:pt x="639" y="108"/>
                  </a:cubicBezTo>
                  <a:cubicBezTo>
                    <a:pt x="575" y="108"/>
                    <a:pt x="575" y="108"/>
                    <a:pt x="575" y="108"/>
                  </a:cubicBezTo>
                  <a:cubicBezTo>
                    <a:pt x="575" y="108"/>
                    <a:pt x="435" y="108"/>
                    <a:pt x="386" y="108"/>
                  </a:cubicBezTo>
                  <a:cubicBezTo>
                    <a:pt x="338" y="108"/>
                    <a:pt x="310" y="128"/>
                    <a:pt x="310" y="128"/>
                  </a:cubicBezTo>
                  <a:cubicBezTo>
                    <a:pt x="159" y="195"/>
                    <a:pt x="159" y="195"/>
                    <a:pt x="159" y="195"/>
                  </a:cubicBezTo>
                  <a:cubicBezTo>
                    <a:pt x="159" y="195"/>
                    <a:pt x="107" y="215"/>
                    <a:pt x="53" y="215"/>
                  </a:cubicBezTo>
                  <a:cubicBezTo>
                    <a:pt x="0" y="215"/>
                    <a:pt x="0" y="215"/>
                    <a:pt x="0" y="215"/>
                  </a:cubicBezTo>
                  <a:cubicBezTo>
                    <a:pt x="0" y="435"/>
                    <a:pt x="0" y="435"/>
                    <a:pt x="0" y="435"/>
                  </a:cubicBezTo>
                  <a:cubicBezTo>
                    <a:pt x="0" y="435"/>
                    <a:pt x="213" y="443"/>
                    <a:pt x="282" y="463"/>
                  </a:cubicBezTo>
                  <a:cubicBezTo>
                    <a:pt x="282" y="463"/>
                    <a:pt x="448" y="495"/>
                    <a:pt x="641" y="463"/>
                  </a:cubicBezTo>
                  <a:cubicBezTo>
                    <a:pt x="707" y="452"/>
                    <a:pt x="858" y="379"/>
                    <a:pt x="858" y="379"/>
                  </a:cubicBezTo>
                  <a:cubicBezTo>
                    <a:pt x="1030" y="247"/>
                    <a:pt x="1030" y="247"/>
                    <a:pt x="1030" y="247"/>
                  </a:cubicBezTo>
                  <a:cubicBezTo>
                    <a:pt x="1030" y="247"/>
                    <a:pt x="1066" y="184"/>
                    <a:pt x="1102"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9" name="Freeform 98"/>
            <p:cNvSpPr>
              <a:spLocks noEditPoints="1"/>
            </p:cNvSpPr>
            <p:nvPr/>
          </p:nvSpPr>
          <p:spPr bwMode="auto">
            <a:xfrm>
              <a:off x="4924425" y="2998788"/>
              <a:ext cx="469900" cy="469900"/>
            </a:xfrm>
            <a:custGeom>
              <a:avLst/>
              <a:gdLst>
                <a:gd name="T0" fmla="*/ 24 w 125"/>
                <a:gd name="T1" fmla="*/ 50 h 125"/>
                <a:gd name="T2" fmla="*/ 51 w 125"/>
                <a:gd name="T3" fmla="*/ 105 h 125"/>
                <a:gd name="T4" fmla="*/ 12 w 125"/>
                <a:gd name="T5" fmla="*/ 60 h 125"/>
                <a:gd name="T6" fmla="*/ 28 w 125"/>
                <a:gd name="T7" fmla="*/ 25 h 125"/>
                <a:gd name="T8" fmla="*/ 24 w 125"/>
                <a:gd name="T9" fmla="*/ 50 h 125"/>
                <a:gd name="T10" fmla="*/ 125 w 125"/>
                <a:gd name="T11" fmla="*/ 62 h 125"/>
                <a:gd name="T12" fmla="*/ 63 w 125"/>
                <a:gd name="T13" fmla="*/ 0 h 125"/>
                <a:gd name="T14" fmla="*/ 0 w 125"/>
                <a:gd name="T15" fmla="*/ 62 h 125"/>
                <a:gd name="T16" fmla="*/ 63 w 125"/>
                <a:gd name="T17" fmla="*/ 125 h 125"/>
                <a:gd name="T18" fmla="*/ 125 w 125"/>
                <a:gd name="T1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24" y="50"/>
                  </a:moveTo>
                  <a:cubicBezTo>
                    <a:pt x="24" y="72"/>
                    <a:pt x="34" y="92"/>
                    <a:pt x="51" y="105"/>
                  </a:cubicBezTo>
                  <a:cubicBezTo>
                    <a:pt x="29" y="102"/>
                    <a:pt x="12" y="83"/>
                    <a:pt x="12" y="60"/>
                  </a:cubicBezTo>
                  <a:cubicBezTo>
                    <a:pt x="12" y="46"/>
                    <a:pt x="18" y="33"/>
                    <a:pt x="28" y="25"/>
                  </a:cubicBezTo>
                  <a:cubicBezTo>
                    <a:pt x="25" y="33"/>
                    <a:pt x="24" y="41"/>
                    <a:pt x="24" y="50"/>
                  </a:cubicBezTo>
                  <a:close/>
                  <a:moveTo>
                    <a:pt x="125" y="62"/>
                  </a:moveTo>
                  <a:cubicBezTo>
                    <a:pt x="125" y="28"/>
                    <a:pt x="97" y="0"/>
                    <a:pt x="63" y="0"/>
                  </a:cubicBezTo>
                  <a:cubicBezTo>
                    <a:pt x="28" y="0"/>
                    <a:pt x="0" y="28"/>
                    <a:pt x="0" y="62"/>
                  </a:cubicBezTo>
                  <a:cubicBezTo>
                    <a:pt x="0" y="97"/>
                    <a:pt x="28" y="125"/>
                    <a:pt x="63" y="125"/>
                  </a:cubicBezTo>
                  <a:cubicBezTo>
                    <a:pt x="97" y="125"/>
                    <a:pt x="125" y="97"/>
                    <a:pt x="125"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0" name="Freeform 99"/>
            <p:cNvSpPr/>
            <p:nvPr/>
          </p:nvSpPr>
          <p:spPr bwMode="auto">
            <a:xfrm>
              <a:off x="5173663" y="3438526"/>
              <a:ext cx="401638" cy="455613"/>
            </a:xfrm>
            <a:custGeom>
              <a:avLst/>
              <a:gdLst>
                <a:gd name="T0" fmla="*/ 46 w 107"/>
                <a:gd name="T1" fmla="*/ 0 h 121"/>
                <a:gd name="T2" fmla="*/ 0 w 107"/>
                <a:gd name="T3" fmla="*/ 32 h 121"/>
                <a:gd name="T4" fmla="*/ 19 w 107"/>
                <a:gd name="T5" fmla="*/ 103 h 121"/>
                <a:gd name="T6" fmla="*/ 7 w 107"/>
                <a:gd name="T7" fmla="*/ 121 h 121"/>
                <a:gd name="T8" fmla="*/ 107 w 107"/>
                <a:gd name="T9" fmla="*/ 121 h 121"/>
                <a:gd name="T10" fmla="*/ 107 w 107"/>
                <a:gd name="T11" fmla="*/ 48 h 121"/>
                <a:gd name="T12" fmla="*/ 46 w 107"/>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07" h="121">
                  <a:moveTo>
                    <a:pt x="46" y="0"/>
                  </a:moveTo>
                  <a:cubicBezTo>
                    <a:pt x="38" y="18"/>
                    <a:pt x="20" y="31"/>
                    <a:pt x="0" y="32"/>
                  </a:cubicBezTo>
                  <a:cubicBezTo>
                    <a:pt x="19" y="103"/>
                    <a:pt x="19" y="103"/>
                    <a:pt x="19" y="103"/>
                  </a:cubicBezTo>
                  <a:cubicBezTo>
                    <a:pt x="7" y="121"/>
                    <a:pt x="7" y="121"/>
                    <a:pt x="7" y="121"/>
                  </a:cubicBezTo>
                  <a:cubicBezTo>
                    <a:pt x="107" y="121"/>
                    <a:pt x="107" y="121"/>
                    <a:pt x="107" y="121"/>
                  </a:cubicBezTo>
                  <a:cubicBezTo>
                    <a:pt x="107" y="121"/>
                    <a:pt x="107" y="97"/>
                    <a:pt x="107" y="48"/>
                  </a:cubicBezTo>
                  <a:cubicBezTo>
                    <a:pt x="107" y="23"/>
                    <a:pt x="76" y="8"/>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1" name="Freeform 100"/>
            <p:cNvSpPr>
              <a:spLocks noEditPoints="1"/>
            </p:cNvSpPr>
            <p:nvPr/>
          </p:nvSpPr>
          <p:spPr bwMode="auto">
            <a:xfrm>
              <a:off x="5751513" y="998538"/>
              <a:ext cx="2093913" cy="2093913"/>
            </a:xfrm>
            <a:custGeom>
              <a:avLst/>
              <a:gdLst>
                <a:gd name="T0" fmla="*/ 278 w 557"/>
                <a:gd name="T1" fmla="*/ 557 h 557"/>
                <a:gd name="T2" fmla="*/ 557 w 557"/>
                <a:gd name="T3" fmla="*/ 278 h 557"/>
                <a:gd name="T4" fmla="*/ 278 w 557"/>
                <a:gd name="T5" fmla="*/ 0 h 557"/>
                <a:gd name="T6" fmla="*/ 0 w 557"/>
                <a:gd name="T7" fmla="*/ 278 h 557"/>
                <a:gd name="T8" fmla="*/ 278 w 557"/>
                <a:gd name="T9" fmla="*/ 557 h 557"/>
                <a:gd name="T10" fmla="*/ 278 w 557"/>
                <a:gd name="T11" fmla="*/ 29 h 557"/>
                <a:gd name="T12" fmla="*/ 528 w 557"/>
                <a:gd name="T13" fmla="*/ 278 h 557"/>
                <a:gd name="T14" fmla="*/ 278 w 557"/>
                <a:gd name="T15" fmla="*/ 528 h 557"/>
                <a:gd name="T16" fmla="*/ 29 w 557"/>
                <a:gd name="T17" fmla="*/ 278 h 557"/>
                <a:gd name="T18" fmla="*/ 278 w 557"/>
                <a:gd name="T19" fmla="*/ 29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7" h="557">
                  <a:moveTo>
                    <a:pt x="278" y="557"/>
                  </a:moveTo>
                  <a:cubicBezTo>
                    <a:pt x="432" y="557"/>
                    <a:pt x="557" y="432"/>
                    <a:pt x="557" y="278"/>
                  </a:cubicBezTo>
                  <a:cubicBezTo>
                    <a:pt x="557" y="125"/>
                    <a:pt x="432" y="0"/>
                    <a:pt x="278" y="0"/>
                  </a:cubicBezTo>
                  <a:cubicBezTo>
                    <a:pt x="125" y="0"/>
                    <a:pt x="0" y="125"/>
                    <a:pt x="0" y="278"/>
                  </a:cubicBezTo>
                  <a:cubicBezTo>
                    <a:pt x="0" y="432"/>
                    <a:pt x="125" y="557"/>
                    <a:pt x="278" y="557"/>
                  </a:cubicBezTo>
                  <a:close/>
                  <a:moveTo>
                    <a:pt x="278" y="29"/>
                  </a:moveTo>
                  <a:cubicBezTo>
                    <a:pt x="416" y="29"/>
                    <a:pt x="528" y="141"/>
                    <a:pt x="528" y="278"/>
                  </a:cubicBezTo>
                  <a:cubicBezTo>
                    <a:pt x="528" y="416"/>
                    <a:pt x="416" y="528"/>
                    <a:pt x="278" y="528"/>
                  </a:cubicBezTo>
                  <a:cubicBezTo>
                    <a:pt x="141" y="528"/>
                    <a:pt x="29" y="416"/>
                    <a:pt x="29" y="278"/>
                  </a:cubicBezTo>
                  <a:cubicBezTo>
                    <a:pt x="29" y="141"/>
                    <a:pt x="141" y="29"/>
                    <a:pt x="27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2" name="Freeform 101"/>
            <p:cNvSpPr/>
            <p:nvPr/>
          </p:nvSpPr>
          <p:spPr bwMode="auto">
            <a:xfrm>
              <a:off x="6180138" y="1938338"/>
              <a:ext cx="598488" cy="673100"/>
            </a:xfrm>
            <a:custGeom>
              <a:avLst/>
              <a:gdLst>
                <a:gd name="T0" fmla="*/ 0 w 159"/>
                <a:gd name="T1" fmla="*/ 179 h 179"/>
                <a:gd name="T2" fmla="*/ 147 w 159"/>
                <a:gd name="T3" fmla="*/ 179 h 179"/>
                <a:gd name="T4" fmla="*/ 130 w 159"/>
                <a:gd name="T5" fmla="*/ 152 h 179"/>
                <a:gd name="T6" fmla="*/ 159 w 159"/>
                <a:gd name="T7" fmla="*/ 48 h 179"/>
                <a:gd name="T8" fmla="*/ 90 w 159"/>
                <a:gd name="T9" fmla="*/ 0 h 179"/>
                <a:gd name="T10" fmla="*/ 0 w 159"/>
                <a:gd name="T11" fmla="*/ 72 h 179"/>
                <a:gd name="T12" fmla="*/ 0 w 159"/>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159" h="179">
                  <a:moveTo>
                    <a:pt x="0" y="179"/>
                  </a:moveTo>
                  <a:cubicBezTo>
                    <a:pt x="147" y="179"/>
                    <a:pt x="147" y="179"/>
                    <a:pt x="147" y="179"/>
                  </a:cubicBezTo>
                  <a:cubicBezTo>
                    <a:pt x="130" y="152"/>
                    <a:pt x="130" y="152"/>
                    <a:pt x="130" y="152"/>
                  </a:cubicBezTo>
                  <a:cubicBezTo>
                    <a:pt x="159" y="48"/>
                    <a:pt x="159" y="48"/>
                    <a:pt x="159" y="48"/>
                  </a:cubicBezTo>
                  <a:cubicBezTo>
                    <a:pt x="128" y="45"/>
                    <a:pt x="102" y="27"/>
                    <a:pt x="90" y="0"/>
                  </a:cubicBezTo>
                  <a:cubicBezTo>
                    <a:pt x="46" y="12"/>
                    <a:pt x="0" y="34"/>
                    <a:pt x="0" y="72"/>
                  </a:cubicBezTo>
                  <a:cubicBezTo>
                    <a:pt x="0" y="144"/>
                    <a:pt x="0" y="179"/>
                    <a:pt x="0" y="1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3" name="Freeform 102"/>
            <p:cNvSpPr>
              <a:spLocks noEditPoints="1"/>
            </p:cNvSpPr>
            <p:nvPr/>
          </p:nvSpPr>
          <p:spPr bwMode="auto">
            <a:xfrm>
              <a:off x="6457950" y="1292226"/>
              <a:ext cx="692150" cy="692150"/>
            </a:xfrm>
            <a:custGeom>
              <a:avLst/>
              <a:gdLst>
                <a:gd name="T0" fmla="*/ 92 w 184"/>
                <a:gd name="T1" fmla="*/ 184 h 184"/>
                <a:gd name="T2" fmla="*/ 184 w 184"/>
                <a:gd name="T3" fmla="*/ 92 h 184"/>
                <a:gd name="T4" fmla="*/ 92 w 184"/>
                <a:gd name="T5" fmla="*/ 0 h 184"/>
                <a:gd name="T6" fmla="*/ 0 w 184"/>
                <a:gd name="T7" fmla="*/ 92 h 184"/>
                <a:gd name="T8" fmla="*/ 92 w 184"/>
                <a:gd name="T9" fmla="*/ 184 h 184"/>
                <a:gd name="T10" fmla="*/ 34 w 184"/>
                <a:gd name="T11" fmla="*/ 73 h 184"/>
                <a:gd name="T12" fmla="*/ 75 w 184"/>
                <a:gd name="T13" fmla="*/ 154 h 184"/>
                <a:gd name="T14" fmla="*/ 17 w 184"/>
                <a:gd name="T15" fmla="*/ 88 h 184"/>
                <a:gd name="T16" fmla="*/ 41 w 184"/>
                <a:gd name="T17" fmla="*/ 37 h 184"/>
                <a:gd name="T18" fmla="*/ 34 w 184"/>
                <a:gd name="T19" fmla="*/ 7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184"/>
                  </a:moveTo>
                  <a:cubicBezTo>
                    <a:pt x="143" y="184"/>
                    <a:pt x="184" y="142"/>
                    <a:pt x="184" y="92"/>
                  </a:cubicBezTo>
                  <a:cubicBezTo>
                    <a:pt x="184" y="41"/>
                    <a:pt x="143" y="0"/>
                    <a:pt x="92" y="0"/>
                  </a:cubicBezTo>
                  <a:cubicBezTo>
                    <a:pt x="41" y="0"/>
                    <a:pt x="0" y="41"/>
                    <a:pt x="0" y="92"/>
                  </a:cubicBezTo>
                  <a:cubicBezTo>
                    <a:pt x="0" y="142"/>
                    <a:pt x="41" y="184"/>
                    <a:pt x="92" y="184"/>
                  </a:cubicBezTo>
                  <a:close/>
                  <a:moveTo>
                    <a:pt x="34" y="73"/>
                  </a:moveTo>
                  <a:cubicBezTo>
                    <a:pt x="34" y="106"/>
                    <a:pt x="50" y="136"/>
                    <a:pt x="75" y="154"/>
                  </a:cubicBezTo>
                  <a:cubicBezTo>
                    <a:pt x="42" y="150"/>
                    <a:pt x="17" y="122"/>
                    <a:pt x="17" y="88"/>
                  </a:cubicBezTo>
                  <a:cubicBezTo>
                    <a:pt x="17" y="68"/>
                    <a:pt x="26" y="49"/>
                    <a:pt x="41" y="37"/>
                  </a:cubicBezTo>
                  <a:cubicBezTo>
                    <a:pt x="37" y="48"/>
                    <a:pt x="34" y="60"/>
                    <a:pt x="34"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4" name="Freeform 103"/>
            <p:cNvSpPr/>
            <p:nvPr/>
          </p:nvSpPr>
          <p:spPr bwMode="auto">
            <a:xfrm>
              <a:off x="6819900" y="1938338"/>
              <a:ext cx="593725" cy="673100"/>
            </a:xfrm>
            <a:custGeom>
              <a:avLst/>
              <a:gdLst>
                <a:gd name="T0" fmla="*/ 69 w 158"/>
                <a:gd name="T1" fmla="*/ 0 h 179"/>
                <a:gd name="T2" fmla="*/ 0 w 158"/>
                <a:gd name="T3" fmla="*/ 48 h 179"/>
                <a:gd name="T4" fmla="*/ 29 w 158"/>
                <a:gd name="T5" fmla="*/ 152 h 179"/>
                <a:gd name="T6" fmla="*/ 12 w 158"/>
                <a:gd name="T7" fmla="*/ 179 h 179"/>
                <a:gd name="T8" fmla="*/ 158 w 158"/>
                <a:gd name="T9" fmla="*/ 179 h 179"/>
                <a:gd name="T10" fmla="*/ 158 w 158"/>
                <a:gd name="T11" fmla="*/ 72 h 179"/>
                <a:gd name="T12" fmla="*/ 69 w 158"/>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58" h="179">
                  <a:moveTo>
                    <a:pt x="69" y="0"/>
                  </a:moveTo>
                  <a:cubicBezTo>
                    <a:pt x="57" y="27"/>
                    <a:pt x="31" y="45"/>
                    <a:pt x="0" y="48"/>
                  </a:cubicBezTo>
                  <a:cubicBezTo>
                    <a:pt x="29" y="152"/>
                    <a:pt x="29" y="152"/>
                    <a:pt x="29" y="152"/>
                  </a:cubicBezTo>
                  <a:cubicBezTo>
                    <a:pt x="12" y="179"/>
                    <a:pt x="12" y="179"/>
                    <a:pt x="12" y="179"/>
                  </a:cubicBezTo>
                  <a:cubicBezTo>
                    <a:pt x="158" y="179"/>
                    <a:pt x="158" y="179"/>
                    <a:pt x="158" y="179"/>
                  </a:cubicBezTo>
                  <a:cubicBezTo>
                    <a:pt x="158" y="179"/>
                    <a:pt x="158" y="144"/>
                    <a:pt x="158" y="72"/>
                  </a:cubicBezTo>
                  <a:cubicBezTo>
                    <a:pt x="158" y="34"/>
                    <a:pt x="112" y="12"/>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5" name="Freeform 104"/>
            <p:cNvSpPr/>
            <p:nvPr/>
          </p:nvSpPr>
          <p:spPr bwMode="auto">
            <a:xfrm>
              <a:off x="7037388" y="3814763"/>
              <a:ext cx="271463" cy="300038"/>
            </a:xfrm>
            <a:custGeom>
              <a:avLst/>
              <a:gdLst>
                <a:gd name="T0" fmla="*/ 41 w 72"/>
                <a:gd name="T1" fmla="*/ 0 h 80"/>
                <a:gd name="T2" fmla="*/ 0 w 72"/>
                <a:gd name="T3" fmla="*/ 32 h 80"/>
                <a:gd name="T4" fmla="*/ 0 w 72"/>
                <a:gd name="T5" fmla="*/ 80 h 80"/>
                <a:gd name="T6" fmla="*/ 67 w 72"/>
                <a:gd name="T7" fmla="*/ 80 h 80"/>
                <a:gd name="T8" fmla="*/ 59 w 72"/>
                <a:gd name="T9" fmla="*/ 68 h 80"/>
                <a:gd name="T10" fmla="*/ 72 w 72"/>
                <a:gd name="T11" fmla="*/ 21 h 80"/>
                <a:gd name="T12" fmla="*/ 41 w 72"/>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41" y="0"/>
                  </a:moveTo>
                  <a:cubicBezTo>
                    <a:pt x="21" y="5"/>
                    <a:pt x="0" y="15"/>
                    <a:pt x="0" y="32"/>
                  </a:cubicBezTo>
                  <a:cubicBezTo>
                    <a:pt x="0" y="65"/>
                    <a:pt x="0" y="80"/>
                    <a:pt x="0" y="80"/>
                  </a:cubicBezTo>
                  <a:cubicBezTo>
                    <a:pt x="67" y="80"/>
                    <a:pt x="67" y="80"/>
                    <a:pt x="67" y="80"/>
                  </a:cubicBezTo>
                  <a:cubicBezTo>
                    <a:pt x="59" y="68"/>
                    <a:pt x="59" y="68"/>
                    <a:pt x="59" y="68"/>
                  </a:cubicBezTo>
                  <a:cubicBezTo>
                    <a:pt x="72" y="21"/>
                    <a:pt x="72" y="21"/>
                    <a:pt x="72" y="21"/>
                  </a:cubicBezTo>
                  <a:cubicBezTo>
                    <a:pt x="58" y="20"/>
                    <a:pt x="46" y="12"/>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6" name="Freeform 105"/>
            <p:cNvSpPr>
              <a:spLocks noEditPoints="1"/>
            </p:cNvSpPr>
            <p:nvPr/>
          </p:nvSpPr>
          <p:spPr bwMode="auto">
            <a:xfrm>
              <a:off x="7165975" y="3517901"/>
              <a:ext cx="311150" cy="315913"/>
            </a:xfrm>
            <a:custGeom>
              <a:avLst/>
              <a:gdLst>
                <a:gd name="T0" fmla="*/ 33 w 83"/>
                <a:gd name="T1" fmla="*/ 70 h 84"/>
                <a:gd name="T2" fmla="*/ 7 w 83"/>
                <a:gd name="T3" fmla="*/ 40 h 84"/>
                <a:gd name="T4" fmla="*/ 18 w 83"/>
                <a:gd name="T5" fmla="*/ 17 h 84"/>
                <a:gd name="T6" fmla="*/ 15 w 83"/>
                <a:gd name="T7" fmla="*/ 34 h 84"/>
                <a:gd name="T8" fmla="*/ 33 w 83"/>
                <a:gd name="T9" fmla="*/ 70 h 84"/>
                <a:gd name="T10" fmla="*/ 41 w 83"/>
                <a:gd name="T11" fmla="*/ 84 h 84"/>
                <a:gd name="T12" fmla="*/ 83 w 83"/>
                <a:gd name="T13" fmla="*/ 42 h 84"/>
                <a:gd name="T14" fmla="*/ 41 w 83"/>
                <a:gd name="T15" fmla="*/ 0 h 84"/>
                <a:gd name="T16" fmla="*/ 0 w 83"/>
                <a:gd name="T17" fmla="*/ 42 h 84"/>
                <a:gd name="T18" fmla="*/ 41 w 83"/>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4">
                  <a:moveTo>
                    <a:pt x="33" y="70"/>
                  </a:moveTo>
                  <a:cubicBezTo>
                    <a:pt x="19" y="69"/>
                    <a:pt x="7" y="56"/>
                    <a:pt x="7" y="40"/>
                  </a:cubicBezTo>
                  <a:cubicBezTo>
                    <a:pt x="7" y="31"/>
                    <a:pt x="11" y="23"/>
                    <a:pt x="18" y="17"/>
                  </a:cubicBezTo>
                  <a:cubicBezTo>
                    <a:pt x="16" y="22"/>
                    <a:pt x="15" y="28"/>
                    <a:pt x="15" y="34"/>
                  </a:cubicBezTo>
                  <a:cubicBezTo>
                    <a:pt x="15" y="49"/>
                    <a:pt x="22" y="62"/>
                    <a:pt x="33" y="70"/>
                  </a:cubicBezTo>
                  <a:close/>
                  <a:moveTo>
                    <a:pt x="41" y="84"/>
                  </a:moveTo>
                  <a:cubicBezTo>
                    <a:pt x="64" y="84"/>
                    <a:pt x="83" y="65"/>
                    <a:pt x="83" y="42"/>
                  </a:cubicBezTo>
                  <a:cubicBezTo>
                    <a:pt x="83" y="19"/>
                    <a:pt x="64" y="0"/>
                    <a:pt x="41" y="0"/>
                  </a:cubicBezTo>
                  <a:cubicBezTo>
                    <a:pt x="18" y="0"/>
                    <a:pt x="0" y="19"/>
                    <a:pt x="0" y="42"/>
                  </a:cubicBezTo>
                  <a:cubicBezTo>
                    <a:pt x="0" y="65"/>
                    <a:pt x="18" y="84"/>
                    <a:pt x="41"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7" name="Freeform 106"/>
            <p:cNvSpPr/>
            <p:nvPr/>
          </p:nvSpPr>
          <p:spPr bwMode="auto">
            <a:xfrm>
              <a:off x="7326313" y="3814763"/>
              <a:ext cx="271463" cy="300038"/>
            </a:xfrm>
            <a:custGeom>
              <a:avLst/>
              <a:gdLst>
                <a:gd name="T0" fmla="*/ 72 w 72"/>
                <a:gd name="T1" fmla="*/ 80 h 80"/>
                <a:gd name="T2" fmla="*/ 72 w 72"/>
                <a:gd name="T3" fmla="*/ 32 h 80"/>
                <a:gd name="T4" fmla="*/ 31 w 72"/>
                <a:gd name="T5" fmla="*/ 0 h 80"/>
                <a:gd name="T6" fmla="*/ 0 w 72"/>
                <a:gd name="T7" fmla="*/ 21 h 80"/>
                <a:gd name="T8" fmla="*/ 13 w 72"/>
                <a:gd name="T9" fmla="*/ 68 h 80"/>
                <a:gd name="T10" fmla="*/ 5 w 72"/>
                <a:gd name="T11" fmla="*/ 80 h 80"/>
                <a:gd name="T12" fmla="*/ 72 w 72"/>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72" y="80"/>
                  </a:moveTo>
                  <a:cubicBezTo>
                    <a:pt x="72" y="80"/>
                    <a:pt x="72" y="65"/>
                    <a:pt x="72" y="32"/>
                  </a:cubicBezTo>
                  <a:cubicBezTo>
                    <a:pt x="72" y="15"/>
                    <a:pt x="51" y="5"/>
                    <a:pt x="31" y="0"/>
                  </a:cubicBezTo>
                  <a:cubicBezTo>
                    <a:pt x="26" y="12"/>
                    <a:pt x="14" y="20"/>
                    <a:pt x="0" y="21"/>
                  </a:cubicBezTo>
                  <a:cubicBezTo>
                    <a:pt x="13" y="68"/>
                    <a:pt x="13" y="68"/>
                    <a:pt x="13" y="68"/>
                  </a:cubicBezTo>
                  <a:cubicBezTo>
                    <a:pt x="5" y="80"/>
                    <a:pt x="5" y="80"/>
                    <a:pt x="5" y="80"/>
                  </a:cubicBezTo>
                  <a:lnTo>
                    <a:pt x="72"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8" name="Freeform 107"/>
            <p:cNvSpPr>
              <a:spLocks noEditPoints="1"/>
            </p:cNvSpPr>
            <p:nvPr/>
          </p:nvSpPr>
          <p:spPr bwMode="auto">
            <a:xfrm>
              <a:off x="6834188" y="3394076"/>
              <a:ext cx="1003300" cy="1000125"/>
            </a:xfrm>
            <a:custGeom>
              <a:avLst/>
              <a:gdLst>
                <a:gd name="T0" fmla="*/ 134 w 267"/>
                <a:gd name="T1" fmla="*/ 266 h 266"/>
                <a:gd name="T2" fmla="*/ 267 w 267"/>
                <a:gd name="T3" fmla="*/ 133 h 266"/>
                <a:gd name="T4" fmla="*/ 134 w 267"/>
                <a:gd name="T5" fmla="*/ 0 h 266"/>
                <a:gd name="T6" fmla="*/ 0 w 267"/>
                <a:gd name="T7" fmla="*/ 133 h 266"/>
                <a:gd name="T8" fmla="*/ 134 w 267"/>
                <a:gd name="T9" fmla="*/ 266 h 266"/>
                <a:gd name="T10" fmla="*/ 134 w 267"/>
                <a:gd name="T11" fmla="*/ 14 h 266"/>
                <a:gd name="T12" fmla="*/ 253 w 267"/>
                <a:gd name="T13" fmla="*/ 133 h 266"/>
                <a:gd name="T14" fmla="*/ 134 w 267"/>
                <a:gd name="T15" fmla="*/ 253 h 266"/>
                <a:gd name="T16" fmla="*/ 14 w 267"/>
                <a:gd name="T17" fmla="*/ 133 h 266"/>
                <a:gd name="T18" fmla="*/ 134 w 267"/>
                <a:gd name="T19" fmla="*/ 1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7" h="266">
                  <a:moveTo>
                    <a:pt x="134" y="266"/>
                  </a:moveTo>
                  <a:cubicBezTo>
                    <a:pt x="207" y="266"/>
                    <a:pt x="267" y="207"/>
                    <a:pt x="267" y="133"/>
                  </a:cubicBezTo>
                  <a:cubicBezTo>
                    <a:pt x="267" y="60"/>
                    <a:pt x="207" y="0"/>
                    <a:pt x="134" y="0"/>
                  </a:cubicBezTo>
                  <a:cubicBezTo>
                    <a:pt x="60" y="0"/>
                    <a:pt x="0" y="60"/>
                    <a:pt x="0" y="133"/>
                  </a:cubicBezTo>
                  <a:cubicBezTo>
                    <a:pt x="0" y="207"/>
                    <a:pt x="60" y="266"/>
                    <a:pt x="134" y="266"/>
                  </a:cubicBezTo>
                  <a:close/>
                  <a:moveTo>
                    <a:pt x="134" y="14"/>
                  </a:moveTo>
                  <a:cubicBezTo>
                    <a:pt x="199" y="14"/>
                    <a:pt x="253" y="67"/>
                    <a:pt x="253" y="133"/>
                  </a:cubicBezTo>
                  <a:cubicBezTo>
                    <a:pt x="253" y="199"/>
                    <a:pt x="199" y="253"/>
                    <a:pt x="134" y="253"/>
                  </a:cubicBezTo>
                  <a:cubicBezTo>
                    <a:pt x="68" y="253"/>
                    <a:pt x="14" y="199"/>
                    <a:pt x="14" y="133"/>
                  </a:cubicBezTo>
                  <a:cubicBezTo>
                    <a:pt x="14" y="67"/>
                    <a:pt x="68" y="14"/>
                    <a:pt x="13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29" name="文本框 26"/>
          <p:cNvSpPr txBox="1"/>
          <p:nvPr/>
        </p:nvSpPr>
        <p:spPr>
          <a:xfrm>
            <a:off x="5017467" y="4315120"/>
            <a:ext cx="2083753" cy="369332"/>
          </a:xfrm>
          <a:prstGeom prst="rect">
            <a:avLst/>
          </a:prstGeom>
          <a:noFill/>
        </p:spPr>
        <p:txBody>
          <a:bodyPr wrap="square" rtlCol="0">
            <a:spAutoFit/>
          </a:bodyPr>
          <a:lstStyle/>
          <a:p>
            <a:pPr algn="ctr"/>
            <a:r>
              <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部门资金分配</a:t>
            </a:r>
          </a:p>
        </p:txBody>
      </p:sp>
      <p:sp>
        <p:nvSpPr>
          <p:cNvPr id="130" name="TextBox 129"/>
          <p:cNvSpPr txBox="1"/>
          <p:nvPr/>
        </p:nvSpPr>
        <p:spPr>
          <a:xfrm>
            <a:off x="5241077" y="461418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1" name="组合 130"/>
          <p:cNvGrpSpPr/>
          <p:nvPr/>
        </p:nvGrpSpPr>
        <p:grpSpPr>
          <a:xfrm rot="10800000">
            <a:off x="7186752" y="4315120"/>
            <a:ext cx="639027" cy="639027"/>
            <a:chOff x="5245553" y="1964897"/>
            <a:chExt cx="852035" cy="852035"/>
          </a:xfrm>
        </p:grpSpPr>
        <p:grpSp>
          <p:nvGrpSpPr>
            <p:cNvPr id="132" name="组合 131"/>
            <p:cNvGrpSpPr/>
            <p:nvPr/>
          </p:nvGrpSpPr>
          <p:grpSpPr>
            <a:xfrm>
              <a:off x="5245553" y="1964897"/>
              <a:ext cx="852035" cy="852035"/>
              <a:chOff x="1705099" y="2564904"/>
              <a:chExt cx="1800200" cy="1800200"/>
            </a:xfrm>
          </p:grpSpPr>
          <p:sp>
            <p:nvSpPr>
              <p:cNvPr id="134" name="椭圆 13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5" name="椭圆 134"/>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33" name="右箭头 132"/>
            <p:cNvSpPr/>
            <p:nvPr/>
          </p:nvSpPr>
          <p:spPr>
            <a:xfrm rot="10800000">
              <a:off x="5419542" y="2177905"/>
              <a:ext cx="504056" cy="426018"/>
            </a:xfrm>
            <a:prstGeom prst="rightArrow">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36" name="组合 135"/>
          <p:cNvGrpSpPr/>
          <p:nvPr/>
        </p:nvGrpSpPr>
        <p:grpSpPr>
          <a:xfrm>
            <a:off x="8654464" y="3530942"/>
            <a:ext cx="596901" cy="720726"/>
            <a:chOff x="5499100" y="2711450"/>
            <a:chExt cx="1193801" cy="1441451"/>
          </a:xfrm>
          <a:solidFill>
            <a:srgbClr val="405F8F"/>
          </a:solidFill>
        </p:grpSpPr>
        <p:sp>
          <p:nvSpPr>
            <p:cNvPr id="137" name="Freeform 17"/>
            <p:cNvSpPr/>
            <p:nvPr/>
          </p:nvSpPr>
          <p:spPr bwMode="auto">
            <a:xfrm>
              <a:off x="5892800" y="2711450"/>
              <a:ext cx="401638" cy="439738"/>
            </a:xfrm>
            <a:custGeom>
              <a:avLst/>
              <a:gdLst>
                <a:gd name="T0" fmla="*/ 12 w 106"/>
                <a:gd name="T1" fmla="*/ 75 h 116"/>
                <a:gd name="T2" fmla="*/ 54 w 106"/>
                <a:gd name="T3" fmla="*/ 116 h 116"/>
                <a:gd name="T4" fmla="*/ 96 w 106"/>
                <a:gd name="T5" fmla="*/ 74 h 116"/>
                <a:gd name="T6" fmla="*/ 106 w 106"/>
                <a:gd name="T7" fmla="*/ 56 h 116"/>
                <a:gd name="T8" fmla="*/ 99 w 106"/>
                <a:gd name="T9" fmla="*/ 48 h 116"/>
                <a:gd name="T10" fmla="*/ 54 w 106"/>
                <a:gd name="T11" fmla="*/ 0 h 116"/>
                <a:gd name="T12" fmla="*/ 9 w 106"/>
                <a:gd name="T13" fmla="*/ 47 h 116"/>
                <a:gd name="T14" fmla="*/ 1 w 106"/>
                <a:gd name="T15" fmla="*/ 56 h 116"/>
                <a:gd name="T16" fmla="*/ 12 w 106"/>
                <a:gd name="T17" fmla="*/ 7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16">
                  <a:moveTo>
                    <a:pt x="12" y="75"/>
                  </a:moveTo>
                  <a:cubicBezTo>
                    <a:pt x="18" y="96"/>
                    <a:pt x="31" y="116"/>
                    <a:pt x="54" y="116"/>
                  </a:cubicBezTo>
                  <a:cubicBezTo>
                    <a:pt x="76" y="116"/>
                    <a:pt x="90" y="96"/>
                    <a:pt x="96" y="74"/>
                  </a:cubicBezTo>
                  <a:cubicBezTo>
                    <a:pt x="102" y="72"/>
                    <a:pt x="106" y="63"/>
                    <a:pt x="106" y="56"/>
                  </a:cubicBezTo>
                  <a:cubicBezTo>
                    <a:pt x="105" y="51"/>
                    <a:pt x="103" y="49"/>
                    <a:pt x="99" y="48"/>
                  </a:cubicBezTo>
                  <a:cubicBezTo>
                    <a:pt x="98" y="21"/>
                    <a:pt x="80" y="0"/>
                    <a:pt x="54" y="0"/>
                  </a:cubicBezTo>
                  <a:cubicBezTo>
                    <a:pt x="28" y="0"/>
                    <a:pt x="10" y="21"/>
                    <a:pt x="9" y="47"/>
                  </a:cubicBezTo>
                  <a:cubicBezTo>
                    <a:pt x="4" y="48"/>
                    <a:pt x="2" y="51"/>
                    <a:pt x="1" y="56"/>
                  </a:cubicBezTo>
                  <a:cubicBezTo>
                    <a:pt x="0" y="63"/>
                    <a:pt x="5" y="73"/>
                    <a:pt x="12"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8" name="Freeform 18"/>
            <p:cNvSpPr/>
            <p:nvPr/>
          </p:nvSpPr>
          <p:spPr bwMode="auto">
            <a:xfrm>
              <a:off x="5499100" y="3695700"/>
              <a:ext cx="1190625" cy="298450"/>
            </a:xfrm>
            <a:custGeom>
              <a:avLst/>
              <a:gdLst>
                <a:gd name="T0" fmla="*/ 0 w 750"/>
                <a:gd name="T1" fmla="*/ 0 h 188"/>
                <a:gd name="T2" fmla="*/ 79 w 750"/>
                <a:gd name="T3" fmla="*/ 188 h 188"/>
                <a:gd name="T4" fmla="*/ 122 w 750"/>
                <a:gd name="T5" fmla="*/ 188 h 188"/>
                <a:gd name="T6" fmla="*/ 119 w 750"/>
                <a:gd name="T7" fmla="*/ 72 h 188"/>
                <a:gd name="T8" fmla="*/ 633 w 750"/>
                <a:gd name="T9" fmla="*/ 72 h 188"/>
                <a:gd name="T10" fmla="*/ 630 w 750"/>
                <a:gd name="T11" fmla="*/ 188 h 188"/>
                <a:gd name="T12" fmla="*/ 673 w 750"/>
                <a:gd name="T13" fmla="*/ 188 h 188"/>
                <a:gd name="T14" fmla="*/ 750 w 750"/>
                <a:gd name="T15" fmla="*/ 0 h 188"/>
                <a:gd name="T16" fmla="*/ 0 w 750"/>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88">
                  <a:moveTo>
                    <a:pt x="0" y="0"/>
                  </a:moveTo>
                  <a:lnTo>
                    <a:pt x="79" y="188"/>
                  </a:lnTo>
                  <a:lnTo>
                    <a:pt x="122" y="188"/>
                  </a:lnTo>
                  <a:lnTo>
                    <a:pt x="119" y="72"/>
                  </a:lnTo>
                  <a:lnTo>
                    <a:pt x="633" y="72"/>
                  </a:lnTo>
                  <a:lnTo>
                    <a:pt x="630" y="188"/>
                  </a:lnTo>
                  <a:lnTo>
                    <a:pt x="673" y="188"/>
                  </a:lnTo>
                  <a:lnTo>
                    <a:pt x="75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9" name="Freeform 19"/>
            <p:cNvSpPr/>
            <p:nvPr/>
          </p:nvSpPr>
          <p:spPr bwMode="auto">
            <a:xfrm>
              <a:off x="5722938" y="3846513"/>
              <a:ext cx="746125" cy="306388"/>
            </a:xfrm>
            <a:custGeom>
              <a:avLst/>
              <a:gdLst>
                <a:gd name="T0" fmla="*/ 2 w 470"/>
                <a:gd name="T1" fmla="*/ 193 h 193"/>
                <a:gd name="T2" fmla="*/ 465 w 470"/>
                <a:gd name="T3" fmla="*/ 193 h 193"/>
                <a:gd name="T4" fmla="*/ 470 w 470"/>
                <a:gd name="T5" fmla="*/ 0 h 193"/>
                <a:gd name="T6" fmla="*/ 0 w 470"/>
                <a:gd name="T7" fmla="*/ 0 h 193"/>
                <a:gd name="T8" fmla="*/ 2 w 470"/>
                <a:gd name="T9" fmla="*/ 193 h 193"/>
              </a:gdLst>
              <a:ahLst/>
              <a:cxnLst>
                <a:cxn ang="0">
                  <a:pos x="T0" y="T1"/>
                </a:cxn>
                <a:cxn ang="0">
                  <a:pos x="T2" y="T3"/>
                </a:cxn>
                <a:cxn ang="0">
                  <a:pos x="T4" y="T5"/>
                </a:cxn>
                <a:cxn ang="0">
                  <a:pos x="T6" y="T7"/>
                </a:cxn>
                <a:cxn ang="0">
                  <a:pos x="T8" y="T9"/>
                </a:cxn>
              </a:cxnLst>
              <a:rect l="0" t="0" r="r" b="b"/>
              <a:pathLst>
                <a:path w="470" h="193">
                  <a:moveTo>
                    <a:pt x="2" y="193"/>
                  </a:moveTo>
                  <a:lnTo>
                    <a:pt x="465" y="193"/>
                  </a:lnTo>
                  <a:lnTo>
                    <a:pt x="470" y="0"/>
                  </a:lnTo>
                  <a:lnTo>
                    <a:pt x="0" y="0"/>
                  </a:lnTo>
                  <a:lnTo>
                    <a:pt x="2" y="1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0" name="Freeform 20"/>
            <p:cNvSpPr/>
            <p:nvPr/>
          </p:nvSpPr>
          <p:spPr bwMode="auto">
            <a:xfrm>
              <a:off x="6488113" y="36004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1" name="Freeform 21"/>
            <p:cNvSpPr/>
            <p:nvPr/>
          </p:nvSpPr>
          <p:spPr bwMode="auto">
            <a:xfrm>
              <a:off x="5684838" y="3173413"/>
              <a:ext cx="1008063" cy="450850"/>
            </a:xfrm>
            <a:custGeom>
              <a:avLst/>
              <a:gdLst>
                <a:gd name="T0" fmla="*/ 49 w 266"/>
                <a:gd name="T1" fmla="*/ 64 h 119"/>
                <a:gd name="T2" fmla="*/ 49 w 266"/>
                <a:gd name="T3" fmla="*/ 64 h 119"/>
                <a:gd name="T4" fmla="*/ 49 w 266"/>
                <a:gd name="T5" fmla="*/ 119 h 119"/>
                <a:gd name="T6" fmla="*/ 105 w 266"/>
                <a:gd name="T7" fmla="*/ 119 h 119"/>
                <a:gd name="T8" fmla="*/ 102 w 266"/>
                <a:gd name="T9" fmla="*/ 83 h 119"/>
                <a:gd name="T10" fmla="*/ 108 w 266"/>
                <a:gd name="T11" fmla="*/ 74 h 119"/>
                <a:gd name="T12" fmla="*/ 115 w 266"/>
                <a:gd name="T13" fmla="*/ 83 h 119"/>
                <a:gd name="T14" fmla="*/ 112 w 266"/>
                <a:gd name="T15" fmla="*/ 119 h 119"/>
                <a:gd name="T16" fmla="*/ 167 w 266"/>
                <a:gd name="T17" fmla="*/ 119 h 119"/>
                <a:gd name="T18" fmla="*/ 167 w 266"/>
                <a:gd name="T19" fmla="*/ 76 h 119"/>
                <a:gd name="T20" fmla="*/ 179 w 266"/>
                <a:gd name="T21" fmla="*/ 95 h 119"/>
                <a:gd name="T22" fmla="*/ 187 w 266"/>
                <a:gd name="T23" fmla="*/ 105 h 119"/>
                <a:gd name="T24" fmla="*/ 192 w 266"/>
                <a:gd name="T25" fmla="*/ 110 h 119"/>
                <a:gd name="T26" fmla="*/ 197 w 266"/>
                <a:gd name="T27" fmla="*/ 112 h 119"/>
                <a:gd name="T28" fmla="*/ 205 w 266"/>
                <a:gd name="T29" fmla="*/ 114 h 119"/>
                <a:gd name="T30" fmla="*/ 212 w 266"/>
                <a:gd name="T31" fmla="*/ 113 h 119"/>
                <a:gd name="T32" fmla="*/ 216 w 266"/>
                <a:gd name="T33" fmla="*/ 111 h 119"/>
                <a:gd name="T34" fmla="*/ 220 w 266"/>
                <a:gd name="T35" fmla="*/ 108 h 119"/>
                <a:gd name="T36" fmla="*/ 226 w 266"/>
                <a:gd name="T37" fmla="*/ 103 h 119"/>
                <a:gd name="T38" fmla="*/ 236 w 266"/>
                <a:gd name="T39" fmla="*/ 92 h 119"/>
                <a:gd name="T40" fmla="*/ 259 w 266"/>
                <a:gd name="T41" fmla="*/ 67 h 119"/>
                <a:gd name="T42" fmla="*/ 257 w 266"/>
                <a:gd name="T43" fmla="*/ 39 h 119"/>
                <a:gd name="T44" fmla="*/ 254 w 266"/>
                <a:gd name="T45" fmla="*/ 37 h 119"/>
                <a:gd name="T46" fmla="*/ 262 w 266"/>
                <a:gd name="T47" fmla="*/ 29 h 119"/>
                <a:gd name="T48" fmla="*/ 262 w 266"/>
                <a:gd name="T49" fmla="*/ 18 h 119"/>
                <a:gd name="T50" fmla="*/ 251 w 266"/>
                <a:gd name="T51" fmla="*/ 18 h 119"/>
                <a:gd name="T52" fmla="*/ 233 w 266"/>
                <a:gd name="T53" fmla="*/ 38 h 119"/>
                <a:gd name="T54" fmla="*/ 229 w 266"/>
                <a:gd name="T55" fmla="*/ 41 h 119"/>
                <a:gd name="T56" fmla="*/ 229 w 266"/>
                <a:gd name="T57" fmla="*/ 41 h 119"/>
                <a:gd name="T58" fmla="*/ 211 w 266"/>
                <a:gd name="T59" fmla="*/ 62 h 119"/>
                <a:gd name="T60" fmla="*/ 207 w 266"/>
                <a:gd name="T61" fmla="*/ 66 h 119"/>
                <a:gd name="T62" fmla="*/ 204 w 266"/>
                <a:gd name="T63" fmla="*/ 60 h 119"/>
                <a:gd name="T64" fmla="*/ 190 w 266"/>
                <a:gd name="T65" fmla="*/ 35 h 119"/>
                <a:gd name="T66" fmla="*/ 186 w 266"/>
                <a:gd name="T67" fmla="*/ 26 h 119"/>
                <a:gd name="T68" fmla="*/ 184 w 266"/>
                <a:gd name="T69" fmla="*/ 23 h 119"/>
                <a:gd name="T70" fmla="*/ 184 w 266"/>
                <a:gd name="T71" fmla="*/ 22 h 119"/>
                <a:gd name="T72" fmla="*/ 184 w 266"/>
                <a:gd name="T73" fmla="*/ 22 h 119"/>
                <a:gd name="T74" fmla="*/ 179 w 266"/>
                <a:gd name="T75" fmla="*/ 16 h 119"/>
                <a:gd name="T76" fmla="*/ 152 w 266"/>
                <a:gd name="T77" fmla="*/ 4 h 119"/>
                <a:gd name="T78" fmla="*/ 138 w 266"/>
                <a:gd name="T79" fmla="*/ 0 h 119"/>
                <a:gd name="T80" fmla="*/ 138 w 266"/>
                <a:gd name="T81" fmla="*/ 0 h 119"/>
                <a:gd name="T82" fmla="*/ 138 w 266"/>
                <a:gd name="T83" fmla="*/ 0 h 119"/>
                <a:gd name="T84" fmla="*/ 120 w 266"/>
                <a:gd name="T85" fmla="*/ 62 h 119"/>
                <a:gd name="T86" fmla="*/ 114 w 266"/>
                <a:gd name="T87" fmla="*/ 24 h 119"/>
                <a:gd name="T88" fmla="*/ 119 w 266"/>
                <a:gd name="T89" fmla="*/ 12 h 119"/>
                <a:gd name="T90" fmla="*/ 111 w 266"/>
                <a:gd name="T91" fmla="*/ 5 h 119"/>
                <a:gd name="T92" fmla="*/ 105 w 266"/>
                <a:gd name="T93" fmla="*/ 5 h 119"/>
                <a:gd name="T94" fmla="*/ 97 w 266"/>
                <a:gd name="T95" fmla="*/ 12 h 119"/>
                <a:gd name="T96" fmla="*/ 102 w 266"/>
                <a:gd name="T97" fmla="*/ 24 h 119"/>
                <a:gd name="T98" fmla="*/ 96 w 266"/>
                <a:gd name="T99" fmla="*/ 62 h 119"/>
                <a:gd name="T100" fmla="*/ 78 w 266"/>
                <a:gd name="T101" fmla="*/ 0 h 119"/>
                <a:gd name="T102" fmla="*/ 78 w 266"/>
                <a:gd name="T103" fmla="*/ 0 h 119"/>
                <a:gd name="T104" fmla="*/ 78 w 266"/>
                <a:gd name="T105" fmla="*/ 0 h 119"/>
                <a:gd name="T106" fmla="*/ 67 w 266"/>
                <a:gd name="T107" fmla="*/ 4 h 119"/>
                <a:gd name="T108" fmla="*/ 28 w 266"/>
                <a:gd name="T109" fmla="*/ 20 h 119"/>
                <a:gd name="T110" fmla="*/ 0 w 266"/>
                <a:gd name="T111" fmla="*/ 119 h 119"/>
                <a:gd name="T112" fmla="*/ 38 w 266"/>
                <a:gd name="T113" fmla="*/ 119 h 119"/>
                <a:gd name="T114" fmla="*/ 49 w 266"/>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 h="119">
                  <a:moveTo>
                    <a:pt x="49" y="64"/>
                  </a:moveTo>
                  <a:cubicBezTo>
                    <a:pt x="49" y="64"/>
                    <a:pt x="49" y="64"/>
                    <a:pt x="49" y="64"/>
                  </a:cubicBezTo>
                  <a:cubicBezTo>
                    <a:pt x="49" y="119"/>
                    <a:pt x="49" y="119"/>
                    <a:pt x="49" y="119"/>
                  </a:cubicBezTo>
                  <a:cubicBezTo>
                    <a:pt x="105" y="119"/>
                    <a:pt x="105" y="119"/>
                    <a:pt x="105" y="119"/>
                  </a:cubicBezTo>
                  <a:cubicBezTo>
                    <a:pt x="102" y="83"/>
                    <a:pt x="102" y="83"/>
                    <a:pt x="102" y="83"/>
                  </a:cubicBezTo>
                  <a:cubicBezTo>
                    <a:pt x="102" y="78"/>
                    <a:pt x="105" y="74"/>
                    <a:pt x="108" y="74"/>
                  </a:cubicBezTo>
                  <a:cubicBezTo>
                    <a:pt x="112" y="74"/>
                    <a:pt x="115" y="78"/>
                    <a:pt x="115" y="83"/>
                  </a:cubicBezTo>
                  <a:cubicBezTo>
                    <a:pt x="112" y="119"/>
                    <a:pt x="112" y="119"/>
                    <a:pt x="112" y="119"/>
                  </a:cubicBezTo>
                  <a:cubicBezTo>
                    <a:pt x="167" y="119"/>
                    <a:pt x="167" y="119"/>
                    <a:pt x="167" y="119"/>
                  </a:cubicBezTo>
                  <a:cubicBezTo>
                    <a:pt x="167" y="76"/>
                    <a:pt x="167" y="76"/>
                    <a:pt x="167" y="76"/>
                  </a:cubicBezTo>
                  <a:cubicBezTo>
                    <a:pt x="171" y="83"/>
                    <a:pt x="175" y="89"/>
                    <a:pt x="179" y="95"/>
                  </a:cubicBezTo>
                  <a:cubicBezTo>
                    <a:pt x="182" y="99"/>
                    <a:pt x="184" y="102"/>
                    <a:pt x="187" y="105"/>
                  </a:cubicBezTo>
                  <a:cubicBezTo>
                    <a:pt x="188" y="106"/>
                    <a:pt x="190" y="108"/>
                    <a:pt x="192" y="110"/>
                  </a:cubicBezTo>
                  <a:cubicBezTo>
                    <a:pt x="193" y="111"/>
                    <a:pt x="195" y="111"/>
                    <a:pt x="197" y="112"/>
                  </a:cubicBezTo>
                  <a:cubicBezTo>
                    <a:pt x="199" y="113"/>
                    <a:pt x="202" y="114"/>
                    <a:pt x="205" y="114"/>
                  </a:cubicBezTo>
                  <a:cubicBezTo>
                    <a:pt x="207" y="114"/>
                    <a:pt x="209" y="114"/>
                    <a:pt x="212" y="113"/>
                  </a:cubicBezTo>
                  <a:cubicBezTo>
                    <a:pt x="214" y="112"/>
                    <a:pt x="215" y="112"/>
                    <a:pt x="216" y="111"/>
                  </a:cubicBezTo>
                  <a:cubicBezTo>
                    <a:pt x="218" y="110"/>
                    <a:pt x="219" y="109"/>
                    <a:pt x="220" y="108"/>
                  </a:cubicBezTo>
                  <a:cubicBezTo>
                    <a:pt x="222" y="107"/>
                    <a:pt x="224" y="105"/>
                    <a:pt x="226" y="103"/>
                  </a:cubicBezTo>
                  <a:cubicBezTo>
                    <a:pt x="229" y="100"/>
                    <a:pt x="233" y="96"/>
                    <a:pt x="236" y="92"/>
                  </a:cubicBezTo>
                  <a:cubicBezTo>
                    <a:pt x="247" y="80"/>
                    <a:pt x="259" y="67"/>
                    <a:pt x="259" y="67"/>
                  </a:cubicBezTo>
                  <a:cubicBezTo>
                    <a:pt x="266" y="58"/>
                    <a:pt x="265" y="46"/>
                    <a:pt x="257" y="39"/>
                  </a:cubicBezTo>
                  <a:cubicBezTo>
                    <a:pt x="256" y="38"/>
                    <a:pt x="255" y="38"/>
                    <a:pt x="254" y="37"/>
                  </a:cubicBezTo>
                  <a:cubicBezTo>
                    <a:pt x="262" y="29"/>
                    <a:pt x="262" y="29"/>
                    <a:pt x="262" y="29"/>
                  </a:cubicBezTo>
                  <a:cubicBezTo>
                    <a:pt x="265" y="26"/>
                    <a:pt x="265" y="21"/>
                    <a:pt x="262" y="18"/>
                  </a:cubicBezTo>
                  <a:cubicBezTo>
                    <a:pt x="259" y="15"/>
                    <a:pt x="254" y="15"/>
                    <a:pt x="251" y="18"/>
                  </a:cubicBezTo>
                  <a:cubicBezTo>
                    <a:pt x="233" y="38"/>
                    <a:pt x="233" y="38"/>
                    <a:pt x="233" y="38"/>
                  </a:cubicBezTo>
                  <a:cubicBezTo>
                    <a:pt x="231" y="39"/>
                    <a:pt x="230" y="40"/>
                    <a:pt x="229" y="41"/>
                  </a:cubicBezTo>
                  <a:cubicBezTo>
                    <a:pt x="229" y="41"/>
                    <a:pt x="229" y="41"/>
                    <a:pt x="229" y="41"/>
                  </a:cubicBezTo>
                  <a:cubicBezTo>
                    <a:pt x="227" y="43"/>
                    <a:pt x="219" y="53"/>
                    <a:pt x="211" y="62"/>
                  </a:cubicBezTo>
                  <a:cubicBezTo>
                    <a:pt x="209" y="63"/>
                    <a:pt x="208" y="64"/>
                    <a:pt x="207" y="66"/>
                  </a:cubicBezTo>
                  <a:cubicBezTo>
                    <a:pt x="206" y="64"/>
                    <a:pt x="205" y="62"/>
                    <a:pt x="204" y="60"/>
                  </a:cubicBezTo>
                  <a:cubicBezTo>
                    <a:pt x="199" y="52"/>
                    <a:pt x="194" y="42"/>
                    <a:pt x="190" y="35"/>
                  </a:cubicBezTo>
                  <a:cubicBezTo>
                    <a:pt x="188" y="31"/>
                    <a:pt x="187" y="28"/>
                    <a:pt x="186" y="26"/>
                  </a:cubicBezTo>
                  <a:cubicBezTo>
                    <a:pt x="185" y="24"/>
                    <a:pt x="185" y="24"/>
                    <a:pt x="184" y="23"/>
                  </a:cubicBezTo>
                  <a:cubicBezTo>
                    <a:pt x="184" y="22"/>
                    <a:pt x="184" y="22"/>
                    <a:pt x="184" y="22"/>
                  </a:cubicBezTo>
                  <a:cubicBezTo>
                    <a:pt x="184" y="22"/>
                    <a:pt x="184" y="22"/>
                    <a:pt x="184" y="22"/>
                  </a:cubicBezTo>
                  <a:cubicBezTo>
                    <a:pt x="183" y="20"/>
                    <a:pt x="181" y="18"/>
                    <a:pt x="179" y="16"/>
                  </a:cubicBezTo>
                  <a:cubicBezTo>
                    <a:pt x="177" y="13"/>
                    <a:pt x="171" y="9"/>
                    <a:pt x="152" y="4"/>
                  </a:cubicBezTo>
                  <a:cubicBezTo>
                    <a:pt x="147" y="2"/>
                    <a:pt x="142" y="1"/>
                    <a:pt x="138" y="0"/>
                  </a:cubicBezTo>
                  <a:cubicBezTo>
                    <a:pt x="138" y="0"/>
                    <a:pt x="138" y="0"/>
                    <a:pt x="138" y="0"/>
                  </a:cubicBezTo>
                  <a:cubicBezTo>
                    <a:pt x="138" y="0"/>
                    <a:pt x="138" y="0"/>
                    <a:pt x="138" y="0"/>
                  </a:cubicBezTo>
                  <a:cubicBezTo>
                    <a:pt x="137" y="10"/>
                    <a:pt x="134" y="33"/>
                    <a:pt x="120" y="62"/>
                  </a:cubicBezTo>
                  <a:cubicBezTo>
                    <a:pt x="118" y="43"/>
                    <a:pt x="115" y="26"/>
                    <a:pt x="114" y="24"/>
                  </a:cubicBezTo>
                  <a:cubicBezTo>
                    <a:pt x="119" y="12"/>
                    <a:pt x="119" y="12"/>
                    <a:pt x="119" y="12"/>
                  </a:cubicBezTo>
                  <a:cubicBezTo>
                    <a:pt x="111" y="5"/>
                    <a:pt x="111" y="5"/>
                    <a:pt x="111" y="5"/>
                  </a:cubicBezTo>
                  <a:cubicBezTo>
                    <a:pt x="105" y="5"/>
                    <a:pt x="105" y="5"/>
                    <a:pt x="105" y="5"/>
                  </a:cubicBezTo>
                  <a:cubicBezTo>
                    <a:pt x="97" y="12"/>
                    <a:pt x="97" y="12"/>
                    <a:pt x="97" y="12"/>
                  </a:cubicBezTo>
                  <a:cubicBezTo>
                    <a:pt x="102" y="24"/>
                    <a:pt x="102" y="24"/>
                    <a:pt x="102" y="24"/>
                  </a:cubicBezTo>
                  <a:cubicBezTo>
                    <a:pt x="102" y="26"/>
                    <a:pt x="99" y="43"/>
                    <a:pt x="96" y="62"/>
                  </a:cubicBezTo>
                  <a:cubicBezTo>
                    <a:pt x="83" y="33"/>
                    <a:pt x="79" y="10"/>
                    <a:pt x="78" y="0"/>
                  </a:cubicBezTo>
                  <a:cubicBezTo>
                    <a:pt x="78" y="0"/>
                    <a:pt x="78" y="0"/>
                    <a:pt x="78" y="0"/>
                  </a:cubicBezTo>
                  <a:cubicBezTo>
                    <a:pt x="78" y="0"/>
                    <a:pt x="78" y="0"/>
                    <a:pt x="78" y="0"/>
                  </a:cubicBezTo>
                  <a:cubicBezTo>
                    <a:pt x="74" y="1"/>
                    <a:pt x="70" y="2"/>
                    <a:pt x="67" y="4"/>
                  </a:cubicBezTo>
                  <a:cubicBezTo>
                    <a:pt x="55" y="8"/>
                    <a:pt x="38" y="14"/>
                    <a:pt x="28" y="20"/>
                  </a:cubicBezTo>
                  <a:cubicBezTo>
                    <a:pt x="23" y="25"/>
                    <a:pt x="7" y="47"/>
                    <a:pt x="0" y="119"/>
                  </a:cubicBezTo>
                  <a:cubicBezTo>
                    <a:pt x="38" y="119"/>
                    <a:pt x="38" y="119"/>
                    <a:pt x="38" y="119"/>
                  </a:cubicBezTo>
                  <a:cubicBezTo>
                    <a:pt x="40" y="95"/>
                    <a:pt x="46" y="65"/>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42" name="文本框 26"/>
          <p:cNvSpPr txBox="1"/>
          <p:nvPr/>
        </p:nvSpPr>
        <p:spPr>
          <a:xfrm>
            <a:off x="7842153" y="4315120"/>
            <a:ext cx="2225394" cy="369332"/>
          </a:xfrm>
          <a:prstGeom prst="rect">
            <a:avLst/>
          </a:prstGeom>
          <a:noFill/>
        </p:spPr>
        <p:txBody>
          <a:bodyPr wrap="square" rtlCol="0">
            <a:spAutoFit/>
          </a:bodyPr>
          <a:lstStyle/>
          <a:p>
            <a:pPr algn="ctr"/>
            <a:r>
              <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部门沟通不到位</a:t>
            </a:r>
          </a:p>
        </p:txBody>
      </p:sp>
      <p:sp>
        <p:nvSpPr>
          <p:cNvPr id="143" name="TextBox 142"/>
          <p:cNvSpPr txBox="1"/>
          <p:nvPr/>
        </p:nvSpPr>
        <p:spPr>
          <a:xfrm>
            <a:off x="8049389" y="461418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1000"/>
                                        <p:tgtEl>
                                          <p:spTgt spid="72"/>
                                        </p:tgtEl>
                                      </p:cBhvr>
                                    </p:animEffect>
                                    <p:anim calcmode="lin" valueType="num">
                                      <p:cBhvr>
                                        <p:cTn id="32" dur="1000" fill="hold"/>
                                        <p:tgtEl>
                                          <p:spTgt spid="72"/>
                                        </p:tgtEl>
                                        <p:attrNameLst>
                                          <p:attrName>ppt_x</p:attrName>
                                        </p:attrNameLst>
                                      </p:cBhvr>
                                      <p:tavLst>
                                        <p:tav tm="0">
                                          <p:val>
                                            <p:strVal val="#ppt_x"/>
                                          </p:val>
                                        </p:tav>
                                        <p:tav tm="100000">
                                          <p:val>
                                            <p:strVal val="#ppt_x"/>
                                          </p:val>
                                        </p:tav>
                                      </p:tavLst>
                                    </p:anim>
                                    <p:anim calcmode="lin" valueType="num">
                                      <p:cBhvr>
                                        <p:cTn id="33" dur="1000" fill="hold"/>
                                        <p:tgtEl>
                                          <p:spTgt spid="72"/>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73"/>
                                        </p:tgtEl>
                                        <p:attrNameLst>
                                          <p:attrName>style.visibility</p:attrName>
                                        </p:attrNameLst>
                                      </p:cBhvr>
                                      <p:to>
                                        <p:strVal val="visible"/>
                                      </p:to>
                                    </p:set>
                                    <p:anim calcmode="lin" valueType="num">
                                      <p:cBhvr>
                                        <p:cTn id="37"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73"/>
                                        </p:tgtEl>
                                        <p:attrNameLst>
                                          <p:attrName>ppt_y</p:attrName>
                                        </p:attrNameLst>
                                      </p:cBhvr>
                                      <p:tavLst>
                                        <p:tav tm="0">
                                          <p:val>
                                            <p:strVal val="#ppt_y"/>
                                          </p:val>
                                        </p:tav>
                                        <p:tav tm="100000">
                                          <p:val>
                                            <p:strVal val="#ppt_y"/>
                                          </p:val>
                                        </p:tav>
                                      </p:tavLst>
                                    </p:anim>
                                    <p:anim calcmode="lin" valueType="num">
                                      <p:cBhvr>
                                        <p:cTn id="39"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73"/>
                                        </p:tgtEl>
                                      </p:cBhvr>
                                    </p:animEffect>
                                  </p:childTnLst>
                                </p:cTn>
                              </p:par>
                            </p:childTnLst>
                          </p:cTn>
                        </p:par>
                        <p:par>
                          <p:cTn id="42" fill="hold">
                            <p:stCondLst>
                              <p:cond delay="2450"/>
                            </p:stCondLst>
                            <p:childTnLst>
                              <p:par>
                                <p:cTn id="43" presetID="45" presetClass="entr" presetSubtype="0"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750"/>
                                        <p:tgtEl>
                                          <p:spTgt spid="77"/>
                                        </p:tgtEl>
                                      </p:cBhvr>
                                    </p:animEffect>
                                    <p:anim calcmode="lin" valueType="num">
                                      <p:cBhvr>
                                        <p:cTn id="46" dur="750" fill="hold"/>
                                        <p:tgtEl>
                                          <p:spTgt spid="77"/>
                                        </p:tgtEl>
                                        <p:attrNameLst>
                                          <p:attrName>ppt_w</p:attrName>
                                        </p:attrNameLst>
                                      </p:cBhvr>
                                      <p:tavLst>
                                        <p:tav tm="0" fmla="#ppt_w*sin(2.5*pi*$)">
                                          <p:val>
                                            <p:fltVal val="0"/>
                                          </p:val>
                                        </p:tav>
                                        <p:tav tm="100000">
                                          <p:val>
                                            <p:fltVal val="1"/>
                                          </p:val>
                                        </p:tav>
                                      </p:tavLst>
                                    </p:anim>
                                    <p:anim calcmode="lin" valueType="num">
                                      <p:cBhvr>
                                        <p:cTn id="47" dur="750" fill="hold"/>
                                        <p:tgtEl>
                                          <p:spTgt spid="77"/>
                                        </p:tgtEl>
                                        <p:attrNameLst>
                                          <p:attrName>ppt_h</p:attrName>
                                        </p:attrNameLst>
                                      </p:cBhvr>
                                      <p:tavLst>
                                        <p:tav tm="0">
                                          <p:val>
                                            <p:strVal val="#ppt_h"/>
                                          </p:val>
                                        </p:tav>
                                        <p:tav tm="100000">
                                          <p:val>
                                            <p:strVal val="#ppt_h"/>
                                          </p:val>
                                        </p:tav>
                                      </p:tavLst>
                                    </p:anim>
                                  </p:childTnLst>
                                </p:cTn>
                              </p:par>
                            </p:childTnLst>
                          </p:cTn>
                        </p:par>
                        <p:par>
                          <p:cTn id="48" fill="hold">
                            <p:stCondLst>
                              <p:cond delay="345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53" presetClass="entr" presetSubtype="16" fill="hold" grpId="0" nodeType="withEffect">
                                  <p:stCondLst>
                                    <p:cond delay="0"/>
                                  </p:stCondLst>
                                  <p:iterate type="lt">
                                    <p:tmPct val="20000"/>
                                  </p:iterate>
                                  <p:childTnLst>
                                    <p:set>
                                      <p:cBhvr>
                                        <p:cTn id="53" dur="1" fill="hold">
                                          <p:stCondLst>
                                            <p:cond delay="0"/>
                                          </p:stCondLst>
                                        </p:cTn>
                                        <p:tgtEl>
                                          <p:spTgt spid="104"/>
                                        </p:tgtEl>
                                        <p:attrNameLst>
                                          <p:attrName>style.visibility</p:attrName>
                                        </p:attrNameLst>
                                      </p:cBhvr>
                                      <p:to>
                                        <p:strVal val="visible"/>
                                      </p:to>
                                    </p:set>
                                    <p:anim calcmode="lin" valueType="num">
                                      <p:cBhvr>
                                        <p:cTn id="54" dur="500" fill="hold"/>
                                        <p:tgtEl>
                                          <p:spTgt spid="104"/>
                                        </p:tgtEl>
                                        <p:attrNameLst>
                                          <p:attrName>ppt_w</p:attrName>
                                        </p:attrNameLst>
                                      </p:cBhvr>
                                      <p:tavLst>
                                        <p:tav tm="0">
                                          <p:val>
                                            <p:fltVal val="0"/>
                                          </p:val>
                                        </p:tav>
                                        <p:tav tm="100000">
                                          <p:val>
                                            <p:strVal val="#ppt_w"/>
                                          </p:val>
                                        </p:tav>
                                      </p:tavLst>
                                    </p:anim>
                                    <p:anim calcmode="lin" valueType="num">
                                      <p:cBhvr>
                                        <p:cTn id="55" dur="500" fill="hold"/>
                                        <p:tgtEl>
                                          <p:spTgt spid="104"/>
                                        </p:tgtEl>
                                        <p:attrNameLst>
                                          <p:attrName>ppt_h</p:attrName>
                                        </p:attrNameLst>
                                      </p:cBhvr>
                                      <p:tavLst>
                                        <p:tav tm="0">
                                          <p:val>
                                            <p:fltVal val="0"/>
                                          </p:val>
                                        </p:tav>
                                        <p:tav tm="100000">
                                          <p:val>
                                            <p:strVal val="#ppt_h"/>
                                          </p:val>
                                        </p:tav>
                                      </p:tavLst>
                                    </p:anim>
                                    <p:animEffect transition="in" filter="fade">
                                      <p:cBhvr>
                                        <p:cTn id="56" dur="500"/>
                                        <p:tgtEl>
                                          <p:spTgt spid="104"/>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animEffect transition="in" filter="fade">
                                      <p:cBhvr>
                                        <p:cTn id="59" dur="1000"/>
                                        <p:tgtEl>
                                          <p:spTgt spid="105"/>
                                        </p:tgtEl>
                                      </p:cBhvr>
                                    </p:animEffect>
                                    <p:anim calcmode="lin" valueType="num">
                                      <p:cBhvr>
                                        <p:cTn id="60" dur="1000" fill="hold"/>
                                        <p:tgtEl>
                                          <p:spTgt spid="105"/>
                                        </p:tgtEl>
                                        <p:attrNameLst>
                                          <p:attrName>ppt_x</p:attrName>
                                        </p:attrNameLst>
                                      </p:cBhvr>
                                      <p:tavLst>
                                        <p:tav tm="0">
                                          <p:val>
                                            <p:strVal val="#ppt_x"/>
                                          </p:val>
                                        </p:tav>
                                        <p:tav tm="100000">
                                          <p:val>
                                            <p:strVal val="#ppt_x"/>
                                          </p:val>
                                        </p:tav>
                                      </p:tavLst>
                                    </p:anim>
                                    <p:anim calcmode="lin" valueType="num">
                                      <p:cBhvr>
                                        <p:cTn id="61" dur="1000" fill="hold"/>
                                        <p:tgtEl>
                                          <p:spTgt spid="105"/>
                                        </p:tgtEl>
                                        <p:attrNameLst>
                                          <p:attrName>ppt_y</p:attrName>
                                        </p:attrNameLst>
                                      </p:cBhvr>
                                      <p:tavLst>
                                        <p:tav tm="0">
                                          <p:val>
                                            <p:strVal val="#ppt_y+.1"/>
                                          </p:val>
                                        </p:tav>
                                        <p:tav tm="100000">
                                          <p:val>
                                            <p:strVal val="#ppt_y"/>
                                          </p:val>
                                        </p:tav>
                                      </p:tavLst>
                                    </p:anim>
                                  </p:childTnLst>
                                </p:cTn>
                              </p:par>
                            </p:childTnLst>
                          </p:cTn>
                        </p:par>
                        <p:par>
                          <p:cTn id="62" fill="hold">
                            <p:stCondLst>
                              <p:cond delay="4300"/>
                            </p:stCondLst>
                            <p:childTnLst>
                              <p:par>
                                <p:cTn id="63" presetID="12" presetClass="entr" presetSubtype="2" fill="hold" nodeType="afterEffect">
                                  <p:stCondLst>
                                    <p:cond delay="0"/>
                                  </p:stCondLst>
                                  <p:childTnLst>
                                    <p:set>
                                      <p:cBhvr>
                                        <p:cTn id="64" dur="1" fill="hold">
                                          <p:stCondLst>
                                            <p:cond delay="0"/>
                                          </p:stCondLst>
                                        </p:cTn>
                                        <p:tgtEl>
                                          <p:spTgt spid="109"/>
                                        </p:tgtEl>
                                        <p:attrNameLst>
                                          <p:attrName>style.visibility</p:attrName>
                                        </p:attrNameLst>
                                      </p:cBhvr>
                                      <p:to>
                                        <p:strVal val="visible"/>
                                      </p:to>
                                    </p:set>
                                    <p:anim calcmode="lin" valueType="num">
                                      <p:cBhvr additive="base">
                                        <p:cTn id="65" dur="500"/>
                                        <p:tgtEl>
                                          <p:spTgt spid="109"/>
                                        </p:tgtEl>
                                        <p:attrNameLst>
                                          <p:attrName>ppt_x</p:attrName>
                                        </p:attrNameLst>
                                      </p:cBhvr>
                                      <p:tavLst>
                                        <p:tav tm="0">
                                          <p:val>
                                            <p:strVal val="#ppt_x+#ppt_w*1.125000"/>
                                          </p:val>
                                        </p:tav>
                                        <p:tav tm="100000">
                                          <p:val>
                                            <p:strVal val="#ppt_x"/>
                                          </p:val>
                                        </p:tav>
                                      </p:tavLst>
                                    </p:anim>
                                    <p:animEffect transition="in" filter="wipe(left)">
                                      <p:cBhvr>
                                        <p:cTn id="66" dur="500"/>
                                        <p:tgtEl>
                                          <p:spTgt spid="109"/>
                                        </p:tgtEl>
                                      </p:cBhvr>
                                    </p:animEffect>
                                  </p:childTnLst>
                                </p:cTn>
                              </p:par>
                            </p:childTnLst>
                          </p:cTn>
                        </p:par>
                        <p:par>
                          <p:cTn id="67" fill="hold">
                            <p:stCondLst>
                              <p:cond delay="4800"/>
                            </p:stCondLst>
                            <p:childTnLst>
                              <p:par>
                                <p:cTn id="68" presetID="45" presetClass="entr" presetSubtype="0" fill="hold" nodeType="afterEffect">
                                  <p:stCondLst>
                                    <p:cond delay="0"/>
                                  </p:stCondLst>
                                  <p:childTnLst>
                                    <p:set>
                                      <p:cBhvr>
                                        <p:cTn id="69" dur="1" fill="hold">
                                          <p:stCondLst>
                                            <p:cond delay="0"/>
                                          </p:stCondLst>
                                        </p:cTn>
                                        <p:tgtEl>
                                          <p:spTgt spid="106"/>
                                        </p:tgtEl>
                                        <p:attrNameLst>
                                          <p:attrName>style.visibility</p:attrName>
                                        </p:attrNameLst>
                                      </p:cBhvr>
                                      <p:to>
                                        <p:strVal val="visible"/>
                                      </p:to>
                                    </p:set>
                                    <p:animEffect transition="in" filter="fade">
                                      <p:cBhvr>
                                        <p:cTn id="70" dur="750"/>
                                        <p:tgtEl>
                                          <p:spTgt spid="106"/>
                                        </p:tgtEl>
                                      </p:cBhvr>
                                    </p:animEffect>
                                    <p:anim calcmode="lin" valueType="num">
                                      <p:cBhvr>
                                        <p:cTn id="71" dur="750" fill="hold"/>
                                        <p:tgtEl>
                                          <p:spTgt spid="106"/>
                                        </p:tgtEl>
                                        <p:attrNameLst>
                                          <p:attrName>ppt_w</p:attrName>
                                        </p:attrNameLst>
                                      </p:cBhvr>
                                      <p:tavLst>
                                        <p:tav tm="0" fmla="#ppt_w*sin(2.5*pi*$)">
                                          <p:val>
                                            <p:fltVal val="0"/>
                                          </p:val>
                                        </p:tav>
                                        <p:tav tm="100000">
                                          <p:val>
                                            <p:fltVal val="1"/>
                                          </p:val>
                                        </p:tav>
                                      </p:tavLst>
                                    </p:anim>
                                    <p:anim calcmode="lin" valueType="num">
                                      <p:cBhvr>
                                        <p:cTn id="72" dur="750" fill="hold"/>
                                        <p:tgtEl>
                                          <p:spTgt spid="106"/>
                                        </p:tgtEl>
                                        <p:attrNameLst>
                                          <p:attrName>ppt_h</p:attrName>
                                        </p:attrNameLst>
                                      </p:cBhvr>
                                      <p:tavLst>
                                        <p:tav tm="0">
                                          <p:val>
                                            <p:strVal val="#ppt_h"/>
                                          </p:val>
                                        </p:tav>
                                        <p:tav tm="100000">
                                          <p:val>
                                            <p:strVal val="#ppt_h"/>
                                          </p:val>
                                        </p:tav>
                                      </p:tavLst>
                                    </p:anim>
                                  </p:childTnLst>
                                </p:cTn>
                              </p:par>
                            </p:childTnLst>
                          </p:cTn>
                        </p:par>
                        <p:par>
                          <p:cTn id="73" fill="hold">
                            <p:stCondLst>
                              <p:cond delay="5800"/>
                            </p:stCondLst>
                            <p:childTnLst>
                              <p:par>
                                <p:cTn id="74" presetID="10" presetClass="entr" presetSubtype="0" fill="hold" nodeType="after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fade">
                                      <p:cBhvr>
                                        <p:cTn id="76" dur="500"/>
                                        <p:tgtEl>
                                          <p:spTgt spid="114"/>
                                        </p:tgtEl>
                                      </p:cBhvr>
                                    </p:animEffect>
                                  </p:childTnLst>
                                </p:cTn>
                              </p:par>
                              <p:par>
                                <p:cTn id="77" presetID="53" presetClass="entr" presetSubtype="16" fill="hold" grpId="0" nodeType="withEffect">
                                  <p:stCondLst>
                                    <p:cond delay="0"/>
                                  </p:stCondLst>
                                  <p:iterate type="lt">
                                    <p:tmPct val="20000"/>
                                  </p:iterate>
                                  <p:childTnLst>
                                    <p:set>
                                      <p:cBhvr>
                                        <p:cTn id="78" dur="1" fill="hold">
                                          <p:stCondLst>
                                            <p:cond delay="0"/>
                                          </p:stCondLst>
                                        </p:cTn>
                                        <p:tgtEl>
                                          <p:spTgt spid="129"/>
                                        </p:tgtEl>
                                        <p:attrNameLst>
                                          <p:attrName>style.visibility</p:attrName>
                                        </p:attrNameLst>
                                      </p:cBhvr>
                                      <p:to>
                                        <p:strVal val="visible"/>
                                      </p:to>
                                    </p:set>
                                    <p:anim calcmode="lin" valueType="num">
                                      <p:cBhvr>
                                        <p:cTn id="79" dur="500" fill="hold"/>
                                        <p:tgtEl>
                                          <p:spTgt spid="129"/>
                                        </p:tgtEl>
                                        <p:attrNameLst>
                                          <p:attrName>ppt_w</p:attrName>
                                        </p:attrNameLst>
                                      </p:cBhvr>
                                      <p:tavLst>
                                        <p:tav tm="0">
                                          <p:val>
                                            <p:fltVal val="0"/>
                                          </p:val>
                                        </p:tav>
                                        <p:tav tm="100000">
                                          <p:val>
                                            <p:strVal val="#ppt_w"/>
                                          </p:val>
                                        </p:tav>
                                      </p:tavLst>
                                    </p:anim>
                                    <p:anim calcmode="lin" valueType="num">
                                      <p:cBhvr>
                                        <p:cTn id="80" dur="500" fill="hold"/>
                                        <p:tgtEl>
                                          <p:spTgt spid="129"/>
                                        </p:tgtEl>
                                        <p:attrNameLst>
                                          <p:attrName>ppt_h</p:attrName>
                                        </p:attrNameLst>
                                      </p:cBhvr>
                                      <p:tavLst>
                                        <p:tav tm="0">
                                          <p:val>
                                            <p:fltVal val="0"/>
                                          </p:val>
                                        </p:tav>
                                        <p:tav tm="100000">
                                          <p:val>
                                            <p:strVal val="#ppt_h"/>
                                          </p:val>
                                        </p:tav>
                                      </p:tavLst>
                                    </p:anim>
                                    <p:animEffect transition="in" filter="fade">
                                      <p:cBhvr>
                                        <p:cTn id="81" dur="500"/>
                                        <p:tgtEl>
                                          <p:spTgt spid="129"/>
                                        </p:tgtEl>
                                      </p:cBhvr>
                                    </p:animEffect>
                                  </p:childTnLst>
                                </p:cTn>
                              </p:par>
                              <p:par>
                                <p:cTn id="82" presetID="42" presetClass="entr" presetSubtype="0" fill="hold" grpId="0" nodeType="withEffect">
                                  <p:stCondLst>
                                    <p:cond delay="0"/>
                                  </p:stCondLst>
                                  <p:childTnLst>
                                    <p:set>
                                      <p:cBhvr>
                                        <p:cTn id="83" dur="1" fill="hold">
                                          <p:stCondLst>
                                            <p:cond delay="0"/>
                                          </p:stCondLst>
                                        </p:cTn>
                                        <p:tgtEl>
                                          <p:spTgt spid="130"/>
                                        </p:tgtEl>
                                        <p:attrNameLst>
                                          <p:attrName>style.visibility</p:attrName>
                                        </p:attrNameLst>
                                      </p:cBhvr>
                                      <p:to>
                                        <p:strVal val="visible"/>
                                      </p:to>
                                    </p:set>
                                    <p:animEffect transition="in" filter="fade">
                                      <p:cBhvr>
                                        <p:cTn id="84" dur="1000"/>
                                        <p:tgtEl>
                                          <p:spTgt spid="130"/>
                                        </p:tgtEl>
                                      </p:cBhvr>
                                    </p:animEffect>
                                    <p:anim calcmode="lin" valueType="num">
                                      <p:cBhvr>
                                        <p:cTn id="85" dur="1000" fill="hold"/>
                                        <p:tgtEl>
                                          <p:spTgt spid="130"/>
                                        </p:tgtEl>
                                        <p:attrNameLst>
                                          <p:attrName>ppt_x</p:attrName>
                                        </p:attrNameLst>
                                      </p:cBhvr>
                                      <p:tavLst>
                                        <p:tav tm="0">
                                          <p:val>
                                            <p:strVal val="#ppt_x"/>
                                          </p:val>
                                        </p:tav>
                                        <p:tav tm="100000">
                                          <p:val>
                                            <p:strVal val="#ppt_x"/>
                                          </p:val>
                                        </p:tav>
                                      </p:tavLst>
                                    </p:anim>
                                    <p:anim calcmode="lin" valueType="num">
                                      <p:cBhvr>
                                        <p:cTn id="86" dur="1000" fill="hold"/>
                                        <p:tgtEl>
                                          <p:spTgt spid="130"/>
                                        </p:tgtEl>
                                        <p:attrNameLst>
                                          <p:attrName>ppt_y</p:attrName>
                                        </p:attrNameLst>
                                      </p:cBhvr>
                                      <p:tavLst>
                                        <p:tav tm="0">
                                          <p:val>
                                            <p:strVal val="#ppt_y+.1"/>
                                          </p:val>
                                        </p:tav>
                                        <p:tav tm="100000">
                                          <p:val>
                                            <p:strVal val="#ppt_y"/>
                                          </p:val>
                                        </p:tav>
                                      </p:tavLst>
                                    </p:anim>
                                  </p:childTnLst>
                                </p:cTn>
                              </p:par>
                            </p:childTnLst>
                          </p:cTn>
                        </p:par>
                        <p:par>
                          <p:cTn id="87" fill="hold">
                            <p:stCondLst>
                              <p:cond delay="6549"/>
                            </p:stCondLst>
                            <p:childTnLst>
                              <p:par>
                                <p:cTn id="88" presetID="12" presetClass="entr" presetSubtype="2" fill="hold" nodeType="afterEffect">
                                  <p:stCondLst>
                                    <p:cond delay="0"/>
                                  </p:stCondLst>
                                  <p:childTnLst>
                                    <p:set>
                                      <p:cBhvr>
                                        <p:cTn id="89" dur="1" fill="hold">
                                          <p:stCondLst>
                                            <p:cond delay="0"/>
                                          </p:stCondLst>
                                        </p:cTn>
                                        <p:tgtEl>
                                          <p:spTgt spid="131"/>
                                        </p:tgtEl>
                                        <p:attrNameLst>
                                          <p:attrName>style.visibility</p:attrName>
                                        </p:attrNameLst>
                                      </p:cBhvr>
                                      <p:to>
                                        <p:strVal val="visible"/>
                                      </p:to>
                                    </p:set>
                                    <p:anim calcmode="lin" valueType="num">
                                      <p:cBhvr additive="base">
                                        <p:cTn id="90" dur="500"/>
                                        <p:tgtEl>
                                          <p:spTgt spid="131"/>
                                        </p:tgtEl>
                                        <p:attrNameLst>
                                          <p:attrName>ppt_x</p:attrName>
                                        </p:attrNameLst>
                                      </p:cBhvr>
                                      <p:tavLst>
                                        <p:tav tm="0">
                                          <p:val>
                                            <p:strVal val="#ppt_x+#ppt_w*1.125000"/>
                                          </p:val>
                                        </p:tav>
                                        <p:tav tm="100000">
                                          <p:val>
                                            <p:strVal val="#ppt_x"/>
                                          </p:val>
                                        </p:tav>
                                      </p:tavLst>
                                    </p:anim>
                                    <p:animEffect transition="in" filter="wipe(left)">
                                      <p:cBhvr>
                                        <p:cTn id="91" dur="500"/>
                                        <p:tgtEl>
                                          <p:spTgt spid="131"/>
                                        </p:tgtEl>
                                      </p:cBhvr>
                                    </p:animEffect>
                                  </p:childTnLst>
                                </p:cTn>
                              </p:par>
                            </p:childTnLst>
                          </p:cTn>
                        </p:par>
                        <p:par>
                          <p:cTn id="92" fill="hold">
                            <p:stCondLst>
                              <p:cond delay="7049"/>
                            </p:stCondLst>
                            <p:childTnLst>
                              <p:par>
                                <p:cTn id="93" presetID="45" presetClass="entr" presetSubtype="0" fill="hold"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fade">
                                      <p:cBhvr>
                                        <p:cTn id="95" dur="750"/>
                                        <p:tgtEl>
                                          <p:spTgt spid="74"/>
                                        </p:tgtEl>
                                      </p:cBhvr>
                                    </p:animEffect>
                                    <p:anim calcmode="lin" valueType="num">
                                      <p:cBhvr>
                                        <p:cTn id="96" dur="750" fill="hold"/>
                                        <p:tgtEl>
                                          <p:spTgt spid="74"/>
                                        </p:tgtEl>
                                        <p:attrNameLst>
                                          <p:attrName>ppt_w</p:attrName>
                                        </p:attrNameLst>
                                      </p:cBhvr>
                                      <p:tavLst>
                                        <p:tav tm="0" fmla="#ppt_w*sin(2.5*pi*$)">
                                          <p:val>
                                            <p:fltVal val="0"/>
                                          </p:val>
                                        </p:tav>
                                        <p:tav tm="100000">
                                          <p:val>
                                            <p:fltVal val="1"/>
                                          </p:val>
                                        </p:tav>
                                      </p:tavLst>
                                    </p:anim>
                                    <p:anim calcmode="lin" valueType="num">
                                      <p:cBhvr>
                                        <p:cTn id="97" dur="750" fill="hold"/>
                                        <p:tgtEl>
                                          <p:spTgt spid="74"/>
                                        </p:tgtEl>
                                        <p:attrNameLst>
                                          <p:attrName>ppt_h</p:attrName>
                                        </p:attrNameLst>
                                      </p:cBhvr>
                                      <p:tavLst>
                                        <p:tav tm="0">
                                          <p:val>
                                            <p:strVal val="#ppt_h"/>
                                          </p:val>
                                        </p:tav>
                                        <p:tav tm="100000">
                                          <p:val>
                                            <p:strVal val="#ppt_h"/>
                                          </p:val>
                                        </p:tav>
                                      </p:tavLst>
                                    </p:anim>
                                  </p:childTnLst>
                                </p:cTn>
                              </p:par>
                            </p:childTnLst>
                          </p:cTn>
                        </p:par>
                        <p:par>
                          <p:cTn id="98" fill="hold">
                            <p:stCondLst>
                              <p:cond delay="8049"/>
                            </p:stCondLst>
                            <p:childTnLst>
                              <p:par>
                                <p:cTn id="99" presetID="10" presetClass="entr" presetSubtype="0" fill="hold" nodeType="afterEffect">
                                  <p:stCondLst>
                                    <p:cond delay="0"/>
                                  </p:stCondLst>
                                  <p:childTnLst>
                                    <p:set>
                                      <p:cBhvr>
                                        <p:cTn id="100" dur="1" fill="hold">
                                          <p:stCondLst>
                                            <p:cond delay="0"/>
                                          </p:stCondLst>
                                        </p:cTn>
                                        <p:tgtEl>
                                          <p:spTgt spid="136"/>
                                        </p:tgtEl>
                                        <p:attrNameLst>
                                          <p:attrName>style.visibility</p:attrName>
                                        </p:attrNameLst>
                                      </p:cBhvr>
                                      <p:to>
                                        <p:strVal val="visible"/>
                                      </p:to>
                                    </p:set>
                                    <p:animEffect transition="in" filter="fade">
                                      <p:cBhvr>
                                        <p:cTn id="101" dur="500"/>
                                        <p:tgtEl>
                                          <p:spTgt spid="136"/>
                                        </p:tgtEl>
                                      </p:cBhvr>
                                    </p:animEffect>
                                  </p:childTnLst>
                                </p:cTn>
                              </p:par>
                              <p:par>
                                <p:cTn id="102" presetID="53" presetClass="entr" presetSubtype="16" fill="hold" grpId="0" nodeType="withEffect">
                                  <p:stCondLst>
                                    <p:cond delay="0"/>
                                  </p:stCondLst>
                                  <p:iterate type="lt">
                                    <p:tmPct val="20000"/>
                                  </p:iterate>
                                  <p:childTnLst>
                                    <p:set>
                                      <p:cBhvr>
                                        <p:cTn id="103" dur="1" fill="hold">
                                          <p:stCondLst>
                                            <p:cond delay="0"/>
                                          </p:stCondLst>
                                        </p:cTn>
                                        <p:tgtEl>
                                          <p:spTgt spid="142"/>
                                        </p:tgtEl>
                                        <p:attrNameLst>
                                          <p:attrName>style.visibility</p:attrName>
                                        </p:attrNameLst>
                                      </p:cBhvr>
                                      <p:to>
                                        <p:strVal val="visible"/>
                                      </p:to>
                                    </p:set>
                                    <p:anim calcmode="lin" valueType="num">
                                      <p:cBhvr>
                                        <p:cTn id="104" dur="500" fill="hold"/>
                                        <p:tgtEl>
                                          <p:spTgt spid="142"/>
                                        </p:tgtEl>
                                        <p:attrNameLst>
                                          <p:attrName>ppt_w</p:attrName>
                                        </p:attrNameLst>
                                      </p:cBhvr>
                                      <p:tavLst>
                                        <p:tav tm="0">
                                          <p:val>
                                            <p:fltVal val="0"/>
                                          </p:val>
                                        </p:tav>
                                        <p:tav tm="100000">
                                          <p:val>
                                            <p:strVal val="#ppt_w"/>
                                          </p:val>
                                        </p:tav>
                                      </p:tavLst>
                                    </p:anim>
                                    <p:anim calcmode="lin" valueType="num">
                                      <p:cBhvr>
                                        <p:cTn id="105" dur="500" fill="hold"/>
                                        <p:tgtEl>
                                          <p:spTgt spid="142"/>
                                        </p:tgtEl>
                                        <p:attrNameLst>
                                          <p:attrName>ppt_h</p:attrName>
                                        </p:attrNameLst>
                                      </p:cBhvr>
                                      <p:tavLst>
                                        <p:tav tm="0">
                                          <p:val>
                                            <p:fltVal val="0"/>
                                          </p:val>
                                        </p:tav>
                                        <p:tav tm="100000">
                                          <p:val>
                                            <p:strVal val="#ppt_h"/>
                                          </p:val>
                                        </p:tav>
                                      </p:tavLst>
                                    </p:anim>
                                    <p:animEffect transition="in" filter="fade">
                                      <p:cBhvr>
                                        <p:cTn id="106" dur="500"/>
                                        <p:tgtEl>
                                          <p:spTgt spid="142"/>
                                        </p:tgtEl>
                                      </p:cBhvr>
                                    </p:animEffect>
                                  </p:childTnLst>
                                </p:cTn>
                              </p:par>
                              <p:par>
                                <p:cTn id="107" presetID="42" presetClass="entr" presetSubtype="0" fill="hold" grpId="0" nodeType="withEffect">
                                  <p:stCondLst>
                                    <p:cond delay="0"/>
                                  </p:stCondLst>
                                  <p:childTnLst>
                                    <p:set>
                                      <p:cBhvr>
                                        <p:cTn id="108" dur="1" fill="hold">
                                          <p:stCondLst>
                                            <p:cond delay="0"/>
                                          </p:stCondLst>
                                        </p:cTn>
                                        <p:tgtEl>
                                          <p:spTgt spid="143"/>
                                        </p:tgtEl>
                                        <p:attrNameLst>
                                          <p:attrName>style.visibility</p:attrName>
                                        </p:attrNameLst>
                                      </p:cBhvr>
                                      <p:to>
                                        <p:strVal val="visible"/>
                                      </p:to>
                                    </p:set>
                                    <p:animEffect transition="in" filter="fade">
                                      <p:cBhvr>
                                        <p:cTn id="109" dur="1000"/>
                                        <p:tgtEl>
                                          <p:spTgt spid="143"/>
                                        </p:tgtEl>
                                      </p:cBhvr>
                                    </p:animEffect>
                                    <p:anim calcmode="lin" valueType="num">
                                      <p:cBhvr>
                                        <p:cTn id="110" dur="1000" fill="hold"/>
                                        <p:tgtEl>
                                          <p:spTgt spid="143"/>
                                        </p:tgtEl>
                                        <p:attrNameLst>
                                          <p:attrName>ppt_x</p:attrName>
                                        </p:attrNameLst>
                                      </p:cBhvr>
                                      <p:tavLst>
                                        <p:tav tm="0">
                                          <p:val>
                                            <p:strVal val="#ppt_x"/>
                                          </p:val>
                                        </p:tav>
                                        <p:tav tm="100000">
                                          <p:val>
                                            <p:strVal val="#ppt_x"/>
                                          </p:val>
                                        </p:tav>
                                      </p:tavLst>
                                    </p:anim>
                                    <p:anim calcmode="lin" valueType="num">
                                      <p:cBhvr>
                                        <p:cTn id="111" dur="10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72" grpId="0"/>
      <p:bldP spid="73" grpId="0"/>
      <p:bldP spid="104" grpId="0"/>
      <p:bldP spid="105" grpId="0"/>
      <p:bldP spid="129" grpId="0"/>
      <p:bldP spid="130" grpId="0"/>
      <p:bldP spid="142" grpId="0"/>
      <p:bldP spid="1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矩形 3"/>
          <p:cNvSpPr/>
          <p:nvPr/>
        </p:nvSpPr>
        <p:spPr>
          <a:xfrm>
            <a:off x="3793331" y="1916832"/>
            <a:ext cx="5544616" cy="1146040"/>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2326523" y="2336705"/>
            <a:ext cx="1610824" cy="1452335"/>
            <a:chOff x="2713211" y="1988840"/>
            <a:chExt cx="1610824" cy="1452335"/>
          </a:xfrm>
        </p:grpSpPr>
        <p:sp>
          <p:nvSpPr>
            <p:cNvPr id="14"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文本框 26"/>
          <p:cNvSpPr txBox="1"/>
          <p:nvPr/>
        </p:nvSpPr>
        <p:spPr>
          <a:xfrm>
            <a:off x="2672808" y="2728683"/>
            <a:ext cx="971550" cy="707886"/>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7" name="组合 16"/>
          <p:cNvGrpSpPr/>
          <p:nvPr/>
        </p:nvGrpSpPr>
        <p:grpSpPr>
          <a:xfrm>
            <a:off x="3649315" y="3140968"/>
            <a:ext cx="1610824" cy="1452335"/>
            <a:chOff x="2713211" y="1988840"/>
            <a:chExt cx="1610824" cy="1452335"/>
          </a:xfrm>
        </p:grpSpPr>
        <p:sp>
          <p:nvSpPr>
            <p:cNvPr id="18"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0" name="文本框 26"/>
          <p:cNvSpPr txBox="1"/>
          <p:nvPr/>
        </p:nvSpPr>
        <p:spPr>
          <a:xfrm>
            <a:off x="3968952" y="3532946"/>
            <a:ext cx="971550" cy="707886"/>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1" name="组合 20"/>
          <p:cNvGrpSpPr/>
          <p:nvPr/>
        </p:nvGrpSpPr>
        <p:grpSpPr>
          <a:xfrm>
            <a:off x="2326523" y="3992889"/>
            <a:ext cx="1610824" cy="1452335"/>
            <a:chOff x="2713211" y="1988840"/>
            <a:chExt cx="1610824" cy="1452335"/>
          </a:xfrm>
        </p:grpSpPr>
        <p:sp>
          <p:nvSpPr>
            <p:cNvPr id="22"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4" name="文本框 26"/>
          <p:cNvSpPr txBox="1"/>
          <p:nvPr/>
        </p:nvSpPr>
        <p:spPr>
          <a:xfrm>
            <a:off x="2677765" y="4377298"/>
            <a:ext cx="971550" cy="707886"/>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TextBox 24"/>
          <p:cNvSpPr txBox="1"/>
          <p:nvPr/>
        </p:nvSpPr>
        <p:spPr>
          <a:xfrm>
            <a:off x="4873451" y="2157916"/>
            <a:ext cx="3846130"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文本框 26"/>
          <p:cNvSpPr txBox="1"/>
          <p:nvPr/>
        </p:nvSpPr>
        <p:spPr>
          <a:xfrm>
            <a:off x="3901901" y="2132856"/>
            <a:ext cx="971550"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p>
        </p:txBody>
      </p:sp>
      <p:sp>
        <p:nvSpPr>
          <p:cNvPr id="27" name="矩形 3"/>
          <p:cNvSpPr/>
          <p:nvPr/>
        </p:nvSpPr>
        <p:spPr>
          <a:xfrm>
            <a:off x="5377507" y="3284984"/>
            <a:ext cx="5544616" cy="1146040"/>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TextBox 27"/>
          <p:cNvSpPr txBox="1"/>
          <p:nvPr/>
        </p:nvSpPr>
        <p:spPr>
          <a:xfrm>
            <a:off x="6457627" y="3512350"/>
            <a:ext cx="3846130"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文本框 26"/>
          <p:cNvSpPr txBox="1"/>
          <p:nvPr/>
        </p:nvSpPr>
        <p:spPr>
          <a:xfrm>
            <a:off x="5486077" y="3501008"/>
            <a:ext cx="971550"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p>
        </p:txBody>
      </p:sp>
      <p:sp>
        <p:nvSpPr>
          <p:cNvPr id="30" name="矩形 3"/>
          <p:cNvSpPr/>
          <p:nvPr/>
        </p:nvSpPr>
        <p:spPr>
          <a:xfrm>
            <a:off x="3793331" y="4731232"/>
            <a:ext cx="5544616" cy="1146040"/>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4873451" y="4972211"/>
            <a:ext cx="3846130"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文本框 26"/>
          <p:cNvSpPr txBox="1"/>
          <p:nvPr/>
        </p:nvSpPr>
        <p:spPr>
          <a:xfrm>
            <a:off x="3901901" y="4947256"/>
            <a:ext cx="971550"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ppt_w</p:attrName>
                                        </p:attrNameLst>
                                      </p:cBhvr>
                                      <p:tavLst>
                                        <p:tav tm="0" fmla="#ppt_w*sin(2.5*pi*$)">
                                          <p:val>
                                            <p:fltVal val="0"/>
                                          </p:val>
                                        </p:tav>
                                        <p:tav tm="100000">
                                          <p:val>
                                            <p:fltVal val="1"/>
                                          </p:val>
                                        </p:tav>
                                      </p:tavLst>
                                    </p:anim>
                                    <p:anim calcmode="lin" valueType="num">
                                      <p:cBhvr>
                                        <p:cTn id="32" dur="750" fill="hold"/>
                                        <p:tgtEl>
                                          <p:spTgt spid="13"/>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750"/>
                                        <p:tgtEl>
                                          <p:spTgt spid="21"/>
                                        </p:tgtEl>
                                      </p:cBhvr>
                                    </p:animEffect>
                                    <p:anim calcmode="lin" valueType="num">
                                      <p:cBhvr>
                                        <p:cTn id="36" dur="750" fill="hold"/>
                                        <p:tgtEl>
                                          <p:spTgt spid="21"/>
                                        </p:tgtEl>
                                        <p:attrNameLst>
                                          <p:attrName>ppt_w</p:attrName>
                                        </p:attrNameLst>
                                      </p:cBhvr>
                                      <p:tavLst>
                                        <p:tav tm="0" fmla="#ppt_w*sin(2.5*pi*$)">
                                          <p:val>
                                            <p:fltVal val="0"/>
                                          </p:val>
                                        </p:tav>
                                        <p:tav tm="100000">
                                          <p:val>
                                            <p:fltVal val="1"/>
                                          </p:val>
                                        </p:tav>
                                      </p:tavLst>
                                    </p:anim>
                                    <p:anim calcmode="lin" valueType="num">
                                      <p:cBhvr>
                                        <p:cTn id="37" dur="750" fill="hold"/>
                                        <p:tgtEl>
                                          <p:spTgt spid="21"/>
                                        </p:tgtEl>
                                        <p:attrNameLst>
                                          <p:attrName>ppt_h</p:attrName>
                                        </p:attrNameLst>
                                      </p:cBhvr>
                                      <p:tavLst>
                                        <p:tav tm="0">
                                          <p:val>
                                            <p:strVal val="#ppt_h"/>
                                          </p:val>
                                        </p:tav>
                                        <p:tav tm="100000">
                                          <p:val>
                                            <p:strVal val="#ppt_h"/>
                                          </p:val>
                                        </p:tav>
                                      </p:tavLst>
                                    </p:anim>
                                  </p:childTnLst>
                                </p:cTn>
                              </p:par>
                              <p:par>
                                <p:cTn id="38" presetID="45" presetClass="entr" presetSubtype="0" fill="hold" nodeType="withEffect">
                                  <p:stCondLst>
                                    <p:cond delay="5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750"/>
                                        <p:tgtEl>
                                          <p:spTgt spid="17"/>
                                        </p:tgtEl>
                                      </p:cBhvr>
                                    </p:animEffect>
                                    <p:anim calcmode="lin" valueType="num">
                                      <p:cBhvr>
                                        <p:cTn id="41" dur="750" fill="hold"/>
                                        <p:tgtEl>
                                          <p:spTgt spid="17"/>
                                        </p:tgtEl>
                                        <p:attrNameLst>
                                          <p:attrName>ppt_w</p:attrName>
                                        </p:attrNameLst>
                                      </p:cBhvr>
                                      <p:tavLst>
                                        <p:tav tm="0" fmla="#ppt_w*sin(2.5*pi*$)">
                                          <p:val>
                                            <p:fltVal val="0"/>
                                          </p:val>
                                        </p:tav>
                                        <p:tav tm="100000">
                                          <p:val>
                                            <p:fltVal val="1"/>
                                          </p:val>
                                        </p:tav>
                                      </p:tavLst>
                                    </p:anim>
                                    <p:anim calcmode="lin" valueType="num">
                                      <p:cBhvr>
                                        <p:cTn id="42" dur="750" fill="hold"/>
                                        <p:tgtEl>
                                          <p:spTgt spid="17"/>
                                        </p:tgtEl>
                                        <p:attrNameLst>
                                          <p:attrName>ppt_h</p:attrName>
                                        </p:attrNameLst>
                                      </p:cBhvr>
                                      <p:tavLst>
                                        <p:tav tm="0">
                                          <p:val>
                                            <p:strVal val="#ppt_h"/>
                                          </p:val>
                                        </p:tav>
                                        <p:tav tm="100000">
                                          <p:val>
                                            <p:strVal val="#ppt_h"/>
                                          </p:val>
                                        </p:tav>
                                      </p:tavLst>
                                    </p:anim>
                                  </p:childTnLst>
                                </p:cTn>
                              </p:par>
                              <p:par>
                                <p:cTn id="43" presetID="53" presetClass="entr" presetSubtype="16" fill="hold" grpId="0" nodeType="withEffect">
                                  <p:stCondLst>
                                    <p:cond delay="1000"/>
                                  </p:stCondLst>
                                  <p:iterate type="lt">
                                    <p:tmPct val="20000"/>
                                  </p:iterate>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grpId="0" nodeType="withEffect">
                                  <p:stCondLst>
                                    <p:cond delay="1000"/>
                                  </p:stCondLst>
                                  <p:iterate type="lt">
                                    <p:tmPct val="20000"/>
                                  </p:iterate>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1000"/>
                                  </p:stCondLst>
                                  <p:iterate type="lt">
                                    <p:tmPct val="20000"/>
                                  </p:iterate>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1799"/>
                            </p:stCondLst>
                            <p:childTnLst>
                              <p:par>
                                <p:cTn id="59" presetID="55"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strVal val="#ppt_w*0.70"/>
                                          </p:val>
                                        </p:tav>
                                        <p:tav tm="100000">
                                          <p:val>
                                            <p:strVal val="#ppt_w"/>
                                          </p:val>
                                        </p:tav>
                                      </p:tavLst>
                                    </p:anim>
                                    <p:anim calcmode="lin" valueType="num">
                                      <p:cBhvr>
                                        <p:cTn id="62" dur="1000" fill="hold"/>
                                        <p:tgtEl>
                                          <p:spTgt spid="12"/>
                                        </p:tgtEl>
                                        <p:attrNameLst>
                                          <p:attrName>ppt_h</p:attrName>
                                        </p:attrNameLst>
                                      </p:cBhvr>
                                      <p:tavLst>
                                        <p:tav tm="0">
                                          <p:val>
                                            <p:strVal val="#ppt_h"/>
                                          </p:val>
                                        </p:tav>
                                        <p:tav tm="100000">
                                          <p:val>
                                            <p:strVal val="#ppt_h"/>
                                          </p:val>
                                        </p:tav>
                                      </p:tavLst>
                                    </p:anim>
                                    <p:animEffect transition="in" filter="fade">
                                      <p:cBhvr>
                                        <p:cTn id="63" dur="1000"/>
                                        <p:tgtEl>
                                          <p:spTgt spid="12"/>
                                        </p:tgtEl>
                                      </p:cBhvr>
                                    </p:animEffect>
                                  </p:childTnLst>
                                </p:cTn>
                              </p:par>
                            </p:childTnLst>
                          </p:cTn>
                        </p:par>
                        <p:par>
                          <p:cTn id="64" fill="hold">
                            <p:stCondLst>
                              <p:cond delay="2799"/>
                            </p:stCondLst>
                            <p:childTnLst>
                              <p:par>
                                <p:cTn id="65" presetID="53" presetClass="entr" presetSubtype="16" fill="hold" grpId="0" nodeType="afterEffect">
                                  <p:stCondLst>
                                    <p:cond delay="0"/>
                                  </p:stCondLst>
                                  <p:iterate type="lt">
                                    <p:tmPct val="20000"/>
                                  </p:iterate>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par>
                          <p:cTn id="70" fill="hold">
                            <p:stCondLst>
                              <p:cond delay="3400"/>
                            </p:stCondLst>
                            <p:childTnLst>
                              <p:par>
                                <p:cTn id="71" presetID="55"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1000" fill="hold"/>
                                        <p:tgtEl>
                                          <p:spTgt spid="25"/>
                                        </p:tgtEl>
                                        <p:attrNameLst>
                                          <p:attrName>ppt_w</p:attrName>
                                        </p:attrNameLst>
                                      </p:cBhvr>
                                      <p:tavLst>
                                        <p:tav tm="0">
                                          <p:val>
                                            <p:strVal val="#ppt_w*0.70"/>
                                          </p:val>
                                        </p:tav>
                                        <p:tav tm="100000">
                                          <p:val>
                                            <p:strVal val="#ppt_w"/>
                                          </p:val>
                                        </p:tav>
                                      </p:tavLst>
                                    </p:anim>
                                    <p:anim calcmode="lin" valueType="num">
                                      <p:cBhvr>
                                        <p:cTn id="74" dur="1000" fill="hold"/>
                                        <p:tgtEl>
                                          <p:spTgt spid="25"/>
                                        </p:tgtEl>
                                        <p:attrNameLst>
                                          <p:attrName>ppt_h</p:attrName>
                                        </p:attrNameLst>
                                      </p:cBhvr>
                                      <p:tavLst>
                                        <p:tav tm="0">
                                          <p:val>
                                            <p:strVal val="#ppt_h"/>
                                          </p:val>
                                        </p:tav>
                                        <p:tav tm="100000">
                                          <p:val>
                                            <p:strVal val="#ppt_h"/>
                                          </p:val>
                                        </p:tav>
                                      </p:tavLst>
                                    </p:anim>
                                    <p:animEffect transition="in" filter="fade">
                                      <p:cBhvr>
                                        <p:cTn id="75" dur="1000"/>
                                        <p:tgtEl>
                                          <p:spTgt spid="25"/>
                                        </p:tgtEl>
                                      </p:cBhvr>
                                    </p:animEffect>
                                  </p:childTnLst>
                                </p:cTn>
                              </p:par>
                            </p:childTnLst>
                          </p:cTn>
                        </p:par>
                        <p:par>
                          <p:cTn id="76" fill="hold">
                            <p:stCondLst>
                              <p:cond delay="4400"/>
                            </p:stCondLst>
                            <p:childTnLst>
                              <p:par>
                                <p:cTn id="77" presetID="55"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1000" fill="hold"/>
                                        <p:tgtEl>
                                          <p:spTgt spid="27"/>
                                        </p:tgtEl>
                                        <p:attrNameLst>
                                          <p:attrName>ppt_w</p:attrName>
                                        </p:attrNameLst>
                                      </p:cBhvr>
                                      <p:tavLst>
                                        <p:tav tm="0">
                                          <p:val>
                                            <p:strVal val="#ppt_w*0.70"/>
                                          </p:val>
                                        </p:tav>
                                        <p:tav tm="100000">
                                          <p:val>
                                            <p:strVal val="#ppt_w"/>
                                          </p:val>
                                        </p:tav>
                                      </p:tavLst>
                                    </p:anim>
                                    <p:anim calcmode="lin" valueType="num">
                                      <p:cBhvr>
                                        <p:cTn id="80" dur="1000" fill="hold"/>
                                        <p:tgtEl>
                                          <p:spTgt spid="27"/>
                                        </p:tgtEl>
                                        <p:attrNameLst>
                                          <p:attrName>ppt_h</p:attrName>
                                        </p:attrNameLst>
                                      </p:cBhvr>
                                      <p:tavLst>
                                        <p:tav tm="0">
                                          <p:val>
                                            <p:strVal val="#ppt_h"/>
                                          </p:val>
                                        </p:tav>
                                        <p:tav tm="100000">
                                          <p:val>
                                            <p:strVal val="#ppt_h"/>
                                          </p:val>
                                        </p:tav>
                                      </p:tavLst>
                                    </p:anim>
                                    <p:animEffect transition="in" filter="fade">
                                      <p:cBhvr>
                                        <p:cTn id="81" dur="1000"/>
                                        <p:tgtEl>
                                          <p:spTgt spid="27"/>
                                        </p:tgtEl>
                                      </p:cBhvr>
                                    </p:animEffect>
                                  </p:childTnLst>
                                </p:cTn>
                              </p:par>
                            </p:childTnLst>
                          </p:cTn>
                        </p:par>
                        <p:par>
                          <p:cTn id="82" fill="hold">
                            <p:stCondLst>
                              <p:cond delay="5400"/>
                            </p:stCondLst>
                            <p:childTnLst>
                              <p:par>
                                <p:cTn id="83" presetID="53" presetClass="entr" presetSubtype="16" fill="hold" grpId="0" nodeType="afterEffect">
                                  <p:stCondLst>
                                    <p:cond delay="0"/>
                                  </p:stCondLst>
                                  <p:iterate type="lt">
                                    <p:tmPct val="20000"/>
                                  </p:iterate>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childTnLst>
                          </p:cTn>
                        </p:par>
                        <p:par>
                          <p:cTn id="88" fill="hold">
                            <p:stCondLst>
                              <p:cond delay="6000"/>
                            </p:stCondLst>
                            <p:childTnLst>
                              <p:par>
                                <p:cTn id="89" presetID="55" presetClass="entr" presetSubtype="0"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p:cTn id="91" dur="1000" fill="hold"/>
                                        <p:tgtEl>
                                          <p:spTgt spid="28"/>
                                        </p:tgtEl>
                                        <p:attrNameLst>
                                          <p:attrName>ppt_w</p:attrName>
                                        </p:attrNameLst>
                                      </p:cBhvr>
                                      <p:tavLst>
                                        <p:tav tm="0">
                                          <p:val>
                                            <p:strVal val="#ppt_w*0.70"/>
                                          </p:val>
                                        </p:tav>
                                        <p:tav tm="100000">
                                          <p:val>
                                            <p:strVal val="#ppt_w"/>
                                          </p:val>
                                        </p:tav>
                                      </p:tavLst>
                                    </p:anim>
                                    <p:anim calcmode="lin" valueType="num">
                                      <p:cBhvr>
                                        <p:cTn id="92" dur="1000" fill="hold"/>
                                        <p:tgtEl>
                                          <p:spTgt spid="28"/>
                                        </p:tgtEl>
                                        <p:attrNameLst>
                                          <p:attrName>ppt_h</p:attrName>
                                        </p:attrNameLst>
                                      </p:cBhvr>
                                      <p:tavLst>
                                        <p:tav tm="0">
                                          <p:val>
                                            <p:strVal val="#ppt_h"/>
                                          </p:val>
                                        </p:tav>
                                        <p:tav tm="100000">
                                          <p:val>
                                            <p:strVal val="#ppt_h"/>
                                          </p:val>
                                        </p:tav>
                                      </p:tavLst>
                                    </p:anim>
                                    <p:animEffect transition="in" filter="fade">
                                      <p:cBhvr>
                                        <p:cTn id="93" dur="1000"/>
                                        <p:tgtEl>
                                          <p:spTgt spid="28"/>
                                        </p:tgtEl>
                                      </p:cBhvr>
                                    </p:animEffect>
                                  </p:childTnLst>
                                </p:cTn>
                              </p:par>
                            </p:childTnLst>
                          </p:cTn>
                        </p:par>
                        <p:par>
                          <p:cTn id="94" fill="hold">
                            <p:stCondLst>
                              <p:cond delay="7000"/>
                            </p:stCondLst>
                            <p:childTnLst>
                              <p:par>
                                <p:cTn id="95" presetID="55" presetClass="entr" presetSubtype="0" fill="hold" grpId="0" nodeType="after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p:cTn id="97" dur="1000" fill="hold"/>
                                        <p:tgtEl>
                                          <p:spTgt spid="30"/>
                                        </p:tgtEl>
                                        <p:attrNameLst>
                                          <p:attrName>ppt_w</p:attrName>
                                        </p:attrNameLst>
                                      </p:cBhvr>
                                      <p:tavLst>
                                        <p:tav tm="0">
                                          <p:val>
                                            <p:strVal val="#ppt_w*0.70"/>
                                          </p:val>
                                        </p:tav>
                                        <p:tav tm="100000">
                                          <p:val>
                                            <p:strVal val="#ppt_w"/>
                                          </p:val>
                                        </p:tav>
                                      </p:tavLst>
                                    </p:anim>
                                    <p:anim calcmode="lin" valueType="num">
                                      <p:cBhvr>
                                        <p:cTn id="98" dur="1000" fill="hold"/>
                                        <p:tgtEl>
                                          <p:spTgt spid="30"/>
                                        </p:tgtEl>
                                        <p:attrNameLst>
                                          <p:attrName>ppt_h</p:attrName>
                                        </p:attrNameLst>
                                      </p:cBhvr>
                                      <p:tavLst>
                                        <p:tav tm="0">
                                          <p:val>
                                            <p:strVal val="#ppt_h"/>
                                          </p:val>
                                        </p:tav>
                                        <p:tav tm="100000">
                                          <p:val>
                                            <p:strVal val="#ppt_h"/>
                                          </p:val>
                                        </p:tav>
                                      </p:tavLst>
                                    </p:anim>
                                    <p:animEffect transition="in" filter="fade">
                                      <p:cBhvr>
                                        <p:cTn id="99" dur="1000"/>
                                        <p:tgtEl>
                                          <p:spTgt spid="30"/>
                                        </p:tgtEl>
                                      </p:cBhvr>
                                    </p:animEffect>
                                  </p:childTnLst>
                                </p:cTn>
                              </p:par>
                            </p:childTnLst>
                          </p:cTn>
                        </p:par>
                        <p:par>
                          <p:cTn id="100" fill="hold">
                            <p:stCondLst>
                              <p:cond delay="8000"/>
                            </p:stCondLst>
                            <p:childTnLst>
                              <p:par>
                                <p:cTn id="101" presetID="53" presetClass="entr" presetSubtype="16" fill="hold" grpId="0" nodeType="afterEffect">
                                  <p:stCondLst>
                                    <p:cond delay="0"/>
                                  </p:stCondLst>
                                  <p:iterate type="lt">
                                    <p:tmPct val="20000"/>
                                  </p:iterate>
                                  <p:childTnLst>
                                    <p:set>
                                      <p:cBhvr>
                                        <p:cTn id="102" dur="1" fill="hold">
                                          <p:stCondLst>
                                            <p:cond delay="0"/>
                                          </p:stCondLst>
                                        </p:cTn>
                                        <p:tgtEl>
                                          <p:spTgt spid="32"/>
                                        </p:tgtEl>
                                        <p:attrNameLst>
                                          <p:attrName>style.visibility</p:attrName>
                                        </p:attrNameLst>
                                      </p:cBhvr>
                                      <p:to>
                                        <p:strVal val="visible"/>
                                      </p:to>
                                    </p:set>
                                    <p:anim calcmode="lin" valueType="num">
                                      <p:cBhvr>
                                        <p:cTn id="103" dur="500" fill="hold"/>
                                        <p:tgtEl>
                                          <p:spTgt spid="32"/>
                                        </p:tgtEl>
                                        <p:attrNameLst>
                                          <p:attrName>ppt_w</p:attrName>
                                        </p:attrNameLst>
                                      </p:cBhvr>
                                      <p:tavLst>
                                        <p:tav tm="0">
                                          <p:val>
                                            <p:fltVal val="0"/>
                                          </p:val>
                                        </p:tav>
                                        <p:tav tm="100000">
                                          <p:val>
                                            <p:strVal val="#ppt_w"/>
                                          </p:val>
                                        </p:tav>
                                      </p:tavLst>
                                    </p:anim>
                                    <p:anim calcmode="lin" valueType="num">
                                      <p:cBhvr>
                                        <p:cTn id="104" dur="500" fill="hold"/>
                                        <p:tgtEl>
                                          <p:spTgt spid="32"/>
                                        </p:tgtEl>
                                        <p:attrNameLst>
                                          <p:attrName>ppt_h</p:attrName>
                                        </p:attrNameLst>
                                      </p:cBhvr>
                                      <p:tavLst>
                                        <p:tav tm="0">
                                          <p:val>
                                            <p:fltVal val="0"/>
                                          </p:val>
                                        </p:tav>
                                        <p:tav tm="100000">
                                          <p:val>
                                            <p:strVal val="#ppt_h"/>
                                          </p:val>
                                        </p:tav>
                                      </p:tavLst>
                                    </p:anim>
                                    <p:animEffect transition="in" filter="fade">
                                      <p:cBhvr>
                                        <p:cTn id="105" dur="500"/>
                                        <p:tgtEl>
                                          <p:spTgt spid="32"/>
                                        </p:tgtEl>
                                      </p:cBhvr>
                                    </p:animEffect>
                                  </p:childTnLst>
                                </p:cTn>
                              </p:par>
                            </p:childTnLst>
                          </p:cTn>
                        </p:par>
                        <p:par>
                          <p:cTn id="106" fill="hold">
                            <p:stCondLst>
                              <p:cond delay="8599"/>
                            </p:stCondLst>
                            <p:childTnLst>
                              <p:par>
                                <p:cTn id="107" presetID="55" presetClass="entr" presetSubtype="0" fill="hold" grpId="0" nodeType="after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p:cTn id="109" dur="1000" fill="hold"/>
                                        <p:tgtEl>
                                          <p:spTgt spid="31"/>
                                        </p:tgtEl>
                                        <p:attrNameLst>
                                          <p:attrName>ppt_w</p:attrName>
                                        </p:attrNameLst>
                                      </p:cBhvr>
                                      <p:tavLst>
                                        <p:tav tm="0">
                                          <p:val>
                                            <p:strVal val="#ppt_w*0.70"/>
                                          </p:val>
                                        </p:tav>
                                        <p:tav tm="100000">
                                          <p:val>
                                            <p:strVal val="#ppt_w"/>
                                          </p:val>
                                        </p:tav>
                                      </p:tavLst>
                                    </p:anim>
                                    <p:anim calcmode="lin" valueType="num">
                                      <p:cBhvr>
                                        <p:cTn id="110" dur="1000" fill="hold"/>
                                        <p:tgtEl>
                                          <p:spTgt spid="31"/>
                                        </p:tgtEl>
                                        <p:attrNameLst>
                                          <p:attrName>ppt_h</p:attrName>
                                        </p:attrNameLst>
                                      </p:cBhvr>
                                      <p:tavLst>
                                        <p:tav tm="0">
                                          <p:val>
                                            <p:strVal val="#ppt_h"/>
                                          </p:val>
                                        </p:tav>
                                        <p:tav tm="100000">
                                          <p:val>
                                            <p:strVal val="#ppt_h"/>
                                          </p:val>
                                        </p:tav>
                                      </p:tavLst>
                                    </p:anim>
                                    <p:animEffect transition="in" filter="fade">
                                      <p:cBhvr>
                                        <p:cTn id="111"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6" grpId="0"/>
      <p:bldP spid="20" grpId="0"/>
      <p:bldP spid="24" grpId="0"/>
      <p:bldP spid="25" grpId="0"/>
      <p:bldP spid="26" grpId="0"/>
      <p:bldP spid="27" grpId="0" animBg="1"/>
      <p:bldP spid="28" grpId="0"/>
      <p:bldP spid="29" grpId="0"/>
      <p:bldP spid="30" grpId="0" animBg="1"/>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改善不足对策</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004144" y="2825432"/>
            <a:ext cx="2186888" cy="1971720"/>
            <a:chOff x="2713211" y="1988840"/>
            <a:chExt cx="1610824" cy="1452335"/>
          </a:xfrm>
        </p:grpSpPr>
        <p:sp>
          <p:nvSpPr>
            <p:cNvPr id="1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8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sz="28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文本框 26"/>
          <p:cNvSpPr txBox="1"/>
          <p:nvPr/>
        </p:nvSpPr>
        <p:spPr>
          <a:xfrm>
            <a:off x="5438090" y="3287886"/>
            <a:ext cx="1318996" cy="1077218"/>
          </a:xfrm>
          <a:prstGeom prst="rect">
            <a:avLst/>
          </a:prstGeom>
          <a:noFill/>
        </p:spPr>
        <p:txBody>
          <a:bodyPr wrap="square" rtlCol="0">
            <a:spAutoFit/>
          </a:bodyPr>
          <a:lstStyle/>
          <a:p>
            <a:pPr algn="ctr"/>
            <a:r>
              <a:rPr lang="zh-CN" altLang="en-US"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六项</a:t>
            </a:r>
            <a:endParaRPr lang="en-US" altLang="zh-CN"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对策</a:t>
            </a:r>
            <a:endParaRPr lang="en-US" altLang="zh-CN"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3" name="组合 22"/>
          <p:cNvGrpSpPr/>
          <p:nvPr/>
        </p:nvGrpSpPr>
        <p:grpSpPr>
          <a:xfrm>
            <a:off x="7177707" y="2060164"/>
            <a:ext cx="2884910" cy="864780"/>
            <a:chOff x="8149535" y="1459078"/>
            <a:chExt cx="2884910" cy="864780"/>
          </a:xfrm>
        </p:grpSpPr>
        <p:sp>
          <p:nvSpPr>
            <p:cNvPr id="24" name="矩形 23"/>
            <p:cNvSpPr/>
            <p:nvPr/>
          </p:nvSpPr>
          <p:spPr>
            <a:xfrm>
              <a:off x="8149535" y="1800638"/>
              <a:ext cx="2884910" cy="523220"/>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矩形 24"/>
            <p:cNvSpPr/>
            <p:nvPr/>
          </p:nvSpPr>
          <p:spPr>
            <a:xfrm>
              <a:off x="8154125" y="1459078"/>
              <a:ext cx="2020814"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资金明细透明</a:t>
              </a:r>
            </a:p>
          </p:txBody>
        </p:sp>
      </p:grpSp>
      <p:sp>
        <p:nvSpPr>
          <p:cNvPr id="36" name="Freeform 5"/>
          <p:cNvSpPr/>
          <p:nvPr/>
        </p:nvSpPr>
        <p:spPr bwMode="auto">
          <a:xfrm>
            <a:off x="4657427" y="2553182"/>
            <a:ext cx="2808312" cy="25320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65000"/>
              </a:schemeClr>
            </a:solid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8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8" name="组合 37"/>
          <p:cNvGrpSpPr/>
          <p:nvPr/>
        </p:nvGrpSpPr>
        <p:grpSpPr>
          <a:xfrm>
            <a:off x="5017467" y="2132856"/>
            <a:ext cx="711242" cy="701976"/>
            <a:chOff x="6217935" y="1158425"/>
            <a:chExt cx="527724" cy="520849"/>
          </a:xfrm>
        </p:grpSpPr>
        <p:grpSp>
          <p:nvGrpSpPr>
            <p:cNvPr id="39" name="组合 38"/>
            <p:cNvGrpSpPr/>
            <p:nvPr/>
          </p:nvGrpSpPr>
          <p:grpSpPr>
            <a:xfrm>
              <a:off x="6219351" y="1158425"/>
              <a:ext cx="520849" cy="520849"/>
              <a:chOff x="1705099" y="2564904"/>
              <a:chExt cx="1800200" cy="1800200"/>
            </a:xfrm>
          </p:grpSpPr>
          <p:sp>
            <p:nvSpPr>
              <p:cNvPr id="41" name="椭圆 4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2" name="椭圆 4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TextBox 3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7" name="组合 46"/>
          <p:cNvGrpSpPr/>
          <p:nvPr/>
        </p:nvGrpSpPr>
        <p:grpSpPr>
          <a:xfrm>
            <a:off x="2060549" y="2060848"/>
            <a:ext cx="2884910" cy="864780"/>
            <a:chOff x="8149535" y="1459078"/>
            <a:chExt cx="2884910" cy="864780"/>
          </a:xfrm>
        </p:grpSpPr>
        <p:sp>
          <p:nvSpPr>
            <p:cNvPr id="48" name="矩形 47"/>
            <p:cNvSpPr/>
            <p:nvPr/>
          </p:nvSpPr>
          <p:spPr>
            <a:xfrm>
              <a:off x="8149535" y="1800638"/>
              <a:ext cx="2884910" cy="523220"/>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矩形 48"/>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强化部门管理</a:t>
              </a:r>
            </a:p>
          </p:txBody>
        </p:sp>
      </p:grpSp>
      <p:grpSp>
        <p:nvGrpSpPr>
          <p:cNvPr id="55" name="组合 54"/>
          <p:cNvGrpSpPr/>
          <p:nvPr/>
        </p:nvGrpSpPr>
        <p:grpSpPr>
          <a:xfrm>
            <a:off x="4229969" y="3428316"/>
            <a:ext cx="711242" cy="701976"/>
            <a:chOff x="6217935" y="1158425"/>
            <a:chExt cx="527724" cy="520849"/>
          </a:xfrm>
        </p:grpSpPr>
        <p:grpSp>
          <p:nvGrpSpPr>
            <p:cNvPr id="56" name="组合 55"/>
            <p:cNvGrpSpPr/>
            <p:nvPr/>
          </p:nvGrpSpPr>
          <p:grpSpPr>
            <a:xfrm>
              <a:off x="6219351" y="1158425"/>
              <a:ext cx="520849" cy="520849"/>
              <a:chOff x="1705099" y="2564904"/>
              <a:chExt cx="1800200" cy="1800200"/>
            </a:xfrm>
          </p:grpSpPr>
          <p:sp>
            <p:nvSpPr>
              <p:cNvPr id="58" name="椭圆 5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9" name="椭圆 5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7" name="TextBox 56"/>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60" name="组合 59"/>
          <p:cNvGrpSpPr/>
          <p:nvPr/>
        </p:nvGrpSpPr>
        <p:grpSpPr>
          <a:xfrm>
            <a:off x="1273051" y="3356308"/>
            <a:ext cx="2884910" cy="864780"/>
            <a:chOff x="8149535" y="1459078"/>
            <a:chExt cx="2884910" cy="864780"/>
          </a:xfrm>
        </p:grpSpPr>
        <p:sp>
          <p:nvSpPr>
            <p:cNvPr id="61" name="矩形 60"/>
            <p:cNvSpPr/>
            <p:nvPr/>
          </p:nvSpPr>
          <p:spPr>
            <a:xfrm>
              <a:off x="8149535" y="1800638"/>
              <a:ext cx="2884910" cy="523220"/>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2" name="矩形 61"/>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提倡创新思路</a:t>
              </a:r>
            </a:p>
          </p:txBody>
        </p:sp>
      </p:grpSp>
      <p:grpSp>
        <p:nvGrpSpPr>
          <p:cNvPr id="63" name="组合 62"/>
          <p:cNvGrpSpPr/>
          <p:nvPr/>
        </p:nvGrpSpPr>
        <p:grpSpPr>
          <a:xfrm>
            <a:off x="4954297" y="4724460"/>
            <a:ext cx="711242" cy="701976"/>
            <a:chOff x="6217935" y="1158425"/>
            <a:chExt cx="527724" cy="520849"/>
          </a:xfrm>
        </p:grpSpPr>
        <p:grpSp>
          <p:nvGrpSpPr>
            <p:cNvPr id="64" name="组合 63"/>
            <p:cNvGrpSpPr/>
            <p:nvPr/>
          </p:nvGrpSpPr>
          <p:grpSpPr>
            <a:xfrm>
              <a:off x="6219351" y="1158425"/>
              <a:ext cx="520849" cy="520849"/>
              <a:chOff x="1705099" y="2564904"/>
              <a:chExt cx="1800200" cy="1800200"/>
            </a:xfrm>
          </p:grpSpPr>
          <p:sp>
            <p:nvSpPr>
              <p:cNvPr id="66" name="椭圆 6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7" name="椭圆 6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5" name="TextBox 64"/>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68" name="组合 67"/>
          <p:cNvGrpSpPr/>
          <p:nvPr/>
        </p:nvGrpSpPr>
        <p:grpSpPr>
          <a:xfrm>
            <a:off x="1997379" y="4652452"/>
            <a:ext cx="2884910" cy="864780"/>
            <a:chOff x="8149535" y="1459078"/>
            <a:chExt cx="2884910" cy="864780"/>
          </a:xfrm>
        </p:grpSpPr>
        <p:sp>
          <p:nvSpPr>
            <p:cNvPr id="69" name="矩形 68"/>
            <p:cNvSpPr/>
            <p:nvPr/>
          </p:nvSpPr>
          <p:spPr>
            <a:xfrm>
              <a:off x="8149535" y="1800638"/>
              <a:ext cx="2884910" cy="523220"/>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0" name="矩形 69"/>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信息传递到位</a:t>
              </a:r>
            </a:p>
          </p:txBody>
        </p:sp>
      </p:grpSp>
      <p:grpSp>
        <p:nvGrpSpPr>
          <p:cNvPr id="18" name="组合 17"/>
          <p:cNvGrpSpPr/>
          <p:nvPr/>
        </p:nvGrpSpPr>
        <p:grpSpPr>
          <a:xfrm>
            <a:off x="6457627" y="2132856"/>
            <a:ext cx="711242" cy="701976"/>
            <a:chOff x="6217935" y="1158425"/>
            <a:chExt cx="527724" cy="520849"/>
          </a:xfrm>
        </p:grpSpPr>
        <p:grpSp>
          <p:nvGrpSpPr>
            <p:cNvPr id="19" name="组合 18"/>
            <p:cNvGrpSpPr/>
            <p:nvPr/>
          </p:nvGrpSpPr>
          <p:grpSpPr>
            <a:xfrm>
              <a:off x="6219351" y="1158425"/>
              <a:ext cx="520849" cy="520849"/>
              <a:chOff x="1705099" y="2564904"/>
              <a:chExt cx="1800200" cy="1800200"/>
            </a:xfrm>
          </p:grpSpPr>
          <p:sp>
            <p:nvSpPr>
              <p:cNvPr id="21" name="椭圆 2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椭圆 2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0" name="TextBox 1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1" name="组合 70"/>
          <p:cNvGrpSpPr/>
          <p:nvPr/>
        </p:nvGrpSpPr>
        <p:grpSpPr>
          <a:xfrm>
            <a:off x="7965205" y="3356308"/>
            <a:ext cx="2884910" cy="864780"/>
            <a:chOff x="8149535" y="1459078"/>
            <a:chExt cx="2884910" cy="864780"/>
          </a:xfrm>
        </p:grpSpPr>
        <p:sp>
          <p:nvSpPr>
            <p:cNvPr id="72" name="矩形 71"/>
            <p:cNvSpPr/>
            <p:nvPr/>
          </p:nvSpPr>
          <p:spPr>
            <a:xfrm>
              <a:off x="8149535" y="1800638"/>
              <a:ext cx="2884910" cy="523220"/>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3" name="矩形 72"/>
            <p:cNvSpPr/>
            <p:nvPr/>
          </p:nvSpPr>
          <p:spPr>
            <a:xfrm>
              <a:off x="8154125" y="1459078"/>
              <a:ext cx="2020814"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资源合理利用</a:t>
              </a:r>
            </a:p>
          </p:txBody>
        </p:sp>
      </p:grpSp>
      <p:grpSp>
        <p:nvGrpSpPr>
          <p:cNvPr id="74" name="组合 73"/>
          <p:cNvGrpSpPr/>
          <p:nvPr/>
        </p:nvGrpSpPr>
        <p:grpSpPr>
          <a:xfrm>
            <a:off x="7245125" y="3429000"/>
            <a:ext cx="711242" cy="701976"/>
            <a:chOff x="6217935" y="1158425"/>
            <a:chExt cx="527724" cy="520849"/>
          </a:xfrm>
        </p:grpSpPr>
        <p:grpSp>
          <p:nvGrpSpPr>
            <p:cNvPr id="75" name="组合 74"/>
            <p:cNvGrpSpPr/>
            <p:nvPr/>
          </p:nvGrpSpPr>
          <p:grpSpPr>
            <a:xfrm>
              <a:off x="6219351" y="1158425"/>
              <a:ext cx="520849" cy="520849"/>
              <a:chOff x="1705099" y="2564904"/>
              <a:chExt cx="1800200" cy="1800200"/>
            </a:xfrm>
          </p:grpSpPr>
          <p:sp>
            <p:nvSpPr>
              <p:cNvPr id="77" name="椭圆 7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8" name="椭圆 7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6" name="TextBox 75"/>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05</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9" name="组合 78"/>
          <p:cNvGrpSpPr/>
          <p:nvPr/>
        </p:nvGrpSpPr>
        <p:grpSpPr>
          <a:xfrm>
            <a:off x="7249715" y="4652452"/>
            <a:ext cx="2884910" cy="864780"/>
            <a:chOff x="8149535" y="1459078"/>
            <a:chExt cx="2884910" cy="864780"/>
          </a:xfrm>
        </p:grpSpPr>
        <p:sp>
          <p:nvSpPr>
            <p:cNvPr id="80" name="矩形 79"/>
            <p:cNvSpPr/>
            <p:nvPr/>
          </p:nvSpPr>
          <p:spPr>
            <a:xfrm>
              <a:off x="8149535" y="1800638"/>
              <a:ext cx="2884910" cy="523220"/>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矩形 80"/>
            <p:cNvSpPr/>
            <p:nvPr/>
          </p:nvSpPr>
          <p:spPr>
            <a:xfrm>
              <a:off x="8154125" y="1459078"/>
              <a:ext cx="2020814"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上下沟通一致</a:t>
              </a:r>
            </a:p>
          </p:txBody>
        </p:sp>
      </p:grpSp>
      <p:grpSp>
        <p:nvGrpSpPr>
          <p:cNvPr id="82" name="组合 81"/>
          <p:cNvGrpSpPr/>
          <p:nvPr/>
        </p:nvGrpSpPr>
        <p:grpSpPr>
          <a:xfrm>
            <a:off x="6529635" y="4725144"/>
            <a:ext cx="711242" cy="701976"/>
            <a:chOff x="6217935" y="1158425"/>
            <a:chExt cx="527724" cy="520849"/>
          </a:xfrm>
        </p:grpSpPr>
        <p:grpSp>
          <p:nvGrpSpPr>
            <p:cNvPr id="83" name="组合 82"/>
            <p:cNvGrpSpPr/>
            <p:nvPr/>
          </p:nvGrpSpPr>
          <p:grpSpPr>
            <a:xfrm>
              <a:off x="6219351" y="1158425"/>
              <a:ext cx="520849" cy="520849"/>
              <a:chOff x="1705099" y="2564904"/>
              <a:chExt cx="1800200" cy="1800200"/>
            </a:xfrm>
          </p:grpSpPr>
          <p:sp>
            <p:nvSpPr>
              <p:cNvPr id="85" name="椭圆 8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2" name="椭圆 9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84" name="TextBox 8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06</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anim calcmode="lin" valueType="num">
                                      <p:cBhvr>
                                        <p:cTn id="31" dur="750" fill="hold"/>
                                        <p:tgtEl>
                                          <p:spTgt spid="12"/>
                                        </p:tgtEl>
                                        <p:attrNameLst>
                                          <p:attrName>ppt_w</p:attrName>
                                        </p:attrNameLst>
                                      </p:cBhvr>
                                      <p:tavLst>
                                        <p:tav tm="0" fmla="#ppt_w*sin(2.5*pi*$)">
                                          <p:val>
                                            <p:fltVal val="0"/>
                                          </p:val>
                                        </p:tav>
                                        <p:tav tm="100000">
                                          <p:val>
                                            <p:fltVal val="1"/>
                                          </p:val>
                                        </p:tav>
                                      </p:tavLst>
                                    </p:anim>
                                    <p:anim calcmode="lin" valueType="num">
                                      <p:cBhvr>
                                        <p:cTn id="32" dur="750" fill="hold"/>
                                        <p:tgtEl>
                                          <p:spTgt spid="12"/>
                                        </p:tgtEl>
                                        <p:attrNameLst>
                                          <p:attrName>ppt_h</p:attrName>
                                        </p:attrNameLst>
                                      </p:cBhvr>
                                      <p:tavLst>
                                        <p:tav tm="0">
                                          <p:val>
                                            <p:strVal val="#ppt_h"/>
                                          </p:val>
                                        </p:tav>
                                        <p:tav tm="100000">
                                          <p:val>
                                            <p:strVal val="#ppt_h"/>
                                          </p:val>
                                        </p:tav>
                                      </p:tavLst>
                                    </p:anim>
                                  </p:childTnLst>
                                </p:cTn>
                              </p:par>
                              <p:par>
                                <p:cTn id="33" presetID="53" presetClass="entr" presetSubtype="16" fill="hold" grpId="0" nodeType="withEffect">
                                  <p:stCondLst>
                                    <p:cond delay="1000"/>
                                  </p:stCondLst>
                                  <p:iterate type="lt">
                                    <p:tmPct val="20000"/>
                                  </p:iterate>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1799"/>
                            </p:stCondLst>
                            <p:childTnLst>
                              <p:par>
                                <p:cTn id="39" presetID="16" presetClass="entr" presetSubtype="21"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barn(inVertical)">
                                      <p:cBhvr>
                                        <p:cTn id="41" dur="500"/>
                                        <p:tgtEl>
                                          <p:spTgt spid="36"/>
                                        </p:tgtEl>
                                      </p:cBhvr>
                                    </p:animEffect>
                                  </p:childTnLst>
                                </p:cTn>
                              </p:par>
                            </p:childTnLst>
                          </p:cTn>
                        </p:par>
                        <p:par>
                          <p:cTn id="42" fill="hold">
                            <p:stCondLst>
                              <p:cond delay="2299"/>
                            </p:stCondLst>
                            <p:childTnLst>
                              <p:par>
                                <p:cTn id="43" presetID="45"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750"/>
                                        <p:tgtEl>
                                          <p:spTgt spid="18"/>
                                        </p:tgtEl>
                                      </p:cBhvr>
                                    </p:animEffect>
                                    <p:anim calcmode="lin" valueType="num">
                                      <p:cBhvr>
                                        <p:cTn id="46" dur="750" fill="hold"/>
                                        <p:tgtEl>
                                          <p:spTgt spid="18"/>
                                        </p:tgtEl>
                                        <p:attrNameLst>
                                          <p:attrName>ppt_w</p:attrName>
                                        </p:attrNameLst>
                                      </p:cBhvr>
                                      <p:tavLst>
                                        <p:tav tm="0" fmla="#ppt_w*sin(2.5*pi*$)">
                                          <p:val>
                                            <p:fltVal val="0"/>
                                          </p:val>
                                        </p:tav>
                                        <p:tav tm="100000">
                                          <p:val>
                                            <p:fltVal val="1"/>
                                          </p:val>
                                        </p:tav>
                                      </p:tavLst>
                                    </p:anim>
                                    <p:anim calcmode="lin" valueType="num">
                                      <p:cBhvr>
                                        <p:cTn id="47" dur="750" fill="hold"/>
                                        <p:tgtEl>
                                          <p:spTgt spid="18"/>
                                        </p:tgtEl>
                                        <p:attrNameLst>
                                          <p:attrName>ppt_h</p:attrName>
                                        </p:attrNameLst>
                                      </p:cBhvr>
                                      <p:tavLst>
                                        <p:tav tm="0">
                                          <p:val>
                                            <p:strVal val="#ppt_h"/>
                                          </p:val>
                                        </p:tav>
                                        <p:tav tm="100000">
                                          <p:val>
                                            <p:strVal val="#ppt_h"/>
                                          </p:val>
                                        </p:tav>
                                      </p:tavLst>
                                    </p:anim>
                                  </p:childTnLst>
                                </p:cTn>
                              </p:par>
                            </p:childTnLst>
                          </p:cTn>
                        </p:par>
                        <p:par>
                          <p:cTn id="48" fill="hold">
                            <p:stCondLst>
                              <p:cond delay="3299"/>
                            </p:stCondLst>
                            <p:childTnLst>
                              <p:par>
                                <p:cTn id="49" presetID="22" presetClass="entr" presetSubtype="2"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childTnLst>
                          </p:cTn>
                        </p:par>
                        <p:par>
                          <p:cTn id="52" fill="hold">
                            <p:stCondLst>
                              <p:cond delay="3799"/>
                            </p:stCondLst>
                            <p:childTnLst>
                              <p:par>
                                <p:cTn id="53" presetID="45" presetClass="entr" presetSubtype="0"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750"/>
                                        <p:tgtEl>
                                          <p:spTgt spid="38"/>
                                        </p:tgtEl>
                                      </p:cBhvr>
                                    </p:animEffect>
                                    <p:anim calcmode="lin" valueType="num">
                                      <p:cBhvr>
                                        <p:cTn id="56" dur="750" fill="hold"/>
                                        <p:tgtEl>
                                          <p:spTgt spid="38"/>
                                        </p:tgtEl>
                                        <p:attrNameLst>
                                          <p:attrName>ppt_w</p:attrName>
                                        </p:attrNameLst>
                                      </p:cBhvr>
                                      <p:tavLst>
                                        <p:tav tm="0" fmla="#ppt_w*sin(2.5*pi*$)">
                                          <p:val>
                                            <p:fltVal val="0"/>
                                          </p:val>
                                        </p:tav>
                                        <p:tav tm="100000">
                                          <p:val>
                                            <p:fltVal val="1"/>
                                          </p:val>
                                        </p:tav>
                                      </p:tavLst>
                                    </p:anim>
                                    <p:anim calcmode="lin" valueType="num">
                                      <p:cBhvr>
                                        <p:cTn id="57" dur="750" fill="hold"/>
                                        <p:tgtEl>
                                          <p:spTgt spid="38"/>
                                        </p:tgtEl>
                                        <p:attrNameLst>
                                          <p:attrName>ppt_h</p:attrName>
                                        </p:attrNameLst>
                                      </p:cBhvr>
                                      <p:tavLst>
                                        <p:tav tm="0">
                                          <p:val>
                                            <p:strVal val="#ppt_h"/>
                                          </p:val>
                                        </p:tav>
                                        <p:tav tm="100000">
                                          <p:val>
                                            <p:strVal val="#ppt_h"/>
                                          </p:val>
                                        </p:tav>
                                      </p:tavLst>
                                    </p:anim>
                                  </p:childTnLst>
                                </p:cTn>
                              </p:par>
                            </p:childTnLst>
                          </p:cTn>
                        </p:par>
                        <p:par>
                          <p:cTn id="58" fill="hold">
                            <p:stCondLst>
                              <p:cond delay="4799"/>
                            </p:stCondLst>
                            <p:childTnLst>
                              <p:par>
                                <p:cTn id="59" presetID="22" presetClass="entr" presetSubtype="2"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right)">
                                      <p:cBhvr>
                                        <p:cTn id="61" dur="500"/>
                                        <p:tgtEl>
                                          <p:spTgt spid="47"/>
                                        </p:tgtEl>
                                      </p:cBhvr>
                                    </p:animEffect>
                                  </p:childTnLst>
                                </p:cTn>
                              </p:par>
                            </p:childTnLst>
                          </p:cTn>
                        </p:par>
                        <p:par>
                          <p:cTn id="62" fill="hold">
                            <p:stCondLst>
                              <p:cond delay="5299"/>
                            </p:stCondLst>
                            <p:childTnLst>
                              <p:par>
                                <p:cTn id="63" presetID="45" presetClass="entr" presetSubtype="0" fill="hold"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750"/>
                                        <p:tgtEl>
                                          <p:spTgt spid="55"/>
                                        </p:tgtEl>
                                      </p:cBhvr>
                                    </p:animEffect>
                                    <p:anim calcmode="lin" valueType="num">
                                      <p:cBhvr>
                                        <p:cTn id="66" dur="750" fill="hold"/>
                                        <p:tgtEl>
                                          <p:spTgt spid="55"/>
                                        </p:tgtEl>
                                        <p:attrNameLst>
                                          <p:attrName>ppt_w</p:attrName>
                                        </p:attrNameLst>
                                      </p:cBhvr>
                                      <p:tavLst>
                                        <p:tav tm="0" fmla="#ppt_w*sin(2.5*pi*$)">
                                          <p:val>
                                            <p:fltVal val="0"/>
                                          </p:val>
                                        </p:tav>
                                        <p:tav tm="100000">
                                          <p:val>
                                            <p:fltVal val="1"/>
                                          </p:val>
                                        </p:tav>
                                      </p:tavLst>
                                    </p:anim>
                                    <p:anim calcmode="lin" valueType="num">
                                      <p:cBhvr>
                                        <p:cTn id="67" dur="750" fill="hold"/>
                                        <p:tgtEl>
                                          <p:spTgt spid="55"/>
                                        </p:tgtEl>
                                        <p:attrNameLst>
                                          <p:attrName>ppt_h</p:attrName>
                                        </p:attrNameLst>
                                      </p:cBhvr>
                                      <p:tavLst>
                                        <p:tav tm="0">
                                          <p:val>
                                            <p:strVal val="#ppt_h"/>
                                          </p:val>
                                        </p:tav>
                                        <p:tav tm="100000">
                                          <p:val>
                                            <p:strVal val="#ppt_h"/>
                                          </p:val>
                                        </p:tav>
                                      </p:tavLst>
                                    </p:anim>
                                  </p:childTnLst>
                                </p:cTn>
                              </p:par>
                            </p:childTnLst>
                          </p:cTn>
                        </p:par>
                        <p:par>
                          <p:cTn id="68" fill="hold">
                            <p:stCondLst>
                              <p:cond delay="6299"/>
                            </p:stCondLst>
                            <p:childTnLst>
                              <p:par>
                                <p:cTn id="69" presetID="22" presetClass="entr" presetSubtype="2"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childTnLst>
                          </p:cTn>
                        </p:par>
                        <p:par>
                          <p:cTn id="72" fill="hold">
                            <p:stCondLst>
                              <p:cond delay="6799"/>
                            </p:stCondLst>
                            <p:childTnLst>
                              <p:par>
                                <p:cTn id="73" presetID="45" presetClass="entr" presetSubtype="0" fill="hold" nodeType="after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750"/>
                                        <p:tgtEl>
                                          <p:spTgt spid="63"/>
                                        </p:tgtEl>
                                      </p:cBhvr>
                                    </p:animEffect>
                                    <p:anim calcmode="lin" valueType="num">
                                      <p:cBhvr>
                                        <p:cTn id="76" dur="750" fill="hold"/>
                                        <p:tgtEl>
                                          <p:spTgt spid="63"/>
                                        </p:tgtEl>
                                        <p:attrNameLst>
                                          <p:attrName>ppt_w</p:attrName>
                                        </p:attrNameLst>
                                      </p:cBhvr>
                                      <p:tavLst>
                                        <p:tav tm="0" fmla="#ppt_w*sin(2.5*pi*$)">
                                          <p:val>
                                            <p:fltVal val="0"/>
                                          </p:val>
                                        </p:tav>
                                        <p:tav tm="100000">
                                          <p:val>
                                            <p:fltVal val="1"/>
                                          </p:val>
                                        </p:tav>
                                      </p:tavLst>
                                    </p:anim>
                                    <p:anim calcmode="lin" valueType="num">
                                      <p:cBhvr>
                                        <p:cTn id="77" dur="750" fill="hold"/>
                                        <p:tgtEl>
                                          <p:spTgt spid="63"/>
                                        </p:tgtEl>
                                        <p:attrNameLst>
                                          <p:attrName>ppt_h</p:attrName>
                                        </p:attrNameLst>
                                      </p:cBhvr>
                                      <p:tavLst>
                                        <p:tav tm="0">
                                          <p:val>
                                            <p:strVal val="#ppt_h"/>
                                          </p:val>
                                        </p:tav>
                                        <p:tav tm="100000">
                                          <p:val>
                                            <p:strVal val="#ppt_h"/>
                                          </p:val>
                                        </p:tav>
                                      </p:tavLst>
                                    </p:anim>
                                  </p:childTnLst>
                                </p:cTn>
                              </p:par>
                            </p:childTnLst>
                          </p:cTn>
                        </p:par>
                        <p:par>
                          <p:cTn id="78" fill="hold">
                            <p:stCondLst>
                              <p:cond delay="7799"/>
                            </p:stCondLst>
                            <p:childTnLst>
                              <p:par>
                                <p:cTn id="79" presetID="22" presetClass="entr" presetSubtype="2" fill="hold"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right)">
                                      <p:cBhvr>
                                        <p:cTn id="81" dur="500"/>
                                        <p:tgtEl>
                                          <p:spTgt spid="68"/>
                                        </p:tgtEl>
                                      </p:cBhvr>
                                    </p:animEffect>
                                  </p:childTnLst>
                                </p:cTn>
                              </p:par>
                            </p:childTnLst>
                          </p:cTn>
                        </p:par>
                        <p:par>
                          <p:cTn id="82" fill="hold">
                            <p:stCondLst>
                              <p:cond delay="8299"/>
                            </p:stCondLst>
                            <p:childTnLst>
                              <p:par>
                                <p:cTn id="83" presetID="45" presetClass="entr" presetSubtype="0" fill="hold"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750"/>
                                        <p:tgtEl>
                                          <p:spTgt spid="74"/>
                                        </p:tgtEl>
                                      </p:cBhvr>
                                    </p:animEffect>
                                    <p:anim calcmode="lin" valueType="num">
                                      <p:cBhvr>
                                        <p:cTn id="86" dur="750" fill="hold"/>
                                        <p:tgtEl>
                                          <p:spTgt spid="74"/>
                                        </p:tgtEl>
                                        <p:attrNameLst>
                                          <p:attrName>ppt_w</p:attrName>
                                        </p:attrNameLst>
                                      </p:cBhvr>
                                      <p:tavLst>
                                        <p:tav tm="0" fmla="#ppt_w*sin(2.5*pi*$)">
                                          <p:val>
                                            <p:fltVal val="0"/>
                                          </p:val>
                                        </p:tav>
                                        <p:tav tm="100000">
                                          <p:val>
                                            <p:fltVal val="1"/>
                                          </p:val>
                                        </p:tav>
                                      </p:tavLst>
                                    </p:anim>
                                    <p:anim calcmode="lin" valueType="num">
                                      <p:cBhvr>
                                        <p:cTn id="87" dur="750" fill="hold"/>
                                        <p:tgtEl>
                                          <p:spTgt spid="74"/>
                                        </p:tgtEl>
                                        <p:attrNameLst>
                                          <p:attrName>ppt_h</p:attrName>
                                        </p:attrNameLst>
                                      </p:cBhvr>
                                      <p:tavLst>
                                        <p:tav tm="0">
                                          <p:val>
                                            <p:strVal val="#ppt_h"/>
                                          </p:val>
                                        </p:tav>
                                        <p:tav tm="100000">
                                          <p:val>
                                            <p:strVal val="#ppt_h"/>
                                          </p:val>
                                        </p:tav>
                                      </p:tavLst>
                                    </p:anim>
                                  </p:childTnLst>
                                </p:cTn>
                              </p:par>
                            </p:childTnLst>
                          </p:cTn>
                        </p:par>
                        <p:par>
                          <p:cTn id="88" fill="hold">
                            <p:stCondLst>
                              <p:cond delay="9299"/>
                            </p:stCondLst>
                            <p:childTnLst>
                              <p:par>
                                <p:cTn id="89" presetID="22" presetClass="entr" presetSubtype="2" fill="hold" nodeType="afterEffect">
                                  <p:stCondLst>
                                    <p:cond delay="0"/>
                                  </p:stCondLst>
                                  <p:childTnLst>
                                    <p:set>
                                      <p:cBhvr>
                                        <p:cTn id="90" dur="1" fill="hold">
                                          <p:stCondLst>
                                            <p:cond delay="0"/>
                                          </p:stCondLst>
                                        </p:cTn>
                                        <p:tgtEl>
                                          <p:spTgt spid="71"/>
                                        </p:tgtEl>
                                        <p:attrNameLst>
                                          <p:attrName>style.visibility</p:attrName>
                                        </p:attrNameLst>
                                      </p:cBhvr>
                                      <p:to>
                                        <p:strVal val="visible"/>
                                      </p:to>
                                    </p:set>
                                    <p:animEffect transition="in" filter="wipe(right)">
                                      <p:cBhvr>
                                        <p:cTn id="91" dur="500"/>
                                        <p:tgtEl>
                                          <p:spTgt spid="71"/>
                                        </p:tgtEl>
                                      </p:cBhvr>
                                    </p:animEffect>
                                  </p:childTnLst>
                                </p:cTn>
                              </p:par>
                            </p:childTnLst>
                          </p:cTn>
                        </p:par>
                        <p:par>
                          <p:cTn id="92" fill="hold">
                            <p:stCondLst>
                              <p:cond delay="9799"/>
                            </p:stCondLst>
                            <p:childTnLst>
                              <p:par>
                                <p:cTn id="93" presetID="45" presetClass="entr" presetSubtype="0" fill="hold" nodeType="afterEffect">
                                  <p:stCondLst>
                                    <p:cond delay="0"/>
                                  </p:stCondLst>
                                  <p:childTnLst>
                                    <p:set>
                                      <p:cBhvr>
                                        <p:cTn id="94" dur="1" fill="hold">
                                          <p:stCondLst>
                                            <p:cond delay="0"/>
                                          </p:stCondLst>
                                        </p:cTn>
                                        <p:tgtEl>
                                          <p:spTgt spid="82"/>
                                        </p:tgtEl>
                                        <p:attrNameLst>
                                          <p:attrName>style.visibility</p:attrName>
                                        </p:attrNameLst>
                                      </p:cBhvr>
                                      <p:to>
                                        <p:strVal val="visible"/>
                                      </p:to>
                                    </p:set>
                                    <p:animEffect transition="in" filter="fade">
                                      <p:cBhvr>
                                        <p:cTn id="95" dur="750"/>
                                        <p:tgtEl>
                                          <p:spTgt spid="82"/>
                                        </p:tgtEl>
                                      </p:cBhvr>
                                    </p:animEffect>
                                    <p:anim calcmode="lin" valueType="num">
                                      <p:cBhvr>
                                        <p:cTn id="96" dur="750" fill="hold"/>
                                        <p:tgtEl>
                                          <p:spTgt spid="82"/>
                                        </p:tgtEl>
                                        <p:attrNameLst>
                                          <p:attrName>ppt_w</p:attrName>
                                        </p:attrNameLst>
                                      </p:cBhvr>
                                      <p:tavLst>
                                        <p:tav tm="0" fmla="#ppt_w*sin(2.5*pi*$)">
                                          <p:val>
                                            <p:fltVal val="0"/>
                                          </p:val>
                                        </p:tav>
                                        <p:tav tm="100000">
                                          <p:val>
                                            <p:fltVal val="1"/>
                                          </p:val>
                                        </p:tav>
                                      </p:tavLst>
                                    </p:anim>
                                    <p:anim calcmode="lin" valueType="num">
                                      <p:cBhvr>
                                        <p:cTn id="97" dur="750" fill="hold"/>
                                        <p:tgtEl>
                                          <p:spTgt spid="82"/>
                                        </p:tgtEl>
                                        <p:attrNameLst>
                                          <p:attrName>ppt_h</p:attrName>
                                        </p:attrNameLst>
                                      </p:cBhvr>
                                      <p:tavLst>
                                        <p:tav tm="0">
                                          <p:val>
                                            <p:strVal val="#ppt_h"/>
                                          </p:val>
                                        </p:tav>
                                        <p:tav tm="100000">
                                          <p:val>
                                            <p:strVal val="#ppt_h"/>
                                          </p:val>
                                        </p:tav>
                                      </p:tavLst>
                                    </p:anim>
                                  </p:childTnLst>
                                </p:cTn>
                              </p:par>
                            </p:childTnLst>
                          </p:cTn>
                        </p:par>
                        <p:par>
                          <p:cTn id="98" fill="hold">
                            <p:stCondLst>
                              <p:cond delay="10799"/>
                            </p:stCondLst>
                            <p:childTnLst>
                              <p:par>
                                <p:cTn id="99" presetID="22" presetClass="entr" presetSubtype="2" fill="hold" nodeType="afterEffect">
                                  <p:stCondLst>
                                    <p:cond delay="0"/>
                                  </p:stCondLst>
                                  <p:childTnLst>
                                    <p:set>
                                      <p:cBhvr>
                                        <p:cTn id="100" dur="1" fill="hold">
                                          <p:stCondLst>
                                            <p:cond delay="0"/>
                                          </p:stCondLst>
                                        </p:cTn>
                                        <p:tgtEl>
                                          <p:spTgt spid="79"/>
                                        </p:tgtEl>
                                        <p:attrNameLst>
                                          <p:attrName>style.visibility</p:attrName>
                                        </p:attrNameLst>
                                      </p:cBhvr>
                                      <p:to>
                                        <p:strVal val="visible"/>
                                      </p:to>
                                    </p:set>
                                    <p:animEffect transition="in" filter="wipe(right)">
                                      <p:cBhvr>
                                        <p:cTn id="10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掌握关键要点</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1849115" y="2967606"/>
            <a:ext cx="2664296" cy="2765650"/>
          </a:xfrm>
          <a:prstGeom prst="roundRect">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2388491" y="1759336"/>
            <a:ext cx="1585543" cy="1585543"/>
            <a:chOff x="1705099" y="2564904"/>
            <a:chExt cx="1800200" cy="1800200"/>
          </a:xfrm>
        </p:grpSpPr>
        <p:sp>
          <p:nvSpPr>
            <p:cNvPr id="14" name="椭圆 1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椭圆 14"/>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TextBox 15"/>
          <p:cNvSpPr txBox="1"/>
          <p:nvPr/>
        </p:nvSpPr>
        <p:spPr>
          <a:xfrm>
            <a:off x="2427934" y="2136609"/>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7" name="组合 16"/>
          <p:cNvGrpSpPr/>
          <p:nvPr/>
        </p:nvGrpSpPr>
        <p:grpSpPr>
          <a:xfrm>
            <a:off x="3495599" y="2636912"/>
            <a:ext cx="711242" cy="701976"/>
            <a:chOff x="6217935" y="1158425"/>
            <a:chExt cx="527724" cy="520849"/>
          </a:xfrm>
        </p:grpSpPr>
        <p:grpSp>
          <p:nvGrpSpPr>
            <p:cNvPr id="18" name="组合 17"/>
            <p:cNvGrpSpPr/>
            <p:nvPr/>
          </p:nvGrpSpPr>
          <p:grpSpPr>
            <a:xfrm>
              <a:off x="6219351" y="1158425"/>
              <a:ext cx="520849" cy="520849"/>
              <a:chOff x="1705099" y="2564904"/>
              <a:chExt cx="1800200" cy="1800200"/>
            </a:xfrm>
          </p:grpSpPr>
          <p:sp>
            <p:nvSpPr>
              <p:cNvPr id="20" name="椭圆 1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椭圆 20"/>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TextBox 18"/>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2" name="矩形 47"/>
          <p:cNvSpPr>
            <a:spLocks noChangeArrowheads="1"/>
          </p:cNvSpPr>
          <p:nvPr/>
        </p:nvSpPr>
        <p:spPr bwMode="auto">
          <a:xfrm>
            <a:off x="1974593" y="3581004"/>
            <a:ext cx="2466810" cy="18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圆角矩形 22"/>
          <p:cNvSpPr/>
          <p:nvPr/>
        </p:nvSpPr>
        <p:spPr>
          <a:xfrm>
            <a:off x="4729435" y="2967606"/>
            <a:ext cx="2664296" cy="2765650"/>
          </a:xfrm>
          <a:prstGeom prst="roundRect">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4" name="组合 23"/>
          <p:cNvGrpSpPr/>
          <p:nvPr/>
        </p:nvGrpSpPr>
        <p:grpSpPr>
          <a:xfrm>
            <a:off x="5268811" y="1759336"/>
            <a:ext cx="1585543" cy="1585543"/>
            <a:chOff x="1705099" y="2564904"/>
            <a:chExt cx="1800200" cy="1800200"/>
          </a:xfrm>
        </p:grpSpPr>
        <p:sp>
          <p:nvSpPr>
            <p:cNvPr id="25" name="椭圆 2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椭圆 25"/>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5308254" y="2136609"/>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8" name="组合 27"/>
          <p:cNvGrpSpPr/>
          <p:nvPr/>
        </p:nvGrpSpPr>
        <p:grpSpPr>
          <a:xfrm>
            <a:off x="6375919" y="2636912"/>
            <a:ext cx="711242" cy="701976"/>
            <a:chOff x="6217935" y="1158425"/>
            <a:chExt cx="527724" cy="520849"/>
          </a:xfrm>
        </p:grpSpPr>
        <p:grpSp>
          <p:nvGrpSpPr>
            <p:cNvPr id="29" name="组合 28"/>
            <p:cNvGrpSpPr/>
            <p:nvPr/>
          </p:nvGrpSpPr>
          <p:grpSpPr>
            <a:xfrm>
              <a:off x="6219351" y="1158425"/>
              <a:ext cx="520849" cy="520849"/>
              <a:chOff x="1705099" y="2564904"/>
              <a:chExt cx="1800200" cy="1800200"/>
            </a:xfrm>
          </p:grpSpPr>
          <p:sp>
            <p:nvSpPr>
              <p:cNvPr id="31" name="椭圆 3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椭圆 3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47"/>
          <p:cNvSpPr>
            <a:spLocks noChangeArrowheads="1"/>
          </p:cNvSpPr>
          <p:nvPr/>
        </p:nvSpPr>
        <p:spPr bwMode="auto">
          <a:xfrm>
            <a:off x="4854913" y="3581004"/>
            <a:ext cx="2466810" cy="18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圆角矩形 33"/>
          <p:cNvSpPr/>
          <p:nvPr/>
        </p:nvSpPr>
        <p:spPr>
          <a:xfrm>
            <a:off x="7609755" y="2967606"/>
            <a:ext cx="2664296" cy="2765650"/>
          </a:xfrm>
          <a:prstGeom prst="roundRect">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5" name="组合 34"/>
          <p:cNvGrpSpPr/>
          <p:nvPr/>
        </p:nvGrpSpPr>
        <p:grpSpPr>
          <a:xfrm>
            <a:off x="8149131" y="1759336"/>
            <a:ext cx="1585543" cy="1585543"/>
            <a:chOff x="1705099" y="2564904"/>
            <a:chExt cx="1800200" cy="1800200"/>
          </a:xfrm>
        </p:grpSpPr>
        <p:sp>
          <p:nvSpPr>
            <p:cNvPr id="36" name="椭圆 3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椭圆 3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8" name="TextBox 37"/>
          <p:cNvSpPr txBox="1"/>
          <p:nvPr/>
        </p:nvSpPr>
        <p:spPr>
          <a:xfrm>
            <a:off x="8188574" y="2136609"/>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9" name="组合 38"/>
          <p:cNvGrpSpPr/>
          <p:nvPr/>
        </p:nvGrpSpPr>
        <p:grpSpPr>
          <a:xfrm>
            <a:off x="9256239" y="2636912"/>
            <a:ext cx="711242" cy="701976"/>
            <a:chOff x="6217935" y="1158425"/>
            <a:chExt cx="527724" cy="520849"/>
          </a:xfrm>
        </p:grpSpPr>
        <p:grpSp>
          <p:nvGrpSpPr>
            <p:cNvPr id="40" name="组合 39"/>
            <p:cNvGrpSpPr/>
            <p:nvPr/>
          </p:nvGrpSpPr>
          <p:grpSpPr>
            <a:xfrm>
              <a:off x="6219351" y="1158425"/>
              <a:ext cx="520849" cy="520849"/>
              <a:chOff x="1705099" y="2564904"/>
              <a:chExt cx="1800200" cy="1800200"/>
            </a:xfrm>
          </p:grpSpPr>
          <p:sp>
            <p:nvSpPr>
              <p:cNvPr id="42" name="椭圆 4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3" name="椭圆 42"/>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1" name="TextBox 40"/>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矩形 47"/>
          <p:cNvSpPr>
            <a:spLocks noChangeArrowheads="1"/>
          </p:cNvSpPr>
          <p:nvPr/>
        </p:nvSpPr>
        <p:spPr bwMode="auto">
          <a:xfrm>
            <a:off x="7735233" y="3581004"/>
            <a:ext cx="2466810" cy="18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ppt_w</p:attrName>
                                        </p:attrNameLst>
                                      </p:cBhvr>
                                      <p:tavLst>
                                        <p:tav tm="0" fmla="#ppt_w*sin(2.5*pi*$)">
                                          <p:val>
                                            <p:fltVal val="0"/>
                                          </p:val>
                                        </p:tav>
                                        <p:tav tm="100000">
                                          <p:val>
                                            <p:fltVal val="1"/>
                                          </p:val>
                                        </p:tav>
                                      </p:tavLst>
                                    </p:anim>
                                    <p:anim calcmode="lin" valueType="num">
                                      <p:cBhvr>
                                        <p:cTn id="32" dur="750" fill="hold"/>
                                        <p:tgtEl>
                                          <p:spTgt spid="13"/>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6"/>
                                        </p:tgtEl>
                                        <p:attrNameLst>
                                          <p:attrName>ppt_y</p:attrName>
                                        </p:attrNameLst>
                                      </p:cBhvr>
                                      <p:tavLst>
                                        <p:tav tm="0">
                                          <p:val>
                                            <p:strVal val="#ppt_y"/>
                                          </p:val>
                                        </p:tav>
                                        <p:tav tm="100000">
                                          <p:val>
                                            <p:strVal val="#ppt_y"/>
                                          </p:val>
                                        </p:tav>
                                      </p:tavLst>
                                    </p:anim>
                                    <p:anim calcmode="lin" valueType="num">
                                      <p:cBhvr>
                                        <p:cTn id="37" dur="10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6"/>
                                        </p:tgtEl>
                                      </p:cBhvr>
                                    </p:animEffect>
                                  </p:childTnLst>
                                </p:cTn>
                              </p:par>
                            </p:childTnLst>
                          </p:cTn>
                        </p:par>
                        <p:par>
                          <p:cTn id="40" fill="hold">
                            <p:stCondLst>
                              <p:cond delay="2299"/>
                            </p:stCondLst>
                            <p:childTnLst>
                              <p:par>
                                <p:cTn id="41" presetID="45" presetClass="entr" presetSubtype="0"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750"/>
                                        <p:tgtEl>
                                          <p:spTgt spid="17"/>
                                        </p:tgtEl>
                                      </p:cBhvr>
                                    </p:animEffect>
                                    <p:anim calcmode="lin" valueType="num">
                                      <p:cBhvr>
                                        <p:cTn id="44" dur="750" fill="hold"/>
                                        <p:tgtEl>
                                          <p:spTgt spid="17"/>
                                        </p:tgtEl>
                                        <p:attrNameLst>
                                          <p:attrName>ppt_w</p:attrName>
                                        </p:attrNameLst>
                                      </p:cBhvr>
                                      <p:tavLst>
                                        <p:tav tm="0" fmla="#ppt_w*sin(2.5*pi*$)">
                                          <p:val>
                                            <p:fltVal val="0"/>
                                          </p:val>
                                        </p:tav>
                                        <p:tav tm="100000">
                                          <p:val>
                                            <p:fltVal val="1"/>
                                          </p:val>
                                        </p:tav>
                                      </p:tavLst>
                                    </p:anim>
                                    <p:anim calcmode="lin" valueType="num">
                                      <p:cBhvr>
                                        <p:cTn id="45" dur="750" fill="hold"/>
                                        <p:tgtEl>
                                          <p:spTgt spid="17"/>
                                        </p:tgtEl>
                                        <p:attrNameLst>
                                          <p:attrName>ppt_h</p:attrName>
                                        </p:attrNameLst>
                                      </p:cBhvr>
                                      <p:tavLst>
                                        <p:tav tm="0">
                                          <p:val>
                                            <p:strVal val="#ppt_h"/>
                                          </p:val>
                                        </p:tav>
                                        <p:tav tm="100000">
                                          <p:val>
                                            <p:strVal val="#ppt_h"/>
                                          </p:val>
                                        </p:tav>
                                      </p:tavLst>
                                    </p:anim>
                                  </p:childTnLst>
                                </p:cTn>
                              </p:par>
                            </p:childTnLst>
                          </p:cTn>
                        </p:par>
                        <p:par>
                          <p:cTn id="46" fill="hold">
                            <p:stCondLst>
                              <p:cond delay="3299"/>
                            </p:stCondLst>
                            <p:childTnLst>
                              <p:par>
                                <p:cTn id="47" presetID="22" presetClass="entr" presetSubtype="4"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3799"/>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45" presetClass="entr" presetSubtype="0" fill="hold" nodeType="withEffect">
                                  <p:stCondLst>
                                    <p:cond delay="5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750"/>
                                        <p:tgtEl>
                                          <p:spTgt spid="24"/>
                                        </p:tgtEl>
                                      </p:cBhvr>
                                    </p:animEffect>
                                    <p:anim calcmode="lin" valueType="num">
                                      <p:cBhvr>
                                        <p:cTn id="59" dur="750" fill="hold"/>
                                        <p:tgtEl>
                                          <p:spTgt spid="24"/>
                                        </p:tgtEl>
                                        <p:attrNameLst>
                                          <p:attrName>ppt_w</p:attrName>
                                        </p:attrNameLst>
                                      </p:cBhvr>
                                      <p:tavLst>
                                        <p:tav tm="0" fmla="#ppt_w*sin(2.5*pi*$)">
                                          <p:val>
                                            <p:fltVal val="0"/>
                                          </p:val>
                                        </p:tav>
                                        <p:tav tm="100000">
                                          <p:val>
                                            <p:fltVal val="1"/>
                                          </p:val>
                                        </p:tav>
                                      </p:tavLst>
                                    </p:anim>
                                    <p:anim calcmode="lin" valueType="num">
                                      <p:cBhvr>
                                        <p:cTn id="60" dur="750" fill="hold"/>
                                        <p:tgtEl>
                                          <p:spTgt spid="24"/>
                                        </p:tgtEl>
                                        <p:attrNameLst>
                                          <p:attrName>ppt_h</p:attrName>
                                        </p:attrNameLst>
                                      </p:cBhvr>
                                      <p:tavLst>
                                        <p:tav tm="0">
                                          <p:val>
                                            <p:strVal val="#ppt_h"/>
                                          </p:val>
                                        </p:tav>
                                        <p:tav tm="100000">
                                          <p:val>
                                            <p:strVal val="#ppt_h"/>
                                          </p:val>
                                        </p:tav>
                                      </p:tavLst>
                                    </p:anim>
                                  </p:childTnLst>
                                </p:cTn>
                              </p:par>
                              <p:par>
                                <p:cTn id="61" presetID="41" presetClass="entr" presetSubtype="0" fill="hold" grpId="0" nodeType="withEffect">
                                  <p:stCondLst>
                                    <p:cond delay="1000"/>
                                  </p:stCondLst>
                                  <p:iterate type="lt">
                                    <p:tmPct val="10000"/>
                                  </p:iterate>
                                  <p:childTnLst>
                                    <p:set>
                                      <p:cBhvr>
                                        <p:cTn id="62" dur="1" fill="hold">
                                          <p:stCondLst>
                                            <p:cond delay="0"/>
                                          </p:stCondLst>
                                        </p:cTn>
                                        <p:tgtEl>
                                          <p:spTgt spid="27"/>
                                        </p:tgtEl>
                                        <p:attrNameLst>
                                          <p:attrName>style.visibility</p:attrName>
                                        </p:attrNameLst>
                                      </p:cBhvr>
                                      <p:to>
                                        <p:strVal val="visible"/>
                                      </p:to>
                                    </p:set>
                                    <p:anim calcmode="lin" valueType="num">
                                      <p:cBhvr>
                                        <p:cTn id="63"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64" dur="1000" fill="hold"/>
                                        <p:tgtEl>
                                          <p:spTgt spid="27"/>
                                        </p:tgtEl>
                                        <p:attrNameLst>
                                          <p:attrName>ppt_y</p:attrName>
                                        </p:attrNameLst>
                                      </p:cBhvr>
                                      <p:tavLst>
                                        <p:tav tm="0">
                                          <p:val>
                                            <p:strVal val="#ppt_y"/>
                                          </p:val>
                                        </p:tav>
                                        <p:tav tm="100000">
                                          <p:val>
                                            <p:strVal val="#ppt_y"/>
                                          </p:val>
                                        </p:tav>
                                      </p:tavLst>
                                    </p:anim>
                                    <p:anim calcmode="lin" valueType="num">
                                      <p:cBhvr>
                                        <p:cTn id="65"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6"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7" dur="1000" tmFilter="0,0; .5, 1; 1, 1"/>
                                        <p:tgtEl>
                                          <p:spTgt spid="27"/>
                                        </p:tgtEl>
                                      </p:cBhvr>
                                    </p:animEffect>
                                  </p:childTnLst>
                                </p:cTn>
                              </p:par>
                            </p:childTnLst>
                          </p:cTn>
                        </p:par>
                        <p:par>
                          <p:cTn id="68" fill="hold">
                            <p:stCondLst>
                              <p:cond delay="5849"/>
                            </p:stCondLst>
                            <p:childTnLst>
                              <p:par>
                                <p:cTn id="69" presetID="45"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750"/>
                                        <p:tgtEl>
                                          <p:spTgt spid="28"/>
                                        </p:tgtEl>
                                      </p:cBhvr>
                                    </p:animEffect>
                                    <p:anim calcmode="lin" valueType="num">
                                      <p:cBhvr>
                                        <p:cTn id="72" dur="750" fill="hold"/>
                                        <p:tgtEl>
                                          <p:spTgt spid="28"/>
                                        </p:tgtEl>
                                        <p:attrNameLst>
                                          <p:attrName>ppt_w</p:attrName>
                                        </p:attrNameLst>
                                      </p:cBhvr>
                                      <p:tavLst>
                                        <p:tav tm="0" fmla="#ppt_w*sin(2.5*pi*$)">
                                          <p:val>
                                            <p:fltVal val="0"/>
                                          </p:val>
                                        </p:tav>
                                        <p:tav tm="100000">
                                          <p:val>
                                            <p:fltVal val="1"/>
                                          </p:val>
                                        </p:tav>
                                      </p:tavLst>
                                    </p:anim>
                                    <p:anim calcmode="lin" valueType="num">
                                      <p:cBhvr>
                                        <p:cTn id="73" dur="750" fill="hold"/>
                                        <p:tgtEl>
                                          <p:spTgt spid="28"/>
                                        </p:tgtEl>
                                        <p:attrNameLst>
                                          <p:attrName>ppt_h</p:attrName>
                                        </p:attrNameLst>
                                      </p:cBhvr>
                                      <p:tavLst>
                                        <p:tav tm="0">
                                          <p:val>
                                            <p:strVal val="#ppt_h"/>
                                          </p:val>
                                        </p:tav>
                                        <p:tav tm="100000">
                                          <p:val>
                                            <p:strVal val="#ppt_h"/>
                                          </p:val>
                                        </p:tav>
                                      </p:tavLst>
                                    </p:anim>
                                  </p:childTnLst>
                                </p:cTn>
                              </p:par>
                            </p:childTnLst>
                          </p:cTn>
                        </p:par>
                        <p:par>
                          <p:cTn id="74" fill="hold">
                            <p:stCondLst>
                              <p:cond delay="6849"/>
                            </p:stCondLst>
                            <p:childTnLst>
                              <p:par>
                                <p:cTn id="75" presetID="22" presetClass="entr" presetSubtype="4"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down)">
                                      <p:cBhvr>
                                        <p:cTn id="77" dur="500"/>
                                        <p:tgtEl>
                                          <p:spTgt spid="23"/>
                                        </p:tgtEl>
                                      </p:cBhvr>
                                    </p:animEffect>
                                  </p:childTnLst>
                                </p:cTn>
                              </p:par>
                            </p:childTnLst>
                          </p:cTn>
                        </p:par>
                        <p:par>
                          <p:cTn id="78" fill="hold">
                            <p:stCondLst>
                              <p:cond delay="7349"/>
                            </p:stCondLst>
                            <p:childTnLst>
                              <p:par>
                                <p:cTn id="79" presetID="53" presetClass="entr" presetSubtype="16"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ppt_w</p:attrName>
                                        </p:attrNameLst>
                                      </p:cBhvr>
                                      <p:tavLst>
                                        <p:tav tm="0">
                                          <p:val>
                                            <p:fltVal val="0"/>
                                          </p:val>
                                        </p:tav>
                                        <p:tav tm="100000">
                                          <p:val>
                                            <p:strVal val="#ppt_w"/>
                                          </p:val>
                                        </p:tav>
                                      </p:tavLst>
                                    </p:anim>
                                    <p:anim calcmode="lin" valueType="num">
                                      <p:cBhvr>
                                        <p:cTn id="82" dur="500" fill="hold"/>
                                        <p:tgtEl>
                                          <p:spTgt spid="33"/>
                                        </p:tgtEl>
                                        <p:attrNameLst>
                                          <p:attrName>ppt_h</p:attrName>
                                        </p:attrNameLst>
                                      </p:cBhvr>
                                      <p:tavLst>
                                        <p:tav tm="0">
                                          <p:val>
                                            <p:fltVal val="0"/>
                                          </p:val>
                                        </p:tav>
                                        <p:tav tm="100000">
                                          <p:val>
                                            <p:strVal val="#ppt_h"/>
                                          </p:val>
                                        </p:tav>
                                      </p:tavLst>
                                    </p:anim>
                                    <p:animEffect transition="in" filter="fade">
                                      <p:cBhvr>
                                        <p:cTn id="83" dur="500"/>
                                        <p:tgtEl>
                                          <p:spTgt spid="33"/>
                                        </p:tgtEl>
                                      </p:cBhvr>
                                    </p:animEffect>
                                  </p:childTnLst>
                                </p:cTn>
                              </p:par>
                              <p:par>
                                <p:cTn id="84" presetID="45" presetClass="entr" presetSubtype="0" fill="hold" nodeType="withEffect">
                                  <p:stCondLst>
                                    <p:cond delay="50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750"/>
                                        <p:tgtEl>
                                          <p:spTgt spid="35"/>
                                        </p:tgtEl>
                                      </p:cBhvr>
                                    </p:animEffect>
                                    <p:anim calcmode="lin" valueType="num">
                                      <p:cBhvr>
                                        <p:cTn id="87" dur="750" fill="hold"/>
                                        <p:tgtEl>
                                          <p:spTgt spid="35"/>
                                        </p:tgtEl>
                                        <p:attrNameLst>
                                          <p:attrName>ppt_w</p:attrName>
                                        </p:attrNameLst>
                                      </p:cBhvr>
                                      <p:tavLst>
                                        <p:tav tm="0" fmla="#ppt_w*sin(2.5*pi*$)">
                                          <p:val>
                                            <p:fltVal val="0"/>
                                          </p:val>
                                        </p:tav>
                                        <p:tav tm="100000">
                                          <p:val>
                                            <p:fltVal val="1"/>
                                          </p:val>
                                        </p:tav>
                                      </p:tavLst>
                                    </p:anim>
                                    <p:anim calcmode="lin" valueType="num">
                                      <p:cBhvr>
                                        <p:cTn id="88" dur="750" fill="hold"/>
                                        <p:tgtEl>
                                          <p:spTgt spid="35"/>
                                        </p:tgtEl>
                                        <p:attrNameLst>
                                          <p:attrName>ppt_h</p:attrName>
                                        </p:attrNameLst>
                                      </p:cBhvr>
                                      <p:tavLst>
                                        <p:tav tm="0">
                                          <p:val>
                                            <p:strVal val="#ppt_h"/>
                                          </p:val>
                                        </p:tav>
                                        <p:tav tm="100000">
                                          <p:val>
                                            <p:strVal val="#ppt_h"/>
                                          </p:val>
                                        </p:tav>
                                      </p:tavLst>
                                    </p:anim>
                                  </p:childTnLst>
                                </p:cTn>
                              </p:par>
                              <p:par>
                                <p:cTn id="89" presetID="41" presetClass="entr" presetSubtype="0" fill="hold" grpId="0" nodeType="withEffect">
                                  <p:stCondLst>
                                    <p:cond delay="1000"/>
                                  </p:stCondLst>
                                  <p:iterate type="lt">
                                    <p:tmPct val="10000"/>
                                  </p:iterate>
                                  <p:childTnLst>
                                    <p:set>
                                      <p:cBhvr>
                                        <p:cTn id="90" dur="1" fill="hold">
                                          <p:stCondLst>
                                            <p:cond delay="0"/>
                                          </p:stCondLst>
                                        </p:cTn>
                                        <p:tgtEl>
                                          <p:spTgt spid="38"/>
                                        </p:tgtEl>
                                        <p:attrNameLst>
                                          <p:attrName>style.visibility</p:attrName>
                                        </p:attrNameLst>
                                      </p:cBhvr>
                                      <p:to>
                                        <p:strVal val="visible"/>
                                      </p:to>
                                    </p:set>
                                    <p:anim calcmode="lin" valueType="num">
                                      <p:cBhvr>
                                        <p:cTn id="91" dur="10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2" dur="1000" fill="hold"/>
                                        <p:tgtEl>
                                          <p:spTgt spid="38"/>
                                        </p:tgtEl>
                                        <p:attrNameLst>
                                          <p:attrName>ppt_y</p:attrName>
                                        </p:attrNameLst>
                                      </p:cBhvr>
                                      <p:tavLst>
                                        <p:tav tm="0">
                                          <p:val>
                                            <p:strVal val="#ppt_y"/>
                                          </p:val>
                                        </p:tav>
                                        <p:tav tm="100000">
                                          <p:val>
                                            <p:strVal val="#ppt_y"/>
                                          </p:val>
                                        </p:tav>
                                      </p:tavLst>
                                    </p:anim>
                                    <p:anim calcmode="lin" valueType="num">
                                      <p:cBhvr>
                                        <p:cTn id="93" dur="10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94" dur="10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95" dur="1000" tmFilter="0,0; .5, 1; 1, 1"/>
                                        <p:tgtEl>
                                          <p:spTgt spid="38"/>
                                        </p:tgtEl>
                                      </p:cBhvr>
                                    </p:animEffect>
                                  </p:childTnLst>
                                </p:cTn>
                              </p:par>
                            </p:childTnLst>
                          </p:cTn>
                        </p:par>
                        <p:par>
                          <p:cTn id="96" fill="hold">
                            <p:stCondLst>
                              <p:cond delay="9399"/>
                            </p:stCondLst>
                            <p:childTnLst>
                              <p:par>
                                <p:cTn id="97" presetID="45" presetClass="entr" presetSubtype="0" fill="hold"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fade">
                                      <p:cBhvr>
                                        <p:cTn id="99" dur="750"/>
                                        <p:tgtEl>
                                          <p:spTgt spid="39"/>
                                        </p:tgtEl>
                                      </p:cBhvr>
                                    </p:animEffect>
                                    <p:anim calcmode="lin" valueType="num">
                                      <p:cBhvr>
                                        <p:cTn id="100" dur="750" fill="hold"/>
                                        <p:tgtEl>
                                          <p:spTgt spid="39"/>
                                        </p:tgtEl>
                                        <p:attrNameLst>
                                          <p:attrName>ppt_w</p:attrName>
                                        </p:attrNameLst>
                                      </p:cBhvr>
                                      <p:tavLst>
                                        <p:tav tm="0" fmla="#ppt_w*sin(2.5*pi*$)">
                                          <p:val>
                                            <p:fltVal val="0"/>
                                          </p:val>
                                        </p:tav>
                                        <p:tav tm="100000">
                                          <p:val>
                                            <p:fltVal val="1"/>
                                          </p:val>
                                        </p:tav>
                                      </p:tavLst>
                                    </p:anim>
                                    <p:anim calcmode="lin" valueType="num">
                                      <p:cBhvr>
                                        <p:cTn id="101" dur="750" fill="hold"/>
                                        <p:tgtEl>
                                          <p:spTgt spid="39"/>
                                        </p:tgtEl>
                                        <p:attrNameLst>
                                          <p:attrName>ppt_h</p:attrName>
                                        </p:attrNameLst>
                                      </p:cBhvr>
                                      <p:tavLst>
                                        <p:tav tm="0">
                                          <p:val>
                                            <p:strVal val="#ppt_h"/>
                                          </p:val>
                                        </p:tav>
                                        <p:tav tm="100000">
                                          <p:val>
                                            <p:strVal val="#ppt_h"/>
                                          </p:val>
                                        </p:tav>
                                      </p:tavLst>
                                    </p:anim>
                                  </p:childTnLst>
                                </p:cTn>
                              </p:par>
                            </p:childTnLst>
                          </p:cTn>
                        </p:par>
                        <p:par>
                          <p:cTn id="102" fill="hold">
                            <p:stCondLst>
                              <p:cond delay="10399"/>
                            </p:stCondLst>
                            <p:childTnLst>
                              <p:par>
                                <p:cTn id="103" presetID="22" presetClass="entr" presetSubtype="4" fill="hold" grpId="0"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wipe(down)">
                                      <p:cBhvr>
                                        <p:cTn id="105" dur="500"/>
                                        <p:tgtEl>
                                          <p:spTgt spid="34"/>
                                        </p:tgtEl>
                                      </p:cBhvr>
                                    </p:animEffect>
                                  </p:childTnLst>
                                </p:cTn>
                              </p:par>
                            </p:childTnLst>
                          </p:cTn>
                        </p:par>
                        <p:par>
                          <p:cTn id="106" fill="hold">
                            <p:stCondLst>
                              <p:cond delay="10899"/>
                            </p:stCondLst>
                            <p:childTnLst>
                              <p:par>
                                <p:cTn id="107" presetID="53" presetClass="entr" presetSubtype="16" fill="hold" grpId="0" nodeType="after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p:cTn id="109" dur="500" fill="hold"/>
                                        <p:tgtEl>
                                          <p:spTgt spid="44"/>
                                        </p:tgtEl>
                                        <p:attrNameLst>
                                          <p:attrName>ppt_w</p:attrName>
                                        </p:attrNameLst>
                                      </p:cBhvr>
                                      <p:tavLst>
                                        <p:tav tm="0">
                                          <p:val>
                                            <p:fltVal val="0"/>
                                          </p:val>
                                        </p:tav>
                                        <p:tav tm="100000">
                                          <p:val>
                                            <p:strVal val="#ppt_w"/>
                                          </p:val>
                                        </p:tav>
                                      </p:tavLst>
                                    </p:anim>
                                    <p:anim calcmode="lin" valueType="num">
                                      <p:cBhvr>
                                        <p:cTn id="110" dur="500" fill="hold"/>
                                        <p:tgtEl>
                                          <p:spTgt spid="44"/>
                                        </p:tgtEl>
                                        <p:attrNameLst>
                                          <p:attrName>ppt_h</p:attrName>
                                        </p:attrNameLst>
                                      </p:cBhvr>
                                      <p:tavLst>
                                        <p:tav tm="0">
                                          <p:val>
                                            <p:fltVal val="0"/>
                                          </p:val>
                                        </p:tav>
                                        <p:tav tm="100000">
                                          <p:val>
                                            <p:strVal val="#ppt_h"/>
                                          </p:val>
                                        </p:tav>
                                      </p:tavLst>
                                    </p:anim>
                                    <p:animEffect transition="in" filter="fade">
                                      <p:cBhvr>
                                        <p:cTn id="11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6" grpId="0"/>
      <p:bldP spid="22" grpId="0"/>
      <p:bldP spid="23" grpId="0" animBg="1"/>
      <p:bldP spid="27" grpId="0"/>
      <p:bldP spid="33" grpId="0"/>
      <p:bldP spid="34" grpId="0" animBg="1"/>
      <p:bldP spid="38"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8" name="椭圆 47"/>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2" name="椭圆 51"/>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3" name="椭圆 52"/>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项目成果展示</a:t>
            </a:r>
          </a:p>
        </p:txBody>
      </p:sp>
      <p:grpSp>
        <p:nvGrpSpPr>
          <p:cNvPr id="55" name="组合 54"/>
          <p:cNvGrpSpPr/>
          <p:nvPr/>
        </p:nvGrpSpPr>
        <p:grpSpPr>
          <a:xfrm>
            <a:off x="4081363" y="4941168"/>
            <a:ext cx="1436675" cy="215444"/>
            <a:chOff x="4369395" y="3284984"/>
            <a:chExt cx="1436675" cy="215444"/>
          </a:xfrm>
        </p:grpSpPr>
        <p:sp>
          <p:nvSpPr>
            <p:cNvPr id="8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a:t>
              </a:r>
            </a:p>
          </p:txBody>
        </p:sp>
        <p:grpSp>
          <p:nvGrpSpPr>
            <p:cNvPr id="82" name="组合 81"/>
            <p:cNvGrpSpPr/>
            <p:nvPr/>
          </p:nvGrpSpPr>
          <p:grpSpPr>
            <a:xfrm>
              <a:off x="4369395" y="3316401"/>
              <a:ext cx="168551" cy="168551"/>
              <a:chOff x="5005199" y="3717032"/>
              <a:chExt cx="168551" cy="168551"/>
            </a:xfrm>
          </p:grpSpPr>
          <p:sp>
            <p:nvSpPr>
              <p:cNvPr id="83" name="椭圆 8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4" name="等腰三角形 8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85" name="组合 84"/>
          <p:cNvGrpSpPr/>
          <p:nvPr/>
        </p:nvGrpSpPr>
        <p:grpSpPr>
          <a:xfrm>
            <a:off x="5593531" y="4941168"/>
            <a:ext cx="1436675" cy="215444"/>
            <a:chOff x="4369395" y="3284984"/>
            <a:chExt cx="1436675" cy="215444"/>
          </a:xfrm>
        </p:grpSpPr>
        <p:sp>
          <p:nvSpPr>
            <p:cNvPr id="8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完成项目汇总</a:t>
              </a:r>
            </a:p>
          </p:txBody>
        </p:sp>
        <p:grpSp>
          <p:nvGrpSpPr>
            <p:cNvPr id="87" name="组合 86"/>
            <p:cNvGrpSpPr/>
            <p:nvPr/>
          </p:nvGrpSpPr>
          <p:grpSpPr>
            <a:xfrm>
              <a:off x="4369395" y="3316401"/>
              <a:ext cx="168551" cy="168551"/>
              <a:chOff x="5005199" y="3717032"/>
              <a:chExt cx="168551" cy="168551"/>
            </a:xfrm>
          </p:grpSpPr>
          <p:sp>
            <p:nvSpPr>
              <p:cNvPr id="88" name="椭圆 8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9" name="等腰三角形 8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0" name="组合 89"/>
          <p:cNvGrpSpPr/>
          <p:nvPr/>
        </p:nvGrpSpPr>
        <p:grpSpPr>
          <a:xfrm>
            <a:off x="7102214" y="4941168"/>
            <a:ext cx="1436675" cy="215444"/>
            <a:chOff x="4369395" y="3284984"/>
            <a:chExt cx="1436675" cy="215444"/>
          </a:xfrm>
        </p:grpSpPr>
        <p:sp>
          <p:nvSpPr>
            <p:cNvPr id="9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完成项目之一</a:t>
              </a:r>
            </a:p>
          </p:txBody>
        </p:sp>
        <p:grpSp>
          <p:nvGrpSpPr>
            <p:cNvPr id="92" name="组合 91"/>
            <p:cNvGrpSpPr/>
            <p:nvPr/>
          </p:nvGrpSpPr>
          <p:grpSpPr>
            <a:xfrm>
              <a:off x="4369395" y="3316401"/>
              <a:ext cx="168551" cy="168551"/>
              <a:chOff x="5005199" y="3717032"/>
              <a:chExt cx="168551" cy="168551"/>
            </a:xfrm>
          </p:grpSpPr>
          <p:sp>
            <p:nvSpPr>
              <p:cNvPr id="93" name="椭圆 9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等腰三角形 9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5" name="组合 94"/>
          <p:cNvGrpSpPr/>
          <p:nvPr/>
        </p:nvGrpSpPr>
        <p:grpSpPr>
          <a:xfrm>
            <a:off x="4091485" y="5301788"/>
            <a:ext cx="1436675" cy="215444"/>
            <a:chOff x="4369395" y="3284984"/>
            <a:chExt cx="1436675" cy="215444"/>
          </a:xfrm>
        </p:grpSpPr>
        <p:sp>
          <p:nvSpPr>
            <p:cNvPr id="9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完成项目之二</a:t>
              </a: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9" name="等腰三角形 9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0" name="组合 99"/>
          <p:cNvGrpSpPr/>
          <p:nvPr/>
        </p:nvGrpSpPr>
        <p:grpSpPr>
          <a:xfrm>
            <a:off x="5603653" y="5301788"/>
            <a:ext cx="1436675" cy="215444"/>
            <a:chOff x="4369395" y="3284984"/>
            <a:chExt cx="1436675" cy="215444"/>
          </a:xfrm>
        </p:grpSpPr>
        <p:sp>
          <p:nvSpPr>
            <p:cNvPr id="10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资金预算情况</a:t>
              </a:r>
            </a:p>
          </p:txBody>
        </p:sp>
        <p:grpSp>
          <p:nvGrpSpPr>
            <p:cNvPr id="102" name="组合 101"/>
            <p:cNvGrpSpPr/>
            <p:nvPr/>
          </p:nvGrpSpPr>
          <p:grpSpPr>
            <a:xfrm>
              <a:off x="4369395" y="3316401"/>
              <a:ext cx="168551" cy="168551"/>
              <a:chOff x="5005199" y="3717032"/>
              <a:chExt cx="168551" cy="168551"/>
            </a:xfrm>
          </p:grpSpPr>
          <p:sp>
            <p:nvSpPr>
              <p:cNvPr id="103" name="椭圆 10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4" name="等腰三角形 10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5" name="组合 104"/>
          <p:cNvGrpSpPr/>
          <p:nvPr/>
        </p:nvGrpSpPr>
        <p:grpSpPr>
          <a:xfrm>
            <a:off x="7112336" y="5301788"/>
            <a:ext cx="1436675" cy="215444"/>
            <a:chOff x="4369395" y="3284984"/>
            <a:chExt cx="1436675" cy="215444"/>
          </a:xfrm>
        </p:grpSpPr>
        <p:sp>
          <p:nvSpPr>
            <p:cNvPr id="10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其他工作情况</a:t>
              </a:r>
            </a:p>
          </p:txBody>
        </p:sp>
        <p:grpSp>
          <p:nvGrpSpPr>
            <p:cNvPr id="107" name="组合 106"/>
            <p:cNvGrpSpPr/>
            <p:nvPr/>
          </p:nvGrpSpPr>
          <p:grpSpPr>
            <a:xfrm>
              <a:off x="4369395" y="3316401"/>
              <a:ext cx="168551" cy="168551"/>
              <a:chOff x="5005199" y="3717032"/>
              <a:chExt cx="168551" cy="168551"/>
            </a:xfrm>
          </p:grpSpPr>
          <p:sp>
            <p:nvSpPr>
              <p:cNvPr id="108" name="椭圆 10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9" name="等腰三角形 10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0" name="组合 109"/>
          <p:cNvGrpSpPr/>
          <p:nvPr/>
        </p:nvGrpSpPr>
        <p:grpSpPr>
          <a:xfrm>
            <a:off x="5345236" y="1764471"/>
            <a:ext cx="1610824" cy="1452335"/>
            <a:chOff x="2713211" y="1988840"/>
            <a:chExt cx="1610824" cy="1452335"/>
          </a:xfrm>
        </p:grpSpPr>
        <p:sp>
          <p:nvSpPr>
            <p:cNvPr id="111"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2"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3"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14" name="直接连接符 113"/>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750"/>
                                        <p:tgtEl>
                                          <p:spTgt spid="110"/>
                                        </p:tgtEl>
                                      </p:cBhvr>
                                    </p:animEffect>
                                    <p:anim calcmode="lin" valueType="num">
                                      <p:cBhvr>
                                        <p:cTn id="8" dur="750" fill="hold"/>
                                        <p:tgtEl>
                                          <p:spTgt spid="110"/>
                                        </p:tgtEl>
                                        <p:attrNameLst>
                                          <p:attrName>ppt_w</p:attrName>
                                        </p:attrNameLst>
                                      </p:cBhvr>
                                      <p:tavLst>
                                        <p:tav tm="0" fmla="#ppt_w*sin(2.5*pi*$)">
                                          <p:val>
                                            <p:fltVal val="0"/>
                                          </p:val>
                                        </p:tav>
                                        <p:tav tm="100000">
                                          <p:val>
                                            <p:fltVal val="1"/>
                                          </p:val>
                                        </p:tav>
                                      </p:tavLst>
                                    </p:anim>
                                    <p:anim calcmode="lin" valueType="num">
                                      <p:cBhvr>
                                        <p:cTn id="9" dur="750" fill="hold"/>
                                        <p:tgtEl>
                                          <p:spTgt spid="110"/>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13"/>
                                        </p:tgtEl>
                                        <p:attrNameLst>
                                          <p:attrName>style.visibility</p:attrName>
                                        </p:attrNameLst>
                                      </p:cBhvr>
                                      <p:to>
                                        <p:strVal val="visible"/>
                                      </p:to>
                                    </p:set>
                                    <p:anim calcmode="lin" valueType="num">
                                      <p:cBhvr>
                                        <p:cTn id="12" dur="500" fill="hold"/>
                                        <p:tgtEl>
                                          <p:spTgt spid="113"/>
                                        </p:tgtEl>
                                        <p:attrNameLst>
                                          <p:attrName>ppt_w</p:attrName>
                                        </p:attrNameLst>
                                      </p:cBhvr>
                                      <p:tavLst>
                                        <p:tav tm="0">
                                          <p:val>
                                            <p:fltVal val="0"/>
                                          </p:val>
                                        </p:tav>
                                        <p:tav tm="100000">
                                          <p:val>
                                            <p:strVal val="#ppt_w"/>
                                          </p:val>
                                        </p:tav>
                                      </p:tavLst>
                                    </p:anim>
                                    <p:anim calcmode="lin" valueType="num">
                                      <p:cBhvr>
                                        <p:cTn id="13" dur="500" fill="hold"/>
                                        <p:tgtEl>
                                          <p:spTgt spid="113"/>
                                        </p:tgtEl>
                                        <p:attrNameLst>
                                          <p:attrName>ppt_h</p:attrName>
                                        </p:attrNameLst>
                                      </p:cBhvr>
                                      <p:tavLst>
                                        <p:tav tm="0">
                                          <p:val>
                                            <p:fltVal val="0"/>
                                          </p:val>
                                        </p:tav>
                                        <p:tav tm="100000">
                                          <p:val>
                                            <p:strVal val="#ppt_h"/>
                                          </p:val>
                                        </p:tav>
                                      </p:tavLst>
                                    </p:anim>
                                    <p:animEffect transition="in" filter="fade">
                                      <p:cBhvr>
                                        <p:cTn id="14" dur="500"/>
                                        <p:tgtEl>
                                          <p:spTgt spid="1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500"/>
                                        <p:tgtEl>
                                          <p:spTgt spid="53"/>
                                        </p:tgtEl>
                                      </p:cBhvr>
                                    </p:animEffect>
                                  </p:childTnLst>
                                </p:cTn>
                              </p:par>
                              <p:par>
                                <p:cTn id="27" presetID="41" presetClass="entr" presetSubtype="0" fill="hold" grpId="0" nodeType="withEffect">
                                  <p:stCondLst>
                                    <p:cond delay="750"/>
                                  </p:stCondLst>
                                  <p:iterate type="lt">
                                    <p:tmPct val="10000"/>
                                  </p:iterate>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4"/>
                                        </p:tgtEl>
                                        <p:attrNameLst>
                                          <p:attrName>ppt_y</p:attrName>
                                        </p:attrNameLst>
                                      </p:cBhvr>
                                      <p:tavLst>
                                        <p:tav tm="0">
                                          <p:val>
                                            <p:strVal val="#ppt_y"/>
                                          </p:val>
                                        </p:tav>
                                        <p:tav tm="100000">
                                          <p:val>
                                            <p:strVal val="#ppt_y"/>
                                          </p:val>
                                        </p:tav>
                                      </p:tavLst>
                                    </p:anim>
                                    <p:anim calcmode="lin" valueType="num">
                                      <p:cBhvr>
                                        <p:cTn id="31"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4"/>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wipe(left)">
                                      <p:cBhvr>
                                        <p:cTn id="37" dur="500"/>
                                        <p:tgtEl>
                                          <p:spTgt spid="114"/>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additive="base">
                                        <p:cTn id="41" dur="500" fill="hold"/>
                                        <p:tgtEl>
                                          <p:spTgt spid="55"/>
                                        </p:tgtEl>
                                        <p:attrNameLst>
                                          <p:attrName>ppt_x</p:attrName>
                                        </p:attrNameLst>
                                      </p:cBhvr>
                                      <p:tavLst>
                                        <p:tav tm="0">
                                          <p:val>
                                            <p:strVal val="#ppt_x"/>
                                          </p:val>
                                        </p:tav>
                                        <p:tav tm="100000">
                                          <p:val>
                                            <p:strVal val="#ppt_x"/>
                                          </p:val>
                                        </p:tav>
                                      </p:tavLst>
                                    </p:anim>
                                    <p:anim calcmode="lin" valueType="num">
                                      <p:cBhvr additive="base">
                                        <p:cTn id="42" dur="500" fill="hold"/>
                                        <p:tgtEl>
                                          <p:spTgt spid="55"/>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85"/>
                                        </p:tgtEl>
                                        <p:attrNameLst>
                                          <p:attrName>style.visibility</p:attrName>
                                        </p:attrNameLst>
                                      </p:cBhvr>
                                      <p:to>
                                        <p:strVal val="visible"/>
                                      </p:to>
                                    </p:set>
                                    <p:anim calcmode="lin" valueType="num">
                                      <p:cBhvr additive="base">
                                        <p:cTn id="46" dur="500" fill="hold"/>
                                        <p:tgtEl>
                                          <p:spTgt spid="85"/>
                                        </p:tgtEl>
                                        <p:attrNameLst>
                                          <p:attrName>ppt_x</p:attrName>
                                        </p:attrNameLst>
                                      </p:cBhvr>
                                      <p:tavLst>
                                        <p:tav tm="0">
                                          <p:val>
                                            <p:strVal val="#ppt_x"/>
                                          </p:val>
                                        </p:tav>
                                        <p:tav tm="100000">
                                          <p:val>
                                            <p:strVal val="#ppt_x"/>
                                          </p:val>
                                        </p:tav>
                                      </p:tavLst>
                                    </p:anim>
                                    <p:anim calcmode="lin" valueType="num">
                                      <p:cBhvr additive="base">
                                        <p:cTn id="47" dur="500" fill="hold"/>
                                        <p:tgtEl>
                                          <p:spTgt spid="85"/>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90"/>
                                        </p:tgtEl>
                                        <p:attrNameLst>
                                          <p:attrName>style.visibility</p:attrName>
                                        </p:attrNameLst>
                                      </p:cBhvr>
                                      <p:to>
                                        <p:strVal val="visible"/>
                                      </p:to>
                                    </p:set>
                                    <p:anim calcmode="lin" valueType="num">
                                      <p:cBhvr additive="base">
                                        <p:cTn id="51" dur="500" fill="hold"/>
                                        <p:tgtEl>
                                          <p:spTgt spid="90"/>
                                        </p:tgtEl>
                                        <p:attrNameLst>
                                          <p:attrName>ppt_x</p:attrName>
                                        </p:attrNameLst>
                                      </p:cBhvr>
                                      <p:tavLst>
                                        <p:tav tm="0">
                                          <p:val>
                                            <p:strVal val="#ppt_x"/>
                                          </p:val>
                                        </p:tav>
                                        <p:tav tm="100000">
                                          <p:val>
                                            <p:strVal val="#ppt_x"/>
                                          </p:val>
                                        </p:tav>
                                      </p:tavLst>
                                    </p:anim>
                                    <p:anim calcmode="lin" valueType="num">
                                      <p:cBhvr additive="base">
                                        <p:cTn id="52" dur="500" fill="hold"/>
                                        <p:tgtEl>
                                          <p:spTgt spid="90"/>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95"/>
                                        </p:tgtEl>
                                        <p:attrNameLst>
                                          <p:attrName>style.visibility</p:attrName>
                                        </p:attrNameLst>
                                      </p:cBhvr>
                                      <p:to>
                                        <p:strVal val="visible"/>
                                      </p:to>
                                    </p:set>
                                    <p:anim calcmode="lin" valueType="num">
                                      <p:cBhvr additive="base">
                                        <p:cTn id="56" dur="500" fill="hold"/>
                                        <p:tgtEl>
                                          <p:spTgt spid="95"/>
                                        </p:tgtEl>
                                        <p:attrNameLst>
                                          <p:attrName>ppt_x</p:attrName>
                                        </p:attrNameLst>
                                      </p:cBhvr>
                                      <p:tavLst>
                                        <p:tav tm="0">
                                          <p:val>
                                            <p:strVal val="#ppt_x"/>
                                          </p:val>
                                        </p:tav>
                                        <p:tav tm="100000">
                                          <p:val>
                                            <p:strVal val="#ppt_x"/>
                                          </p:val>
                                        </p:tav>
                                      </p:tavLst>
                                    </p:anim>
                                    <p:anim calcmode="lin" valueType="num">
                                      <p:cBhvr additive="base">
                                        <p:cTn id="57" dur="500" fill="hold"/>
                                        <p:tgtEl>
                                          <p:spTgt spid="95"/>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100"/>
                                        </p:tgtEl>
                                        <p:attrNameLst>
                                          <p:attrName>style.visibility</p:attrName>
                                        </p:attrNameLst>
                                      </p:cBhvr>
                                      <p:to>
                                        <p:strVal val="visible"/>
                                      </p:to>
                                    </p:set>
                                    <p:anim calcmode="lin" valueType="num">
                                      <p:cBhvr additive="base">
                                        <p:cTn id="61" dur="500" fill="hold"/>
                                        <p:tgtEl>
                                          <p:spTgt spid="100"/>
                                        </p:tgtEl>
                                        <p:attrNameLst>
                                          <p:attrName>ppt_x</p:attrName>
                                        </p:attrNameLst>
                                      </p:cBhvr>
                                      <p:tavLst>
                                        <p:tav tm="0">
                                          <p:val>
                                            <p:strVal val="#ppt_x"/>
                                          </p:val>
                                        </p:tav>
                                        <p:tav tm="100000">
                                          <p:val>
                                            <p:strVal val="#ppt_x"/>
                                          </p:val>
                                        </p:tav>
                                      </p:tavLst>
                                    </p:anim>
                                    <p:anim calcmode="lin" valueType="num">
                                      <p:cBhvr additive="base">
                                        <p:cTn id="62" dur="500" fill="hold"/>
                                        <p:tgtEl>
                                          <p:spTgt spid="100"/>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105"/>
                                        </p:tgtEl>
                                        <p:attrNameLst>
                                          <p:attrName>style.visibility</p:attrName>
                                        </p:attrNameLst>
                                      </p:cBhvr>
                                      <p:to>
                                        <p:strVal val="visible"/>
                                      </p:to>
                                    </p:set>
                                    <p:anim calcmode="lin" valueType="num">
                                      <p:cBhvr additive="base">
                                        <p:cTn id="66" dur="500" fill="hold"/>
                                        <p:tgtEl>
                                          <p:spTgt spid="105"/>
                                        </p:tgtEl>
                                        <p:attrNameLst>
                                          <p:attrName>ppt_x</p:attrName>
                                        </p:attrNameLst>
                                      </p:cBhvr>
                                      <p:tavLst>
                                        <p:tav tm="0">
                                          <p:val>
                                            <p:strVal val="#ppt_x"/>
                                          </p:val>
                                        </p:tav>
                                        <p:tav tm="100000">
                                          <p:val>
                                            <p:strVal val="#ppt_x"/>
                                          </p:val>
                                        </p:tav>
                                      </p:tavLst>
                                    </p:anim>
                                    <p:anim calcmode="lin" valueType="num">
                                      <p:cBhvr additive="base">
                                        <p:cTn id="67"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2" grpId="0" animBg="1"/>
      <p:bldP spid="53" grpId="0" animBg="1"/>
      <p:bldP spid="54" grpId="0"/>
      <p:bldP spid="1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圆角矩形 160"/>
          <p:cNvSpPr/>
          <p:nvPr/>
        </p:nvSpPr>
        <p:spPr>
          <a:xfrm>
            <a:off x="1633091" y="1590351"/>
            <a:ext cx="8928992" cy="3945388"/>
          </a:xfrm>
          <a:prstGeom prst="round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2" name="矩形 161"/>
          <p:cNvSpPr/>
          <p:nvPr/>
        </p:nvSpPr>
        <p:spPr>
          <a:xfrm>
            <a:off x="2281163" y="2427861"/>
            <a:ext cx="7632848" cy="2585315"/>
          </a:xfrm>
          <a:prstGeom prst="rect">
            <a:avLst/>
          </a:prstGeom>
        </p:spPr>
        <p:txBody>
          <a:bodyPr wrap="square" lIns="91432" tIns="45716" rIns="91432" bIns="45716">
            <a:spAutoFit/>
          </a:bodyPr>
          <a:lstStyle/>
          <a:p>
            <a:pPr algn="just">
              <a:lnSpc>
                <a:spcPct val="150000"/>
              </a:lnSpc>
              <a:defRPr/>
            </a:pPr>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古往今来，中国最不缺的就是人，而目前金融危机余热依然没有散去。毕业季节大学生人群中普遍流行着一句口头禅</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毕业等于失业。找工作无疑就成了大学生面临的重大抉择，一方面一职难求，另一方面城市的生活消费远远超乎刚毕业的大学生的支付能力，不得已，创业，成了在校大学生，甚至刚毕业的大学生的普遍呼声，而创业，电子商务便成了</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8090</a:t>
            </a:r>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一族的第一选择！</a:t>
            </a:r>
            <a:endParaRPr lang="zh-CN" altLang="en-US" sz="1200" kern="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54" name="组合 153"/>
          <p:cNvGrpSpPr/>
          <p:nvPr/>
        </p:nvGrpSpPr>
        <p:grpSpPr>
          <a:xfrm>
            <a:off x="1012190" y="797639"/>
            <a:ext cx="1610824" cy="1452335"/>
            <a:chOff x="2713211" y="1988840"/>
            <a:chExt cx="1610824" cy="1452335"/>
          </a:xfrm>
        </p:grpSpPr>
        <p:sp>
          <p:nvSpPr>
            <p:cNvPr id="155"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6"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7" name="TextBox 156"/>
          <p:cNvSpPr txBox="1"/>
          <p:nvPr/>
        </p:nvSpPr>
        <p:spPr>
          <a:xfrm>
            <a:off x="1230156" y="1200641"/>
            <a:ext cx="1174892" cy="646331"/>
          </a:xfrm>
          <a:prstGeom prst="rect">
            <a:avLst/>
          </a:prstGeom>
          <a:noFill/>
        </p:spPr>
        <p:txBody>
          <a:bodyPr wrap="square" rtlCol="0">
            <a:spAutoFit/>
          </a:bodyPr>
          <a:lstStyle/>
          <a:p>
            <a:pPr algn="ctr"/>
            <a:r>
              <a:rPr lang="zh-CN" altLang="en-US" sz="3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序言</a:t>
            </a:r>
          </a:p>
        </p:txBody>
      </p:sp>
      <p:sp>
        <p:nvSpPr>
          <p:cNvPr id="158" name="椭圆 157"/>
          <p:cNvSpPr/>
          <p:nvPr/>
        </p:nvSpPr>
        <p:spPr>
          <a:xfrm flipH="1">
            <a:off x="572830" y="187425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9" name="椭圆 158"/>
          <p:cNvSpPr/>
          <p:nvPr/>
        </p:nvSpPr>
        <p:spPr>
          <a:xfrm flipH="1">
            <a:off x="557947" y="1168123"/>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0" name="椭圆 159"/>
          <p:cNvSpPr/>
          <p:nvPr/>
        </p:nvSpPr>
        <p:spPr>
          <a:xfrm flipH="1">
            <a:off x="2406782" y="758503"/>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4" name="Freeform 5"/>
          <p:cNvSpPr/>
          <p:nvPr/>
        </p:nvSpPr>
        <p:spPr bwMode="auto">
          <a:xfrm>
            <a:off x="10162246" y="4291657"/>
            <a:ext cx="1379845" cy="12440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7" name="Freeform 5"/>
          <p:cNvSpPr/>
          <p:nvPr/>
        </p:nvSpPr>
        <p:spPr bwMode="auto">
          <a:xfrm>
            <a:off x="9227978" y="4932815"/>
            <a:ext cx="1107862" cy="99885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9" name="椭圆 168"/>
          <p:cNvSpPr/>
          <p:nvPr/>
        </p:nvSpPr>
        <p:spPr>
          <a:xfrm flipH="1">
            <a:off x="8651612" y="547571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0" name="椭圆 169"/>
          <p:cNvSpPr/>
          <p:nvPr/>
        </p:nvSpPr>
        <p:spPr>
          <a:xfrm flipH="1">
            <a:off x="10242376" y="5599206"/>
            <a:ext cx="580544" cy="580546"/>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1" name="椭圆 170"/>
          <p:cNvSpPr/>
          <p:nvPr/>
        </p:nvSpPr>
        <p:spPr>
          <a:xfrm flipH="1">
            <a:off x="11158930" y="3785553"/>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500"/>
                                  </p:stCondLst>
                                  <p:childTnLst>
                                    <p:set>
                                      <p:cBhvr>
                                        <p:cTn id="6" dur="1" fill="hold">
                                          <p:stCondLst>
                                            <p:cond delay="0"/>
                                          </p:stCondLst>
                                        </p:cTn>
                                        <p:tgtEl>
                                          <p:spTgt spid="154"/>
                                        </p:tgtEl>
                                        <p:attrNameLst>
                                          <p:attrName>style.visibility</p:attrName>
                                        </p:attrNameLst>
                                      </p:cBhvr>
                                      <p:to>
                                        <p:strVal val="visible"/>
                                      </p:to>
                                    </p:set>
                                    <p:animEffect transition="in" filter="fade">
                                      <p:cBhvr>
                                        <p:cTn id="7" dur="750"/>
                                        <p:tgtEl>
                                          <p:spTgt spid="154"/>
                                        </p:tgtEl>
                                      </p:cBhvr>
                                    </p:animEffect>
                                    <p:anim calcmode="lin" valueType="num">
                                      <p:cBhvr>
                                        <p:cTn id="8" dur="750" fill="hold"/>
                                        <p:tgtEl>
                                          <p:spTgt spid="154"/>
                                        </p:tgtEl>
                                        <p:attrNameLst>
                                          <p:attrName>ppt_w</p:attrName>
                                        </p:attrNameLst>
                                      </p:cBhvr>
                                      <p:tavLst>
                                        <p:tav tm="0" fmla="#ppt_w*sin(2.5*pi*$)">
                                          <p:val>
                                            <p:fltVal val="0"/>
                                          </p:val>
                                        </p:tav>
                                        <p:tav tm="100000">
                                          <p:val>
                                            <p:fltVal val="1"/>
                                          </p:val>
                                        </p:tav>
                                      </p:tavLst>
                                    </p:anim>
                                    <p:anim calcmode="lin" valueType="num">
                                      <p:cBhvr>
                                        <p:cTn id="9" dur="750" fill="hold"/>
                                        <p:tgtEl>
                                          <p:spTgt spid="154"/>
                                        </p:tgtEl>
                                        <p:attrNameLst>
                                          <p:attrName>ppt_h</p:attrName>
                                        </p:attrNameLst>
                                      </p:cBhvr>
                                      <p:tavLst>
                                        <p:tav tm="0">
                                          <p:val>
                                            <p:strVal val="#ppt_h"/>
                                          </p:val>
                                        </p:tav>
                                        <p:tav tm="100000">
                                          <p:val>
                                            <p:strVal val="#ppt_h"/>
                                          </p:val>
                                        </p:tav>
                                      </p:tavLst>
                                    </p:anim>
                                  </p:childTnLst>
                                </p:cTn>
                              </p:par>
                              <p:par>
                                <p:cTn id="10" presetID="41" presetClass="entr" presetSubtype="0" fill="hold" grpId="0" nodeType="withEffect">
                                  <p:stCondLst>
                                    <p:cond delay="1000"/>
                                  </p:stCondLst>
                                  <p:iterate type="lt">
                                    <p:tmPct val="10000"/>
                                  </p:iterate>
                                  <p:childTnLst>
                                    <p:set>
                                      <p:cBhvr>
                                        <p:cTn id="11" dur="1" fill="hold">
                                          <p:stCondLst>
                                            <p:cond delay="0"/>
                                          </p:stCondLst>
                                        </p:cTn>
                                        <p:tgtEl>
                                          <p:spTgt spid="157"/>
                                        </p:tgtEl>
                                        <p:attrNameLst>
                                          <p:attrName>style.visibility</p:attrName>
                                        </p:attrNameLst>
                                      </p:cBhvr>
                                      <p:to>
                                        <p:strVal val="visible"/>
                                      </p:to>
                                    </p:set>
                                    <p:anim calcmode="lin" valueType="num">
                                      <p:cBhvr>
                                        <p:cTn id="12" dur="1000" fill="hold"/>
                                        <p:tgtEl>
                                          <p:spTgt spid="157"/>
                                        </p:tgtEl>
                                        <p:attrNameLst>
                                          <p:attrName>ppt_x</p:attrName>
                                        </p:attrNameLst>
                                      </p:cBhvr>
                                      <p:tavLst>
                                        <p:tav tm="0">
                                          <p:val>
                                            <p:strVal val="#ppt_x"/>
                                          </p:val>
                                        </p:tav>
                                        <p:tav tm="50000">
                                          <p:val>
                                            <p:strVal val="#ppt_x+.1"/>
                                          </p:val>
                                        </p:tav>
                                        <p:tav tm="100000">
                                          <p:val>
                                            <p:strVal val="#ppt_x"/>
                                          </p:val>
                                        </p:tav>
                                      </p:tavLst>
                                    </p:anim>
                                    <p:anim calcmode="lin" valueType="num">
                                      <p:cBhvr>
                                        <p:cTn id="13" dur="1000" fill="hold"/>
                                        <p:tgtEl>
                                          <p:spTgt spid="157"/>
                                        </p:tgtEl>
                                        <p:attrNameLst>
                                          <p:attrName>ppt_y</p:attrName>
                                        </p:attrNameLst>
                                      </p:cBhvr>
                                      <p:tavLst>
                                        <p:tav tm="0">
                                          <p:val>
                                            <p:strVal val="#ppt_y"/>
                                          </p:val>
                                        </p:tav>
                                        <p:tav tm="100000">
                                          <p:val>
                                            <p:strVal val="#ppt_y"/>
                                          </p:val>
                                        </p:tav>
                                      </p:tavLst>
                                    </p:anim>
                                    <p:anim calcmode="lin" valueType="num">
                                      <p:cBhvr>
                                        <p:cTn id="14" dur="1000" fill="hold"/>
                                        <p:tgtEl>
                                          <p:spTgt spid="157"/>
                                        </p:tgtEl>
                                        <p:attrNameLst>
                                          <p:attrName>ppt_h</p:attrName>
                                        </p:attrNameLst>
                                      </p:cBhvr>
                                      <p:tavLst>
                                        <p:tav tm="0">
                                          <p:val>
                                            <p:strVal val="#ppt_h/10"/>
                                          </p:val>
                                        </p:tav>
                                        <p:tav tm="50000">
                                          <p:val>
                                            <p:strVal val="#ppt_h+.01"/>
                                          </p:val>
                                        </p:tav>
                                        <p:tav tm="100000">
                                          <p:val>
                                            <p:strVal val="#ppt_h"/>
                                          </p:val>
                                        </p:tav>
                                      </p:tavLst>
                                    </p:anim>
                                    <p:anim calcmode="lin" valueType="num">
                                      <p:cBhvr>
                                        <p:cTn id="15" dur="1000" fill="hold"/>
                                        <p:tgtEl>
                                          <p:spTgt spid="15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0" tmFilter="0,0; .5, 1; 1, 1"/>
                                        <p:tgtEl>
                                          <p:spTgt spid="157"/>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160"/>
                                        </p:tgtEl>
                                        <p:attrNameLst>
                                          <p:attrName>style.visibility</p:attrName>
                                        </p:attrNameLst>
                                      </p:cBhvr>
                                      <p:to>
                                        <p:strVal val="visible"/>
                                      </p:to>
                                    </p:set>
                                    <p:animEffect transition="in" filter="fade">
                                      <p:cBhvr>
                                        <p:cTn id="19" dur="500"/>
                                        <p:tgtEl>
                                          <p:spTgt spid="160"/>
                                        </p:tgtEl>
                                      </p:cBhvr>
                                    </p:animEffect>
                                  </p:childTnLst>
                                </p:cTn>
                              </p:par>
                              <p:par>
                                <p:cTn id="20" presetID="10" presetClass="entr" presetSubtype="0" fill="hold" grpId="0" nodeType="withEffect">
                                  <p:stCondLst>
                                    <p:cond delay="400"/>
                                  </p:stCondLst>
                                  <p:childTnLst>
                                    <p:set>
                                      <p:cBhvr>
                                        <p:cTn id="21" dur="1" fill="hold">
                                          <p:stCondLst>
                                            <p:cond delay="0"/>
                                          </p:stCondLst>
                                        </p:cTn>
                                        <p:tgtEl>
                                          <p:spTgt spid="158"/>
                                        </p:tgtEl>
                                        <p:attrNameLst>
                                          <p:attrName>style.visibility</p:attrName>
                                        </p:attrNameLst>
                                      </p:cBhvr>
                                      <p:to>
                                        <p:strVal val="visible"/>
                                      </p:to>
                                    </p:set>
                                    <p:animEffect transition="in" filter="fade">
                                      <p:cBhvr>
                                        <p:cTn id="22" dur="500"/>
                                        <p:tgtEl>
                                          <p:spTgt spid="158"/>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159"/>
                                        </p:tgtEl>
                                        <p:attrNameLst>
                                          <p:attrName>style.visibility</p:attrName>
                                        </p:attrNameLst>
                                      </p:cBhvr>
                                      <p:to>
                                        <p:strVal val="visible"/>
                                      </p:to>
                                    </p:set>
                                    <p:animEffect transition="in" filter="fade">
                                      <p:cBhvr>
                                        <p:cTn id="25" dur="500"/>
                                        <p:tgtEl>
                                          <p:spTgt spid="159"/>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161"/>
                                        </p:tgtEl>
                                        <p:attrNameLst>
                                          <p:attrName>style.visibility</p:attrName>
                                        </p:attrNameLst>
                                      </p:cBhvr>
                                      <p:to>
                                        <p:strVal val="visible"/>
                                      </p:to>
                                    </p:set>
                                    <p:animEffect transition="in" filter="wipe(left)">
                                      <p:cBhvr>
                                        <p:cTn id="29" dur="500"/>
                                        <p:tgtEl>
                                          <p:spTgt spid="161"/>
                                        </p:tgtEl>
                                      </p:cBhvr>
                                    </p:animEffect>
                                  </p:childTnLst>
                                </p:cTn>
                              </p:par>
                              <p:par>
                                <p:cTn id="30" presetID="42" presetClass="entr" presetSubtype="0" fill="hold" grpId="0" nodeType="withEffect">
                                  <p:stCondLst>
                                    <p:cond delay="1250"/>
                                  </p:stCondLst>
                                  <p:childTnLst>
                                    <p:set>
                                      <p:cBhvr>
                                        <p:cTn id="31" dur="1" fill="hold">
                                          <p:stCondLst>
                                            <p:cond delay="0"/>
                                          </p:stCondLst>
                                        </p:cTn>
                                        <p:tgtEl>
                                          <p:spTgt spid="162"/>
                                        </p:tgtEl>
                                        <p:attrNameLst>
                                          <p:attrName>style.visibility</p:attrName>
                                        </p:attrNameLst>
                                      </p:cBhvr>
                                      <p:to>
                                        <p:strVal val="visible"/>
                                      </p:to>
                                    </p:set>
                                    <p:animEffect transition="in" filter="fade">
                                      <p:cBhvr>
                                        <p:cTn id="32" dur="1000"/>
                                        <p:tgtEl>
                                          <p:spTgt spid="162"/>
                                        </p:tgtEl>
                                      </p:cBhvr>
                                    </p:animEffect>
                                    <p:anim calcmode="lin" valueType="num">
                                      <p:cBhvr>
                                        <p:cTn id="33" dur="1000" fill="hold"/>
                                        <p:tgtEl>
                                          <p:spTgt spid="162"/>
                                        </p:tgtEl>
                                        <p:attrNameLst>
                                          <p:attrName>ppt_x</p:attrName>
                                        </p:attrNameLst>
                                      </p:cBhvr>
                                      <p:tavLst>
                                        <p:tav tm="0">
                                          <p:val>
                                            <p:strVal val="#ppt_x"/>
                                          </p:val>
                                        </p:tav>
                                        <p:tav tm="100000">
                                          <p:val>
                                            <p:strVal val="#ppt_x"/>
                                          </p:val>
                                        </p:tav>
                                      </p:tavLst>
                                    </p:anim>
                                    <p:anim calcmode="lin" valueType="num">
                                      <p:cBhvr>
                                        <p:cTn id="34" dur="1000" fill="hold"/>
                                        <p:tgtEl>
                                          <p:spTgt spid="162"/>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200"/>
                                  </p:stCondLst>
                                  <p:childTnLst>
                                    <p:set>
                                      <p:cBhvr>
                                        <p:cTn id="36" dur="1" fill="hold">
                                          <p:stCondLst>
                                            <p:cond delay="0"/>
                                          </p:stCondLst>
                                        </p:cTn>
                                        <p:tgtEl>
                                          <p:spTgt spid="169"/>
                                        </p:tgtEl>
                                        <p:attrNameLst>
                                          <p:attrName>style.visibility</p:attrName>
                                        </p:attrNameLst>
                                      </p:cBhvr>
                                      <p:to>
                                        <p:strVal val="visible"/>
                                      </p:to>
                                    </p:set>
                                    <p:animEffect transition="in" filter="fade">
                                      <p:cBhvr>
                                        <p:cTn id="37" dur="500"/>
                                        <p:tgtEl>
                                          <p:spTgt spid="169"/>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70"/>
                                        </p:tgtEl>
                                        <p:attrNameLst>
                                          <p:attrName>style.visibility</p:attrName>
                                        </p:attrNameLst>
                                      </p:cBhvr>
                                      <p:to>
                                        <p:strVal val="visible"/>
                                      </p:to>
                                    </p:set>
                                    <p:animEffect transition="in" filter="fade">
                                      <p:cBhvr>
                                        <p:cTn id="40" dur="500"/>
                                        <p:tgtEl>
                                          <p:spTgt spid="170"/>
                                        </p:tgtEl>
                                      </p:cBhvr>
                                    </p:animEffect>
                                  </p:childTnLst>
                                </p:cTn>
                              </p:par>
                              <p:par>
                                <p:cTn id="41" presetID="10" presetClass="entr" presetSubtype="0" fill="hold" grpId="0" nodeType="withEffect">
                                  <p:stCondLst>
                                    <p:cond delay="700"/>
                                  </p:stCondLst>
                                  <p:childTnLst>
                                    <p:set>
                                      <p:cBhvr>
                                        <p:cTn id="42" dur="1" fill="hold">
                                          <p:stCondLst>
                                            <p:cond delay="0"/>
                                          </p:stCondLst>
                                        </p:cTn>
                                        <p:tgtEl>
                                          <p:spTgt spid="171"/>
                                        </p:tgtEl>
                                        <p:attrNameLst>
                                          <p:attrName>style.visibility</p:attrName>
                                        </p:attrNameLst>
                                      </p:cBhvr>
                                      <p:to>
                                        <p:strVal val="visible"/>
                                      </p:to>
                                    </p:set>
                                    <p:animEffect transition="in" filter="fade">
                                      <p:cBhvr>
                                        <p:cTn id="43"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p:bldP spid="157" grpId="0"/>
      <p:bldP spid="158" grpId="0" animBg="1"/>
      <p:bldP spid="159" grpId="0" animBg="1"/>
      <p:bldP spid="160" grpId="0" animBg="1"/>
      <p:bldP spid="169" grpId="0" animBg="1"/>
      <p:bldP spid="170" grpId="0" animBg="1"/>
      <p:bldP spid="17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2654734" y="1844824"/>
            <a:ext cx="1585543" cy="1585543"/>
            <a:chOff x="1705099" y="2564904"/>
            <a:chExt cx="1800200" cy="1800200"/>
          </a:xfrm>
        </p:grpSpPr>
        <p:sp>
          <p:nvSpPr>
            <p:cNvPr id="43" name="椭圆 4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椭圆 43"/>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5" name="TextBox 44"/>
          <p:cNvSpPr txBox="1"/>
          <p:nvPr/>
        </p:nvSpPr>
        <p:spPr>
          <a:xfrm>
            <a:off x="2694177" y="2222097"/>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成绩</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46" name="直接连接符 45"/>
          <p:cNvCxnSpPr/>
          <p:nvPr/>
        </p:nvCxnSpPr>
        <p:spPr>
          <a:xfrm>
            <a:off x="1993131" y="5313841"/>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137147" y="3611646"/>
            <a:ext cx="2520280" cy="738664"/>
          </a:xfrm>
          <a:prstGeom prst="rect">
            <a:avLst/>
          </a:prstGeom>
          <a:noFill/>
        </p:spPr>
        <p:txBody>
          <a:bodyPr wrap="square" lIns="0" tIns="0" rIns="0" bIns="0" rtlCol="0">
            <a:spAutoFit/>
          </a:bodyPr>
          <a:lstStyle/>
          <a:p>
            <a:pPr algn="dist"/>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项目工程中获取的</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dist"/>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经验成绩积累情况</a:t>
            </a:r>
          </a:p>
        </p:txBody>
      </p:sp>
      <p:sp>
        <p:nvSpPr>
          <p:cNvPr id="48" name="TextBox 47"/>
          <p:cNvSpPr txBox="1"/>
          <p:nvPr/>
        </p:nvSpPr>
        <p:spPr>
          <a:xfrm>
            <a:off x="2605199" y="4466582"/>
            <a:ext cx="1584176" cy="215444"/>
          </a:xfrm>
          <a:prstGeom prst="rect">
            <a:avLst/>
          </a:prstGeom>
          <a:noFill/>
        </p:spPr>
        <p:txBody>
          <a:bodyPr wrap="square" lIns="0" tIns="0" rIns="0" bIns="0" rtlCol="0">
            <a:spAutoFit/>
          </a:bodyPr>
          <a:lstStyle/>
          <a:p>
            <a:pPr algn="ctr"/>
            <a:r>
              <a:rPr lang="zh-CN" altLang="en-US" sz="1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关键字设问？</a:t>
            </a:r>
          </a:p>
        </p:txBody>
      </p:sp>
      <p:sp>
        <p:nvSpPr>
          <p:cNvPr id="49" name="TextBox 48"/>
          <p:cNvSpPr txBox="1"/>
          <p:nvPr/>
        </p:nvSpPr>
        <p:spPr>
          <a:xfrm>
            <a:off x="2605199" y="4737777"/>
            <a:ext cx="1584176" cy="215444"/>
          </a:xfrm>
          <a:prstGeom prst="rect">
            <a:avLst/>
          </a:prstGeom>
          <a:noFill/>
        </p:spPr>
        <p:txBody>
          <a:bodyPr wrap="square" lIns="0" tIns="0" rIns="0" bIns="0" rtlCol="0">
            <a:spAutoFit/>
          </a:bodyPr>
          <a:lstStyle/>
          <a:p>
            <a:pPr algn="ctr"/>
            <a:r>
              <a:rPr lang="zh-CN" altLang="en-US" sz="1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关键字设问？</a:t>
            </a:r>
          </a:p>
        </p:txBody>
      </p:sp>
      <p:sp>
        <p:nvSpPr>
          <p:cNvPr id="50" name="TextBox 49"/>
          <p:cNvSpPr txBox="1"/>
          <p:nvPr/>
        </p:nvSpPr>
        <p:spPr>
          <a:xfrm>
            <a:off x="2605199" y="5025809"/>
            <a:ext cx="1584176" cy="215444"/>
          </a:xfrm>
          <a:prstGeom prst="rect">
            <a:avLst/>
          </a:prstGeom>
          <a:noFill/>
        </p:spPr>
        <p:txBody>
          <a:bodyPr wrap="square" lIns="0" tIns="0" rIns="0" bIns="0" rtlCol="0">
            <a:spAutoFit/>
          </a:bodyPr>
          <a:lstStyle/>
          <a:p>
            <a:pPr algn="ctr"/>
            <a:r>
              <a:rPr lang="zh-CN" altLang="en-US" sz="1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关键字设问？</a:t>
            </a:r>
          </a:p>
        </p:txBody>
      </p:sp>
      <p:sp>
        <p:nvSpPr>
          <p:cNvPr id="51" name="TextBox 50"/>
          <p:cNvSpPr txBox="1"/>
          <p:nvPr/>
        </p:nvSpPr>
        <p:spPr>
          <a:xfrm>
            <a:off x="1993131" y="5420543"/>
            <a:ext cx="2808312" cy="365485"/>
          </a:xfrm>
          <a:prstGeom prst="rect">
            <a:avLst/>
          </a:prstGeom>
          <a:noFill/>
        </p:spPr>
        <p:txBody>
          <a:bodyPr wrap="square" lIns="0" tIns="0" rIns="0" bIns="0" rtlCol="0">
            <a:spAutoFit/>
          </a:bodyPr>
          <a:lstStyle/>
          <a:p>
            <a:pPr algn="just">
              <a:lnSpc>
                <a:spcPts val="1500"/>
              </a:lnSpc>
            </a:pPr>
            <a:r>
              <a:rPr lang="zh-CN" altLang="en-US" sz="10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点击输入简要文字内容，文字内容需概括精炼，不用多余的文字修饰，言简意赅的说明分项内容</a:t>
            </a:r>
            <a:r>
              <a:rPr lang="en-US" altLang="zh-CN" sz="10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52" name="组合 51"/>
          <p:cNvGrpSpPr/>
          <p:nvPr/>
        </p:nvGrpSpPr>
        <p:grpSpPr>
          <a:xfrm>
            <a:off x="5741161" y="1788258"/>
            <a:ext cx="4176464" cy="662235"/>
            <a:chOff x="5737547" y="1428218"/>
            <a:chExt cx="4176464" cy="662235"/>
          </a:xfrm>
        </p:grpSpPr>
        <p:sp>
          <p:nvSpPr>
            <p:cNvPr id="53" name="圆角矩形 52"/>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圆角矩形 53"/>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5" name="TextBox 54"/>
          <p:cNvSpPr txBox="1"/>
          <p:nvPr/>
        </p:nvSpPr>
        <p:spPr>
          <a:xfrm>
            <a:off x="6092023" y="1980876"/>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56" name="组合 55"/>
          <p:cNvGrpSpPr/>
          <p:nvPr/>
        </p:nvGrpSpPr>
        <p:grpSpPr>
          <a:xfrm>
            <a:off x="5741161" y="2622749"/>
            <a:ext cx="4176464" cy="662235"/>
            <a:chOff x="5737547" y="1428218"/>
            <a:chExt cx="4176464" cy="662235"/>
          </a:xfrm>
        </p:grpSpPr>
        <p:sp>
          <p:nvSpPr>
            <p:cNvPr id="57" name="圆角矩形 56"/>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8" name="圆角矩形 57"/>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9" name="TextBox 58"/>
          <p:cNvSpPr txBox="1"/>
          <p:nvPr/>
        </p:nvSpPr>
        <p:spPr>
          <a:xfrm>
            <a:off x="6092023" y="2815367"/>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60" name="组合 59"/>
          <p:cNvGrpSpPr/>
          <p:nvPr/>
        </p:nvGrpSpPr>
        <p:grpSpPr>
          <a:xfrm>
            <a:off x="5741161" y="3444442"/>
            <a:ext cx="4176464" cy="662235"/>
            <a:chOff x="5737547" y="1428218"/>
            <a:chExt cx="4176464" cy="662235"/>
          </a:xfrm>
        </p:grpSpPr>
        <p:sp>
          <p:nvSpPr>
            <p:cNvPr id="61" name="圆角矩形 60"/>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2" name="圆角矩形 61"/>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3" name="TextBox 62"/>
          <p:cNvSpPr txBox="1"/>
          <p:nvPr/>
        </p:nvSpPr>
        <p:spPr>
          <a:xfrm>
            <a:off x="6092023" y="3637060"/>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64" name="组合 63"/>
          <p:cNvGrpSpPr/>
          <p:nvPr/>
        </p:nvGrpSpPr>
        <p:grpSpPr>
          <a:xfrm>
            <a:off x="5741161" y="4278933"/>
            <a:ext cx="4176464" cy="662235"/>
            <a:chOff x="5737547" y="1428218"/>
            <a:chExt cx="4176464" cy="662235"/>
          </a:xfrm>
        </p:grpSpPr>
        <p:sp>
          <p:nvSpPr>
            <p:cNvPr id="65" name="圆角矩形 64"/>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6" name="圆角矩形 65"/>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7" name="TextBox 66"/>
          <p:cNvSpPr txBox="1"/>
          <p:nvPr/>
        </p:nvSpPr>
        <p:spPr>
          <a:xfrm>
            <a:off x="6092023" y="4471551"/>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68" name="组合 67"/>
          <p:cNvGrpSpPr/>
          <p:nvPr/>
        </p:nvGrpSpPr>
        <p:grpSpPr>
          <a:xfrm>
            <a:off x="5741161" y="5143029"/>
            <a:ext cx="4176464" cy="662235"/>
            <a:chOff x="5737547" y="1428218"/>
            <a:chExt cx="4176464" cy="662235"/>
          </a:xfrm>
        </p:grpSpPr>
        <p:sp>
          <p:nvSpPr>
            <p:cNvPr id="69" name="圆角矩形 68"/>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0" name="圆角矩形 69"/>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1" name="TextBox 70"/>
          <p:cNvSpPr txBox="1"/>
          <p:nvPr/>
        </p:nvSpPr>
        <p:spPr>
          <a:xfrm>
            <a:off x="6092023" y="5335647"/>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72" name="组合 71"/>
          <p:cNvGrpSpPr/>
          <p:nvPr/>
        </p:nvGrpSpPr>
        <p:grpSpPr>
          <a:xfrm rot="16200000">
            <a:off x="3413896" y="3506925"/>
            <a:ext cx="3354773" cy="579679"/>
            <a:chOff x="7967269" y="3151651"/>
            <a:chExt cx="3354773" cy="579679"/>
          </a:xfrm>
        </p:grpSpPr>
        <p:sp>
          <p:nvSpPr>
            <p:cNvPr id="73" name="Line 128"/>
            <p:cNvSpPr>
              <a:spLocks noChangeShapeType="1"/>
            </p:cNvSpPr>
            <p:nvPr/>
          </p:nvSpPr>
          <p:spPr bwMode="auto">
            <a:xfrm>
              <a:off x="9702801" y="3151651"/>
              <a:ext cx="0" cy="579678"/>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4" name="Line 129"/>
            <p:cNvSpPr>
              <a:spLocks noChangeShapeType="1"/>
            </p:cNvSpPr>
            <p:nvPr/>
          </p:nvSpPr>
          <p:spPr bwMode="auto">
            <a:xfrm flipH="1">
              <a:off x="7967269" y="3492499"/>
              <a:ext cx="3354771" cy="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5" name="Line 130"/>
            <p:cNvSpPr>
              <a:spLocks noChangeShapeType="1"/>
            </p:cNvSpPr>
            <p:nvPr/>
          </p:nvSpPr>
          <p:spPr bwMode="auto">
            <a:xfrm>
              <a:off x="7971393" y="3486151"/>
              <a:ext cx="0" cy="20955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6" name="Line 131"/>
            <p:cNvSpPr>
              <a:spLocks noChangeShapeType="1"/>
            </p:cNvSpPr>
            <p:nvPr/>
          </p:nvSpPr>
          <p:spPr bwMode="auto">
            <a:xfrm>
              <a:off x="11322042" y="3492500"/>
              <a:ext cx="0" cy="23883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750"/>
                                        <p:tgtEl>
                                          <p:spTgt spid="42"/>
                                        </p:tgtEl>
                                      </p:cBhvr>
                                    </p:animEffect>
                                    <p:anim calcmode="lin" valueType="num">
                                      <p:cBhvr>
                                        <p:cTn id="31" dur="750" fill="hold"/>
                                        <p:tgtEl>
                                          <p:spTgt spid="42"/>
                                        </p:tgtEl>
                                        <p:attrNameLst>
                                          <p:attrName>ppt_w</p:attrName>
                                        </p:attrNameLst>
                                      </p:cBhvr>
                                      <p:tavLst>
                                        <p:tav tm="0" fmla="#ppt_w*sin(2.5*pi*$)">
                                          <p:val>
                                            <p:fltVal val="0"/>
                                          </p:val>
                                        </p:tav>
                                        <p:tav tm="100000">
                                          <p:val>
                                            <p:fltVal val="1"/>
                                          </p:val>
                                        </p:tav>
                                      </p:tavLst>
                                    </p:anim>
                                    <p:anim calcmode="lin" valueType="num">
                                      <p:cBhvr>
                                        <p:cTn id="32" dur="750" fill="hold"/>
                                        <p:tgtEl>
                                          <p:spTgt spid="42"/>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45"/>
                                        </p:tgtEl>
                                        <p:attrNameLst>
                                          <p:attrName>style.visibility</p:attrName>
                                        </p:attrNameLst>
                                      </p:cBhvr>
                                      <p:to>
                                        <p:strVal val="visible"/>
                                      </p:to>
                                    </p:set>
                                    <p:anim calcmode="lin" valueType="num">
                                      <p:cBhvr>
                                        <p:cTn id="35" dur="10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45"/>
                                        </p:tgtEl>
                                        <p:attrNameLst>
                                          <p:attrName>ppt_y</p:attrName>
                                        </p:attrNameLst>
                                      </p:cBhvr>
                                      <p:tavLst>
                                        <p:tav tm="0">
                                          <p:val>
                                            <p:strVal val="#ppt_y"/>
                                          </p:val>
                                        </p:tav>
                                        <p:tav tm="100000">
                                          <p:val>
                                            <p:strVal val="#ppt_y"/>
                                          </p:val>
                                        </p:tav>
                                      </p:tavLst>
                                    </p:anim>
                                    <p:anim calcmode="lin" valueType="num">
                                      <p:cBhvr>
                                        <p:cTn id="37" dur="10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45"/>
                                        </p:tgtEl>
                                      </p:cBhvr>
                                    </p:animEffect>
                                  </p:childTnLst>
                                </p:cTn>
                              </p:par>
                            </p:childTnLst>
                          </p:cTn>
                        </p:par>
                        <p:par>
                          <p:cTn id="40" fill="hold">
                            <p:stCondLst>
                              <p:cond delay="2299"/>
                            </p:stCondLst>
                            <p:childTnLst>
                              <p:par>
                                <p:cTn id="41" presetID="16" presetClass="entr" presetSubtype="21"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barn(inVertical)">
                                      <p:cBhvr>
                                        <p:cTn id="43" dur="500"/>
                                        <p:tgtEl>
                                          <p:spTgt spid="46"/>
                                        </p:tgtEl>
                                      </p:cBhvr>
                                    </p:animEffect>
                                  </p:childTnLst>
                                </p:cTn>
                              </p:par>
                            </p:childTnLst>
                          </p:cTn>
                        </p:par>
                        <p:par>
                          <p:cTn id="44" fill="hold">
                            <p:stCondLst>
                              <p:cond delay="2799"/>
                            </p:stCondLst>
                            <p:childTnLst>
                              <p:par>
                                <p:cTn id="45" presetID="53" presetClass="entr" presetSubtype="16"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childTnLst>
                          </p:cTn>
                        </p:par>
                        <p:par>
                          <p:cTn id="50" fill="hold">
                            <p:stCondLst>
                              <p:cond delay="3299"/>
                            </p:stCondLst>
                            <p:childTnLst>
                              <p:par>
                                <p:cTn id="51" presetID="42" presetClass="entr" presetSubtype="0"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anim calcmode="lin" valueType="num">
                                      <p:cBhvr>
                                        <p:cTn id="54" dur="500" fill="hold"/>
                                        <p:tgtEl>
                                          <p:spTgt spid="48"/>
                                        </p:tgtEl>
                                        <p:attrNameLst>
                                          <p:attrName>ppt_x</p:attrName>
                                        </p:attrNameLst>
                                      </p:cBhvr>
                                      <p:tavLst>
                                        <p:tav tm="0">
                                          <p:val>
                                            <p:strVal val="#ppt_x"/>
                                          </p:val>
                                        </p:tav>
                                        <p:tav tm="100000">
                                          <p:val>
                                            <p:strVal val="#ppt_x"/>
                                          </p:val>
                                        </p:tav>
                                      </p:tavLst>
                                    </p:anim>
                                    <p:anim calcmode="lin" valueType="num">
                                      <p:cBhvr>
                                        <p:cTn id="55" dur="500" fill="hold"/>
                                        <p:tgtEl>
                                          <p:spTgt spid="4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anim calcmode="lin" valueType="num">
                                      <p:cBhvr>
                                        <p:cTn id="59" dur="500" fill="hold"/>
                                        <p:tgtEl>
                                          <p:spTgt spid="49"/>
                                        </p:tgtEl>
                                        <p:attrNameLst>
                                          <p:attrName>ppt_x</p:attrName>
                                        </p:attrNameLst>
                                      </p:cBhvr>
                                      <p:tavLst>
                                        <p:tav tm="0">
                                          <p:val>
                                            <p:strVal val="#ppt_x"/>
                                          </p:val>
                                        </p:tav>
                                        <p:tav tm="100000">
                                          <p:val>
                                            <p:strVal val="#ppt_x"/>
                                          </p:val>
                                        </p:tav>
                                      </p:tavLst>
                                    </p:anim>
                                    <p:anim calcmode="lin" valueType="num">
                                      <p:cBhvr>
                                        <p:cTn id="60" dur="500" fill="hold"/>
                                        <p:tgtEl>
                                          <p:spTgt spid="49"/>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40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anim calcmode="lin" valueType="num">
                                      <p:cBhvr>
                                        <p:cTn id="64" dur="500" fill="hold"/>
                                        <p:tgtEl>
                                          <p:spTgt spid="50"/>
                                        </p:tgtEl>
                                        <p:attrNameLst>
                                          <p:attrName>ppt_x</p:attrName>
                                        </p:attrNameLst>
                                      </p:cBhvr>
                                      <p:tavLst>
                                        <p:tav tm="0">
                                          <p:val>
                                            <p:strVal val="#ppt_x"/>
                                          </p:val>
                                        </p:tav>
                                        <p:tav tm="100000">
                                          <p:val>
                                            <p:strVal val="#ppt_x"/>
                                          </p:val>
                                        </p:tav>
                                      </p:tavLst>
                                    </p:anim>
                                    <p:anim calcmode="lin" valueType="num">
                                      <p:cBhvr>
                                        <p:cTn id="65" dur="500" fill="hold"/>
                                        <p:tgtEl>
                                          <p:spTgt spid="50"/>
                                        </p:tgtEl>
                                        <p:attrNameLst>
                                          <p:attrName>ppt_y</p:attrName>
                                        </p:attrNameLst>
                                      </p:cBhvr>
                                      <p:tavLst>
                                        <p:tav tm="0">
                                          <p:val>
                                            <p:strVal val="#ppt_y+.1"/>
                                          </p:val>
                                        </p:tav>
                                        <p:tav tm="100000">
                                          <p:val>
                                            <p:strVal val="#ppt_y"/>
                                          </p:val>
                                        </p:tav>
                                      </p:tavLst>
                                    </p:anim>
                                  </p:childTnLst>
                                </p:cTn>
                              </p:par>
                            </p:childTnLst>
                          </p:cTn>
                        </p:par>
                        <p:par>
                          <p:cTn id="66" fill="hold">
                            <p:stCondLst>
                              <p:cond delay="3799"/>
                            </p:stCondLst>
                            <p:childTnLst>
                              <p:par>
                                <p:cTn id="67" presetID="22" presetClass="entr" presetSubtype="8"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left)">
                                      <p:cBhvr>
                                        <p:cTn id="69" dur="300"/>
                                        <p:tgtEl>
                                          <p:spTgt spid="51"/>
                                        </p:tgtEl>
                                      </p:cBhvr>
                                    </p:animEffect>
                                  </p:childTnLst>
                                </p:cTn>
                              </p:par>
                            </p:childTnLst>
                          </p:cTn>
                        </p:par>
                        <p:par>
                          <p:cTn id="70" fill="hold">
                            <p:stCondLst>
                              <p:cond delay="4299"/>
                            </p:stCondLst>
                            <p:childTnLst>
                              <p:par>
                                <p:cTn id="71" presetID="22" presetClass="entr" presetSubtype="1" fill="hold" nodeType="after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wipe(up)">
                                      <p:cBhvr>
                                        <p:cTn id="73" dur="500"/>
                                        <p:tgtEl>
                                          <p:spTgt spid="72"/>
                                        </p:tgtEl>
                                      </p:cBhvr>
                                    </p:animEffect>
                                  </p:childTnLst>
                                </p:cTn>
                              </p:par>
                            </p:childTnLst>
                          </p:cTn>
                        </p:par>
                        <p:par>
                          <p:cTn id="74" fill="hold">
                            <p:stCondLst>
                              <p:cond delay="4799"/>
                            </p:stCondLst>
                            <p:childTnLst>
                              <p:par>
                                <p:cTn id="75" presetID="12" presetClass="entr" presetSubtype="4"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500"/>
                                        <p:tgtEl>
                                          <p:spTgt spid="52"/>
                                        </p:tgtEl>
                                        <p:attrNameLst>
                                          <p:attrName>ppt_y</p:attrName>
                                        </p:attrNameLst>
                                      </p:cBhvr>
                                      <p:tavLst>
                                        <p:tav tm="0">
                                          <p:val>
                                            <p:strVal val="#ppt_y+#ppt_h*1.125000"/>
                                          </p:val>
                                        </p:tav>
                                        <p:tav tm="100000">
                                          <p:val>
                                            <p:strVal val="#ppt_y"/>
                                          </p:val>
                                        </p:tav>
                                      </p:tavLst>
                                    </p:anim>
                                    <p:animEffect transition="in" filter="wipe(up)">
                                      <p:cBhvr>
                                        <p:cTn id="78" dur="500"/>
                                        <p:tgtEl>
                                          <p:spTgt spid="52"/>
                                        </p:tgtEl>
                                      </p:cBhvr>
                                    </p:animEffect>
                                  </p:childTnLst>
                                </p:cTn>
                              </p:par>
                            </p:childTnLst>
                          </p:cTn>
                        </p:par>
                        <p:par>
                          <p:cTn id="79" fill="hold">
                            <p:stCondLst>
                              <p:cond delay="5299"/>
                            </p:stCondLst>
                            <p:childTnLst>
                              <p:par>
                                <p:cTn id="80" presetID="22" presetClass="entr" presetSubtype="8"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left)">
                                      <p:cBhvr>
                                        <p:cTn id="82" dur="300"/>
                                        <p:tgtEl>
                                          <p:spTgt spid="55"/>
                                        </p:tgtEl>
                                      </p:cBhvr>
                                    </p:animEffect>
                                  </p:childTnLst>
                                </p:cTn>
                              </p:par>
                            </p:childTnLst>
                          </p:cTn>
                        </p:par>
                        <p:par>
                          <p:cTn id="83" fill="hold">
                            <p:stCondLst>
                              <p:cond delay="5799"/>
                            </p:stCondLst>
                            <p:childTnLst>
                              <p:par>
                                <p:cTn id="84" presetID="12" presetClass="entr" presetSubtype="4" fill="hold" nodeType="afterEffect">
                                  <p:stCondLst>
                                    <p:cond delay="0"/>
                                  </p:stCondLst>
                                  <p:childTnLst>
                                    <p:set>
                                      <p:cBhvr>
                                        <p:cTn id="85" dur="1" fill="hold">
                                          <p:stCondLst>
                                            <p:cond delay="0"/>
                                          </p:stCondLst>
                                        </p:cTn>
                                        <p:tgtEl>
                                          <p:spTgt spid="56"/>
                                        </p:tgtEl>
                                        <p:attrNameLst>
                                          <p:attrName>style.visibility</p:attrName>
                                        </p:attrNameLst>
                                      </p:cBhvr>
                                      <p:to>
                                        <p:strVal val="visible"/>
                                      </p:to>
                                    </p:set>
                                    <p:anim calcmode="lin" valueType="num">
                                      <p:cBhvr additive="base">
                                        <p:cTn id="86" dur="500"/>
                                        <p:tgtEl>
                                          <p:spTgt spid="56"/>
                                        </p:tgtEl>
                                        <p:attrNameLst>
                                          <p:attrName>ppt_y</p:attrName>
                                        </p:attrNameLst>
                                      </p:cBhvr>
                                      <p:tavLst>
                                        <p:tav tm="0">
                                          <p:val>
                                            <p:strVal val="#ppt_y+#ppt_h*1.125000"/>
                                          </p:val>
                                        </p:tav>
                                        <p:tav tm="100000">
                                          <p:val>
                                            <p:strVal val="#ppt_y"/>
                                          </p:val>
                                        </p:tav>
                                      </p:tavLst>
                                    </p:anim>
                                    <p:animEffect transition="in" filter="wipe(up)">
                                      <p:cBhvr>
                                        <p:cTn id="87" dur="500"/>
                                        <p:tgtEl>
                                          <p:spTgt spid="56"/>
                                        </p:tgtEl>
                                      </p:cBhvr>
                                    </p:animEffect>
                                  </p:childTnLst>
                                </p:cTn>
                              </p:par>
                            </p:childTnLst>
                          </p:cTn>
                        </p:par>
                        <p:par>
                          <p:cTn id="88" fill="hold">
                            <p:stCondLst>
                              <p:cond delay="6299"/>
                            </p:stCondLst>
                            <p:childTnLst>
                              <p:par>
                                <p:cTn id="89" presetID="22" presetClass="entr" presetSubtype="8" fill="hold" grpId="0"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left)">
                                      <p:cBhvr>
                                        <p:cTn id="91" dur="300"/>
                                        <p:tgtEl>
                                          <p:spTgt spid="59"/>
                                        </p:tgtEl>
                                      </p:cBhvr>
                                    </p:animEffect>
                                  </p:childTnLst>
                                </p:cTn>
                              </p:par>
                            </p:childTnLst>
                          </p:cTn>
                        </p:par>
                        <p:par>
                          <p:cTn id="92" fill="hold">
                            <p:stCondLst>
                              <p:cond delay="6799"/>
                            </p:stCondLst>
                            <p:childTnLst>
                              <p:par>
                                <p:cTn id="93" presetID="12" presetClass="entr" presetSubtype="4" fill="hold" nodeType="after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p:tgtEl>
                                          <p:spTgt spid="60"/>
                                        </p:tgtEl>
                                        <p:attrNameLst>
                                          <p:attrName>ppt_y</p:attrName>
                                        </p:attrNameLst>
                                      </p:cBhvr>
                                      <p:tavLst>
                                        <p:tav tm="0">
                                          <p:val>
                                            <p:strVal val="#ppt_y+#ppt_h*1.125000"/>
                                          </p:val>
                                        </p:tav>
                                        <p:tav tm="100000">
                                          <p:val>
                                            <p:strVal val="#ppt_y"/>
                                          </p:val>
                                        </p:tav>
                                      </p:tavLst>
                                    </p:anim>
                                    <p:animEffect transition="in" filter="wipe(up)">
                                      <p:cBhvr>
                                        <p:cTn id="96" dur="500"/>
                                        <p:tgtEl>
                                          <p:spTgt spid="60"/>
                                        </p:tgtEl>
                                      </p:cBhvr>
                                    </p:animEffect>
                                  </p:childTnLst>
                                </p:cTn>
                              </p:par>
                            </p:childTnLst>
                          </p:cTn>
                        </p:par>
                        <p:par>
                          <p:cTn id="97" fill="hold">
                            <p:stCondLst>
                              <p:cond delay="7299"/>
                            </p:stCondLst>
                            <p:childTnLst>
                              <p:par>
                                <p:cTn id="98" presetID="22" presetClass="entr" presetSubtype="8" fill="hold" grpId="0" nodeType="after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wipe(left)">
                                      <p:cBhvr>
                                        <p:cTn id="100" dur="300"/>
                                        <p:tgtEl>
                                          <p:spTgt spid="63"/>
                                        </p:tgtEl>
                                      </p:cBhvr>
                                    </p:animEffect>
                                  </p:childTnLst>
                                </p:cTn>
                              </p:par>
                            </p:childTnLst>
                          </p:cTn>
                        </p:par>
                        <p:par>
                          <p:cTn id="101" fill="hold">
                            <p:stCondLst>
                              <p:cond delay="7799"/>
                            </p:stCondLst>
                            <p:childTnLst>
                              <p:par>
                                <p:cTn id="102" presetID="12" presetClass="entr" presetSubtype="4" fill="hold" nodeType="afterEffect">
                                  <p:stCondLst>
                                    <p:cond delay="0"/>
                                  </p:stCondLst>
                                  <p:childTnLst>
                                    <p:set>
                                      <p:cBhvr>
                                        <p:cTn id="103" dur="1" fill="hold">
                                          <p:stCondLst>
                                            <p:cond delay="0"/>
                                          </p:stCondLst>
                                        </p:cTn>
                                        <p:tgtEl>
                                          <p:spTgt spid="64"/>
                                        </p:tgtEl>
                                        <p:attrNameLst>
                                          <p:attrName>style.visibility</p:attrName>
                                        </p:attrNameLst>
                                      </p:cBhvr>
                                      <p:to>
                                        <p:strVal val="visible"/>
                                      </p:to>
                                    </p:set>
                                    <p:anim calcmode="lin" valueType="num">
                                      <p:cBhvr additive="base">
                                        <p:cTn id="104" dur="500"/>
                                        <p:tgtEl>
                                          <p:spTgt spid="64"/>
                                        </p:tgtEl>
                                        <p:attrNameLst>
                                          <p:attrName>ppt_y</p:attrName>
                                        </p:attrNameLst>
                                      </p:cBhvr>
                                      <p:tavLst>
                                        <p:tav tm="0">
                                          <p:val>
                                            <p:strVal val="#ppt_y+#ppt_h*1.125000"/>
                                          </p:val>
                                        </p:tav>
                                        <p:tav tm="100000">
                                          <p:val>
                                            <p:strVal val="#ppt_y"/>
                                          </p:val>
                                        </p:tav>
                                      </p:tavLst>
                                    </p:anim>
                                    <p:animEffect transition="in" filter="wipe(up)">
                                      <p:cBhvr>
                                        <p:cTn id="105" dur="500"/>
                                        <p:tgtEl>
                                          <p:spTgt spid="64"/>
                                        </p:tgtEl>
                                      </p:cBhvr>
                                    </p:animEffect>
                                  </p:childTnLst>
                                </p:cTn>
                              </p:par>
                            </p:childTnLst>
                          </p:cTn>
                        </p:par>
                        <p:par>
                          <p:cTn id="106" fill="hold">
                            <p:stCondLst>
                              <p:cond delay="8299"/>
                            </p:stCondLst>
                            <p:childTnLst>
                              <p:par>
                                <p:cTn id="107" presetID="22" presetClass="entr" presetSubtype="8" fill="hold" grpId="0" nodeType="afterEffect">
                                  <p:stCondLst>
                                    <p:cond delay="0"/>
                                  </p:stCondLst>
                                  <p:childTnLst>
                                    <p:set>
                                      <p:cBhvr>
                                        <p:cTn id="108" dur="1" fill="hold">
                                          <p:stCondLst>
                                            <p:cond delay="0"/>
                                          </p:stCondLst>
                                        </p:cTn>
                                        <p:tgtEl>
                                          <p:spTgt spid="67"/>
                                        </p:tgtEl>
                                        <p:attrNameLst>
                                          <p:attrName>style.visibility</p:attrName>
                                        </p:attrNameLst>
                                      </p:cBhvr>
                                      <p:to>
                                        <p:strVal val="visible"/>
                                      </p:to>
                                    </p:set>
                                    <p:animEffect transition="in" filter="wipe(left)">
                                      <p:cBhvr>
                                        <p:cTn id="109" dur="300"/>
                                        <p:tgtEl>
                                          <p:spTgt spid="67"/>
                                        </p:tgtEl>
                                      </p:cBhvr>
                                    </p:animEffect>
                                  </p:childTnLst>
                                </p:cTn>
                              </p:par>
                            </p:childTnLst>
                          </p:cTn>
                        </p:par>
                        <p:par>
                          <p:cTn id="110" fill="hold">
                            <p:stCondLst>
                              <p:cond delay="8799"/>
                            </p:stCondLst>
                            <p:childTnLst>
                              <p:par>
                                <p:cTn id="111" presetID="12" presetClass="entr" presetSubtype="4" fill="hold" nodeType="afterEffect">
                                  <p:stCondLst>
                                    <p:cond delay="0"/>
                                  </p:stCondLst>
                                  <p:childTnLst>
                                    <p:set>
                                      <p:cBhvr>
                                        <p:cTn id="112" dur="1" fill="hold">
                                          <p:stCondLst>
                                            <p:cond delay="0"/>
                                          </p:stCondLst>
                                        </p:cTn>
                                        <p:tgtEl>
                                          <p:spTgt spid="68"/>
                                        </p:tgtEl>
                                        <p:attrNameLst>
                                          <p:attrName>style.visibility</p:attrName>
                                        </p:attrNameLst>
                                      </p:cBhvr>
                                      <p:to>
                                        <p:strVal val="visible"/>
                                      </p:to>
                                    </p:set>
                                    <p:anim calcmode="lin" valueType="num">
                                      <p:cBhvr additive="base">
                                        <p:cTn id="113" dur="500"/>
                                        <p:tgtEl>
                                          <p:spTgt spid="68"/>
                                        </p:tgtEl>
                                        <p:attrNameLst>
                                          <p:attrName>ppt_y</p:attrName>
                                        </p:attrNameLst>
                                      </p:cBhvr>
                                      <p:tavLst>
                                        <p:tav tm="0">
                                          <p:val>
                                            <p:strVal val="#ppt_y+#ppt_h*1.125000"/>
                                          </p:val>
                                        </p:tav>
                                        <p:tav tm="100000">
                                          <p:val>
                                            <p:strVal val="#ppt_y"/>
                                          </p:val>
                                        </p:tav>
                                      </p:tavLst>
                                    </p:anim>
                                    <p:animEffect transition="in" filter="wipe(up)">
                                      <p:cBhvr>
                                        <p:cTn id="114" dur="500"/>
                                        <p:tgtEl>
                                          <p:spTgt spid="68"/>
                                        </p:tgtEl>
                                      </p:cBhvr>
                                    </p:animEffect>
                                  </p:childTnLst>
                                </p:cTn>
                              </p:par>
                            </p:childTnLst>
                          </p:cTn>
                        </p:par>
                        <p:par>
                          <p:cTn id="115" fill="hold">
                            <p:stCondLst>
                              <p:cond delay="9299"/>
                            </p:stCondLst>
                            <p:childTnLst>
                              <p:par>
                                <p:cTn id="116" presetID="22" presetClass="entr" presetSubtype="8"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Effect transition="in" filter="wipe(left)">
                                      <p:cBhvr>
                                        <p:cTn id="118"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45" grpId="0"/>
      <p:bldP spid="47" grpId="0"/>
      <p:bldP spid="48" grpId="0"/>
      <p:bldP spid="49" grpId="0"/>
      <p:bldP spid="50" grpId="0"/>
      <p:bldP spid="51" grpId="0"/>
      <p:bldP spid="55" grpId="0"/>
      <p:bldP spid="59" grpId="0"/>
      <p:bldP spid="63" grpId="0"/>
      <p:bldP spid="67" grpId="0"/>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6601643" y="19342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4" name="矩形 83"/>
          <p:cNvSpPr/>
          <p:nvPr/>
        </p:nvSpPr>
        <p:spPr>
          <a:xfrm>
            <a:off x="6889675" y="155679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市场开拓经验</a:t>
            </a:r>
          </a:p>
        </p:txBody>
      </p:sp>
      <p:sp>
        <p:nvSpPr>
          <p:cNvPr id="85" name="矩形 47"/>
          <p:cNvSpPr>
            <a:spLocks noChangeArrowheads="1"/>
          </p:cNvSpPr>
          <p:nvPr/>
        </p:nvSpPr>
        <p:spPr bwMode="auto">
          <a:xfrm>
            <a:off x="6889675" y="1964798"/>
            <a:ext cx="424847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grpSp>
        <p:nvGrpSpPr>
          <p:cNvPr id="92" name="组合 91"/>
          <p:cNvGrpSpPr/>
          <p:nvPr/>
        </p:nvGrpSpPr>
        <p:grpSpPr>
          <a:xfrm>
            <a:off x="5881563" y="1677204"/>
            <a:ext cx="968654" cy="956034"/>
            <a:chOff x="6217935" y="1158425"/>
            <a:chExt cx="527724" cy="520849"/>
          </a:xfrm>
        </p:grpSpPr>
        <p:grpSp>
          <p:nvGrpSpPr>
            <p:cNvPr id="93" name="组合 92"/>
            <p:cNvGrpSpPr/>
            <p:nvPr/>
          </p:nvGrpSpPr>
          <p:grpSpPr>
            <a:xfrm>
              <a:off x="6219351" y="1158425"/>
              <a:ext cx="520849" cy="520849"/>
              <a:chOff x="1705099" y="2564904"/>
              <a:chExt cx="1800200" cy="1800200"/>
            </a:xfrm>
          </p:grpSpPr>
          <p:sp>
            <p:nvSpPr>
              <p:cNvPr id="96" name="椭圆 9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7" name="椭圆 9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94" name="TextBox 93"/>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99" name="直接连接符 98"/>
          <p:cNvCxnSpPr/>
          <p:nvPr/>
        </p:nvCxnSpPr>
        <p:spPr>
          <a:xfrm>
            <a:off x="6601643" y="3488524"/>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6889675" y="3111105"/>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部门合作经验</a:t>
            </a:r>
          </a:p>
        </p:txBody>
      </p:sp>
      <p:sp>
        <p:nvSpPr>
          <p:cNvPr id="103" name="矩形 47"/>
          <p:cNvSpPr>
            <a:spLocks noChangeArrowheads="1"/>
          </p:cNvSpPr>
          <p:nvPr/>
        </p:nvSpPr>
        <p:spPr bwMode="auto">
          <a:xfrm>
            <a:off x="6889675" y="3519111"/>
            <a:ext cx="424847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grpSp>
        <p:nvGrpSpPr>
          <p:cNvPr id="104" name="组合 103"/>
          <p:cNvGrpSpPr/>
          <p:nvPr/>
        </p:nvGrpSpPr>
        <p:grpSpPr>
          <a:xfrm>
            <a:off x="5881563" y="3231517"/>
            <a:ext cx="968654" cy="956034"/>
            <a:chOff x="6217935" y="1158425"/>
            <a:chExt cx="527724" cy="520849"/>
          </a:xfrm>
        </p:grpSpPr>
        <p:grpSp>
          <p:nvGrpSpPr>
            <p:cNvPr id="105" name="组合 104"/>
            <p:cNvGrpSpPr/>
            <p:nvPr/>
          </p:nvGrpSpPr>
          <p:grpSpPr>
            <a:xfrm>
              <a:off x="6219351" y="1158425"/>
              <a:ext cx="520849" cy="520849"/>
              <a:chOff x="1705099" y="2564904"/>
              <a:chExt cx="1800200" cy="1800200"/>
            </a:xfrm>
          </p:grpSpPr>
          <p:sp>
            <p:nvSpPr>
              <p:cNvPr id="107" name="椭圆 10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8" name="椭圆 10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06" name="TextBox 105"/>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109" name="直接连接符 108"/>
          <p:cNvCxnSpPr/>
          <p:nvPr/>
        </p:nvCxnSpPr>
        <p:spPr>
          <a:xfrm>
            <a:off x="6601643" y="5102563"/>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6889675" y="4725144"/>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项目管理经验</a:t>
            </a:r>
          </a:p>
        </p:txBody>
      </p:sp>
      <p:sp>
        <p:nvSpPr>
          <p:cNvPr id="111" name="矩形 47"/>
          <p:cNvSpPr>
            <a:spLocks noChangeArrowheads="1"/>
          </p:cNvSpPr>
          <p:nvPr/>
        </p:nvSpPr>
        <p:spPr bwMode="auto">
          <a:xfrm>
            <a:off x="6889675" y="5133150"/>
            <a:ext cx="424847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grpSp>
        <p:nvGrpSpPr>
          <p:cNvPr id="112" name="组合 111"/>
          <p:cNvGrpSpPr/>
          <p:nvPr/>
        </p:nvGrpSpPr>
        <p:grpSpPr>
          <a:xfrm>
            <a:off x="5881563" y="4845556"/>
            <a:ext cx="968654" cy="956034"/>
            <a:chOff x="6217935" y="1158425"/>
            <a:chExt cx="527724" cy="520849"/>
          </a:xfrm>
        </p:grpSpPr>
        <p:grpSp>
          <p:nvGrpSpPr>
            <p:cNvPr id="113" name="组合 112"/>
            <p:cNvGrpSpPr/>
            <p:nvPr/>
          </p:nvGrpSpPr>
          <p:grpSpPr>
            <a:xfrm>
              <a:off x="6219351" y="1158425"/>
              <a:ext cx="520849" cy="520849"/>
              <a:chOff x="1705099" y="2564904"/>
              <a:chExt cx="1800200" cy="1800200"/>
            </a:xfrm>
          </p:grpSpPr>
          <p:sp>
            <p:nvSpPr>
              <p:cNvPr id="115" name="椭圆 11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6" name="椭圆 115"/>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4" name="TextBox 113"/>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92"/>
                                        </p:tgtEl>
                                        <p:attrNameLst>
                                          <p:attrName>style.visibility</p:attrName>
                                        </p:attrNameLst>
                                      </p:cBhvr>
                                      <p:to>
                                        <p:strVal val="visible"/>
                                      </p:to>
                                    </p:set>
                                    <p:animEffect transition="in" filter="fade">
                                      <p:cBhvr>
                                        <p:cTn id="31" dur="750"/>
                                        <p:tgtEl>
                                          <p:spTgt spid="92"/>
                                        </p:tgtEl>
                                      </p:cBhvr>
                                    </p:animEffect>
                                    <p:anim calcmode="lin" valueType="num">
                                      <p:cBhvr>
                                        <p:cTn id="32" dur="750" fill="hold"/>
                                        <p:tgtEl>
                                          <p:spTgt spid="92"/>
                                        </p:tgtEl>
                                        <p:attrNameLst>
                                          <p:attrName>ppt_w</p:attrName>
                                        </p:attrNameLst>
                                      </p:cBhvr>
                                      <p:tavLst>
                                        <p:tav tm="0" fmla="#ppt_w*sin(2.5*pi*$)">
                                          <p:val>
                                            <p:fltVal val="0"/>
                                          </p:val>
                                        </p:tav>
                                        <p:tav tm="100000">
                                          <p:val>
                                            <p:fltVal val="1"/>
                                          </p:val>
                                        </p:tav>
                                      </p:tavLst>
                                    </p:anim>
                                    <p:anim calcmode="lin" valueType="num">
                                      <p:cBhvr>
                                        <p:cTn id="33" dur="750" fill="hold"/>
                                        <p:tgtEl>
                                          <p:spTgt spid="92"/>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left)">
                                      <p:cBhvr>
                                        <p:cTn id="37" dur="500"/>
                                        <p:tgtEl>
                                          <p:spTgt spid="83"/>
                                        </p:tgtEl>
                                      </p:cBhvr>
                                    </p:animEffect>
                                  </p:childTnLst>
                                </p:cTn>
                              </p:par>
                              <p:par>
                                <p:cTn id="38" presetID="2" presetClass="entr" presetSubtype="2" fill="hold" grpId="0" nodeType="withEffect">
                                  <p:stCondLst>
                                    <p:cond delay="500"/>
                                  </p:stCondLst>
                                  <p:childTnLst>
                                    <p:set>
                                      <p:cBhvr>
                                        <p:cTn id="39" dur="1" fill="hold">
                                          <p:stCondLst>
                                            <p:cond delay="0"/>
                                          </p:stCondLst>
                                        </p:cTn>
                                        <p:tgtEl>
                                          <p:spTgt spid="84"/>
                                        </p:tgtEl>
                                        <p:attrNameLst>
                                          <p:attrName>style.visibility</p:attrName>
                                        </p:attrNameLst>
                                      </p:cBhvr>
                                      <p:to>
                                        <p:strVal val="visible"/>
                                      </p:to>
                                    </p:set>
                                    <p:anim calcmode="lin" valueType="num">
                                      <p:cBhvr additive="base">
                                        <p:cTn id="40" dur="500" fill="hold"/>
                                        <p:tgtEl>
                                          <p:spTgt spid="84"/>
                                        </p:tgtEl>
                                        <p:attrNameLst>
                                          <p:attrName>ppt_x</p:attrName>
                                        </p:attrNameLst>
                                      </p:cBhvr>
                                      <p:tavLst>
                                        <p:tav tm="0">
                                          <p:val>
                                            <p:strVal val="1+#ppt_w/2"/>
                                          </p:val>
                                        </p:tav>
                                        <p:tav tm="100000">
                                          <p:val>
                                            <p:strVal val="#ppt_x"/>
                                          </p:val>
                                        </p:tav>
                                      </p:tavLst>
                                    </p:anim>
                                    <p:anim calcmode="lin" valueType="num">
                                      <p:cBhvr additive="base">
                                        <p:cTn id="41" dur="500" fill="hold"/>
                                        <p:tgtEl>
                                          <p:spTgt spid="8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85"/>
                                        </p:tgtEl>
                                        <p:attrNameLst>
                                          <p:attrName>style.visibility</p:attrName>
                                        </p:attrNameLst>
                                      </p:cBhvr>
                                      <p:to>
                                        <p:strVal val="visible"/>
                                      </p:to>
                                    </p:set>
                                    <p:anim calcmode="lin" valueType="num">
                                      <p:cBhvr additive="base">
                                        <p:cTn id="44" dur="500" fill="hold"/>
                                        <p:tgtEl>
                                          <p:spTgt spid="85"/>
                                        </p:tgtEl>
                                        <p:attrNameLst>
                                          <p:attrName>ppt_x</p:attrName>
                                        </p:attrNameLst>
                                      </p:cBhvr>
                                      <p:tavLst>
                                        <p:tav tm="0">
                                          <p:val>
                                            <p:strVal val="1+#ppt_w/2"/>
                                          </p:val>
                                        </p:tav>
                                        <p:tav tm="100000">
                                          <p:val>
                                            <p:strVal val="#ppt_x"/>
                                          </p:val>
                                        </p:tav>
                                      </p:tavLst>
                                    </p:anim>
                                    <p:anim calcmode="lin" valueType="num">
                                      <p:cBhvr additive="base">
                                        <p:cTn id="45" dur="500" fill="hold"/>
                                        <p:tgtEl>
                                          <p:spTgt spid="85"/>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45" presetClass="entr" presetSubtype="0" fill="hold" nodeType="after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fade">
                                      <p:cBhvr>
                                        <p:cTn id="49" dur="750"/>
                                        <p:tgtEl>
                                          <p:spTgt spid="104"/>
                                        </p:tgtEl>
                                      </p:cBhvr>
                                    </p:animEffect>
                                    <p:anim calcmode="lin" valueType="num">
                                      <p:cBhvr>
                                        <p:cTn id="50" dur="750" fill="hold"/>
                                        <p:tgtEl>
                                          <p:spTgt spid="104"/>
                                        </p:tgtEl>
                                        <p:attrNameLst>
                                          <p:attrName>ppt_w</p:attrName>
                                        </p:attrNameLst>
                                      </p:cBhvr>
                                      <p:tavLst>
                                        <p:tav tm="0" fmla="#ppt_w*sin(2.5*pi*$)">
                                          <p:val>
                                            <p:fltVal val="0"/>
                                          </p:val>
                                        </p:tav>
                                        <p:tav tm="100000">
                                          <p:val>
                                            <p:fltVal val="1"/>
                                          </p:val>
                                        </p:tav>
                                      </p:tavLst>
                                    </p:anim>
                                    <p:anim calcmode="lin" valueType="num">
                                      <p:cBhvr>
                                        <p:cTn id="51" dur="750" fill="hold"/>
                                        <p:tgtEl>
                                          <p:spTgt spid="104"/>
                                        </p:tgtEl>
                                        <p:attrNameLst>
                                          <p:attrName>ppt_h</p:attrName>
                                        </p:attrNameLst>
                                      </p:cBhvr>
                                      <p:tavLst>
                                        <p:tav tm="0">
                                          <p:val>
                                            <p:strVal val="#ppt_h"/>
                                          </p:val>
                                        </p:tav>
                                        <p:tav tm="100000">
                                          <p:val>
                                            <p:strVal val="#ppt_h"/>
                                          </p:val>
                                        </p:tav>
                                      </p:tavLst>
                                    </p:anim>
                                  </p:childTnLst>
                                </p:cTn>
                              </p:par>
                            </p:childTnLst>
                          </p:cTn>
                        </p:par>
                        <p:par>
                          <p:cTn id="52" fill="hold">
                            <p:stCondLst>
                              <p:cond delay="3250"/>
                            </p:stCondLst>
                            <p:childTnLst>
                              <p:par>
                                <p:cTn id="53" presetID="22" presetClass="entr" presetSubtype="8" fill="hold" nodeType="afterEffect">
                                  <p:stCondLst>
                                    <p:cond delay="0"/>
                                  </p:stCondLst>
                                  <p:childTnLst>
                                    <p:set>
                                      <p:cBhvr>
                                        <p:cTn id="54" dur="1" fill="hold">
                                          <p:stCondLst>
                                            <p:cond delay="0"/>
                                          </p:stCondLst>
                                        </p:cTn>
                                        <p:tgtEl>
                                          <p:spTgt spid="99"/>
                                        </p:tgtEl>
                                        <p:attrNameLst>
                                          <p:attrName>style.visibility</p:attrName>
                                        </p:attrNameLst>
                                      </p:cBhvr>
                                      <p:to>
                                        <p:strVal val="visible"/>
                                      </p:to>
                                    </p:set>
                                    <p:animEffect transition="in" filter="wipe(left)">
                                      <p:cBhvr>
                                        <p:cTn id="55" dur="500"/>
                                        <p:tgtEl>
                                          <p:spTgt spid="99"/>
                                        </p:tgtEl>
                                      </p:cBhvr>
                                    </p:animEffect>
                                  </p:childTnLst>
                                </p:cTn>
                              </p:par>
                              <p:par>
                                <p:cTn id="56" presetID="2" presetClass="entr" presetSubtype="2" fill="hold" grpId="0" nodeType="withEffect">
                                  <p:stCondLst>
                                    <p:cond delay="500"/>
                                  </p:stCondLst>
                                  <p:childTnLst>
                                    <p:set>
                                      <p:cBhvr>
                                        <p:cTn id="57" dur="1" fill="hold">
                                          <p:stCondLst>
                                            <p:cond delay="0"/>
                                          </p:stCondLst>
                                        </p:cTn>
                                        <p:tgtEl>
                                          <p:spTgt spid="100"/>
                                        </p:tgtEl>
                                        <p:attrNameLst>
                                          <p:attrName>style.visibility</p:attrName>
                                        </p:attrNameLst>
                                      </p:cBhvr>
                                      <p:to>
                                        <p:strVal val="visible"/>
                                      </p:to>
                                    </p:set>
                                    <p:anim calcmode="lin" valueType="num">
                                      <p:cBhvr additive="base">
                                        <p:cTn id="58" dur="500" fill="hold"/>
                                        <p:tgtEl>
                                          <p:spTgt spid="100"/>
                                        </p:tgtEl>
                                        <p:attrNameLst>
                                          <p:attrName>ppt_x</p:attrName>
                                        </p:attrNameLst>
                                      </p:cBhvr>
                                      <p:tavLst>
                                        <p:tav tm="0">
                                          <p:val>
                                            <p:strVal val="1+#ppt_w/2"/>
                                          </p:val>
                                        </p:tav>
                                        <p:tav tm="100000">
                                          <p:val>
                                            <p:strVal val="#ppt_x"/>
                                          </p:val>
                                        </p:tav>
                                      </p:tavLst>
                                    </p:anim>
                                    <p:anim calcmode="lin" valueType="num">
                                      <p:cBhvr additive="base">
                                        <p:cTn id="59" dur="500" fill="hold"/>
                                        <p:tgtEl>
                                          <p:spTgt spid="100"/>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500"/>
                                  </p:stCondLst>
                                  <p:childTnLst>
                                    <p:set>
                                      <p:cBhvr>
                                        <p:cTn id="61" dur="1" fill="hold">
                                          <p:stCondLst>
                                            <p:cond delay="0"/>
                                          </p:stCondLst>
                                        </p:cTn>
                                        <p:tgtEl>
                                          <p:spTgt spid="103"/>
                                        </p:tgtEl>
                                        <p:attrNameLst>
                                          <p:attrName>style.visibility</p:attrName>
                                        </p:attrNameLst>
                                      </p:cBhvr>
                                      <p:to>
                                        <p:strVal val="visible"/>
                                      </p:to>
                                    </p:set>
                                    <p:anim calcmode="lin" valueType="num">
                                      <p:cBhvr additive="base">
                                        <p:cTn id="62" dur="500" fill="hold"/>
                                        <p:tgtEl>
                                          <p:spTgt spid="103"/>
                                        </p:tgtEl>
                                        <p:attrNameLst>
                                          <p:attrName>ppt_x</p:attrName>
                                        </p:attrNameLst>
                                      </p:cBhvr>
                                      <p:tavLst>
                                        <p:tav tm="0">
                                          <p:val>
                                            <p:strVal val="1+#ppt_w/2"/>
                                          </p:val>
                                        </p:tav>
                                        <p:tav tm="100000">
                                          <p:val>
                                            <p:strVal val="#ppt_x"/>
                                          </p:val>
                                        </p:tav>
                                      </p:tavLst>
                                    </p:anim>
                                    <p:anim calcmode="lin" valueType="num">
                                      <p:cBhvr additive="base">
                                        <p:cTn id="63" dur="500" fill="hold"/>
                                        <p:tgtEl>
                                          <p:spTgt spid="103"/>
                                        </p:tgtEl>
                                        <p:attrNameLst>
                                          <p:attrName>ppt_y</p:attrName>
                                        </p:attrNameLst>
                                      </p:cBhvr>
                                      <p:tavLst>
                                        <p:tav tm="0">
                                          <p:val>
                                            <p:strVal val="#ppt_y"/>
                                          </p:val>
                                        </p:tav>
                                        <p:tav tm="100000">
                                          <p:val>
                                            <p:strVal val="#ppt_y"/>
                                          </p:val>
                                        </p:tav>
                                      </p:tavLst>
                                    </p:anim>
                                  </p:childTnLst>
                                </p:cTn>
                              </p:par>
                            </p:childTnLst>
                          </p:cTn>
                        </p:par>
                        <p:par>
                          <p:cTn id="64" fill="hold">
                            <p:stCondLst>
                              <p:cond delay="4250"/>
                            </p:stCondLst>
                            <p:childTnLst>
                              <p:par>
                                <p:cTn id="65" presetID="45" presetClass="entr" presetSubtype="0" fill="hold" nodeType="afterEffect">
                                  <p:stCondLst>
                                    <p:cond delay="0"/>
                                  </p:stCondLst>
                                  <p:childTnLst>
                                    <p:set>
                                      <p:cBhvr>
                                        <p:cTn id="66" dur="1" fill="hold">
                                          <p:stCondLst>
                                            <p:cond delay="0"/>
                                          </p:stCondLst>
                                        </p:cTn>
                                        <p:tgtEl>
                                          <p:spTgt spid="112"/>
                                        </p:tgtEl>
                                        <p:attrNameLst>
                                          <p:attrName>style.visibility</p:attrName>
                                        </p:attrNameLst>
                                      </p:cBhvr>
                                      <p:to>
                                        <p:strVal val="visible"/>
                                      </p:to>
                                    </p:set>
                                    <p:animEffect transition="in" filter="fade">
                                      <p:cBhvr>
                                        <p:cTn id="67" dur="750"/>
                                        <p:tgtEl>
                                          <p:spTgt spid="112"/>
                                        </p:tgtEl>
                                      </p:cBhvr>
                                    </p:animEffect>
                                    <p:anim calcmode="lin" valueType="num">
                                      <p:cBhvr>
                                        <p:cTn id="68" dur="750" fill="hold"/>
                                        <p:tgtEl>
                                          <p:spTgt spid="112"/>
                                        </p:tgtEl>
                                        <p:attrNameLst>
                                          <p:attrName>ppt_w</p:attrName>
                                        </p:attrNameLst>
                                      </p:cBhvr>
                                      <p:tavLst>
                                        <p:tav tm="0" fmla="#ppt_w*sin(2.5*pi*$)">
                                          <p:val>
                                            <p:fltVal val="0"/>
                                          </p:val>
                                        </p:tav>
                                        <p:tav tm="100000">
                                          <p:val>
                                            <p:fltVal val="1"/>
                                          </p:val>
                                        </p:tav>
                                      </p:tavLst>
                                    </p:anim>
                                    <p:anim calcmode="lin" valueType="num">
                                      <p:cBhvr>
                                        <p:cTn id="69" dur="750" fill="hold"/>
                                        <p:tgtEl>
                                          <p:spTgt spid="112"/>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22" presetClass="entr" presetSubtype="8" fill="hold" nodeType="afterEffect">
                                  <p:stCondLst>
                                    <p:cond delay="0"/>
                                  </p:stCondLst>
                                  <p:childTnLst>
                                    <p:set>
                                      <p:cBhvr>
                                        <p:cTn id="72" dur="1" fill="hold">
                                          <p:stCondLst>
                                            <p:cond delay="0"/>
                                          </p:stCondLst>
                                        </p:cTn>
                                        <p:tgtEl>
                                          <p:spTgt spid="109"/>
                                        </p:tgtEl>
                                        <p:attrNameLst>
                                          <p:attrName>style.visibility</p:attrName>
                                        </p:attrNameLst>
                                      </p:cBhvr>
                                      <p:to>
                                        <p:strVal val="visible"/>
                                      </p:to>
                                    </p:set>
                                    <p:animEffect transition="in" filter="wipe(left)">
                                      <p:cBhvr>
                                        <p:cTn id="73" dur="500"/>
                                        <p:tgtEl>
                                          <p:spTgt spid="109"/>
                                        </p:tgtEl>
                                      </p:cBhvr>
                                    </p:animEffect>
                                  </p:childTnLst>
                                </p:cTn>
                              </p:par>
                              <p:par>
                                <p:cTn id="74" presetID="2" presetClass="entr" presetSubtype="2" fill="hold" grpId="0" nodeType="withEffect">
                                  <p:stCondLst>
                                    <p:cond delay="500"/>
                                  </p:stCondLst>
                                  <p:childTnLst>
                                    <p:set>
                                      <p:cBhvr>
                                        <p:cTn id="75" dur="1" fill="hold">
                                          <p:stCondLst>
                                            <p:cond delay="0"/>
                                          </p:stCondLst>
                                        </p:cTn>
                                        <p:tgtEl>
                                          <p:spTgt spid="110"/>
                                        </p:tgtEl>
                                        <p:attrNameLst>
                                          <p:attrName>style.visibility</p:attrName>
                                        </p:attrNameLst>
                                      </p:cBhvr>
                                      <p:to>
                                        <p:strVal val="visible"/>
                                      </p:to>
                                    </p:set>
                                    <p:anim calcmode="lin" valueType="num">
                                      <p:cBhvr additive="base">
                                        <p:cTn id="76" dur="500" fill="hold"/>
                                        <p:tgtEl>
                                          <p:spTgt spid="110"/>
                                        </p:tgtEl>
                                        <p:attrNameLst>
                                          <p:attrName>ppt_x</p:attrName>
                                        </p:attrNameLst>
                                      </p:cBhvr>
                                      <p:tavLst>
                                        <p:tav tm="0">
                                          <p:val>
                                            <p:strVal val="1+#ppt_w/2"/>
                                          </p:val>
                                        </p:tav>
                                        <p:tav tm="100000">
                                          <p:val>
                                            <p:strVal val="#ppt_x"/>
                                          </p:val>
                                        </p:tav>
                                      </p:tavLst>
                                    </p:anim>
                                    <p:anim calcmode="lin" valueType="num">
                                      <p:cBhvr additive="base">
                                        <p:cTn id="77" dur="500" fill="hold"/>
                                        <p:tgtEl>
                                          <p:spTgt spid="110"/>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111"/>
                                        </p:tgtEl>
                                        <p:attrNameLst>
                                          <p:attrName>style.visibility</p:attrName>
                                        </p:attrNameLst>
                                      </p:cBhvr>
                                      <p:to>
                                        <p:strVal val="visible"/>
                                      </p:to>
                                    </p:set>
                                    <p:anim calcmode="lin" valueType="num">
                                      <p:cBhvr additive="base">
                                        <p:cTn id="80" dur="500" fill="hold"/>
                                        <p:tgtEl>
                                          <p:spTgt spid="111"/>
                                        </p:tgtEl>
                                        <p:attrNameLst>
                                          <p:attrName>ppt_x</p:attrName>
                                        </p:attrNameLst>
                                      </p:cBhvr>
                                      <p:tavLst>
                                        <p:tav tm="0">
                                          <p:val>
                                            <p:strVal val="1+#ppt_w/2"/>
                                          </p:val>
                                        </p:tav>
                                        <p:tav tm="100000">
                                          <p:val>
                                            <p:strVal val="#ppt_x"/>
                                          </p:val>
                                        </p:tav>
                                      </p:tavLst>
                                    </p:anim>
                                    <p:anim calcmode="lin" valueType="num">
                                      <p:cBhvr additive="base">
                                        <p:cTn id="81"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84" grpId="0"/>
      <p:bldP spid="85" grpId="0"/>
      <p:bldP spid="100" grpId="0"/>
      <p:bldP spid="103" grpId="0"/>
      <p:bldP spid="110" grpId="0"/>
      <p:bldP spid="1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完成项目汇总</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091535" y="1628800"/>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 name="矩形 15"/>
          <p:cNvSpPr/>
          <p:nvPr/>
        </p:nvSpPr>
        <p:spPr>
          <a:xfrm>
            <a:off x="3951276" y="1628800"/>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矩形 18"/>
          <p:cNvSpPr/>
          <p:nvPr/>
        </p:nvSpPr>
        <p:spPr>
          <a:xfrm>
            <a:off x="1091535" y="3788573"/>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矩形 21"/>
          <p:cNvSpPr/>
          <p:nvPr/>
        </p:nvSpPr>
        <p:spPr>
          <a:xfrm>
            <a:off x="3951276" y="3788573"/>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4" name="组合 23"/>
          <p:cNvGrpSpPr/>
          <p:nvPr/>
        </p:nvGrpSpPr>
        <p:grpSpPr>
          <a:xfrm>
            <a:off x="6961683" y="1716250"/>
            <a:ext cx="4176464" cy="662235"/>
            <a:chOff x="5737547" y="1428218"/>
            <a:chExt cx="4176464" cy="662235"/>
          </a:xfrm>
        </p:grpSpPr>
        <p:sp>
          <p:nvSpPr>
            <p:cNvPr id="25" name="圆角矩形 24"/>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圆角矩形 25"/>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7312545" y="1844824"/>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28" name="组合 27"/>
          <p:cNvGrpSpPr/>
          <p:nvPr/>
        </p:nvGrpSpPr>
        <p:grpSpPr>
          <a:xfrm>
            <a:off x="6961683" y="2550741"/>
            <a:ext cx="4176464" cy="662235"/>
            <a:chOff x="5737547" y="1428218"/>
            <a:chExt cx="4176464" cy="662235"/>
          </a:xfrm>
        </p:grpSpPr>
        <p:sp>
          <p:nvSpPr>
            <p:cNvPr id="29" name="圆角矩形 28"/>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圆角矩形 29"/>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1" name="TextBox 30"/>
          <p:cNvSpPr txBox="1"/>
          <p:nvPr/>
        </p:nvSpPr>
        <p:spPr>
          <a:xfrm>
            <a:off x="7312545" y="2708920"/>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32" name="组合 31"/>
          <p:cNvGrpSpPr/>
          <p:nvPr/>
        </p:nvGrpSpPr>
        <p:grpSpPr>
          <a:xfrm>
            <a:off x="6961683" y="3372434"/>
            <a:ext cx="4176464" cy="662235"/>
            <a:chOff x="5737547" y="1428218"/>
            <a:chExt cx="4176464" cy="662235"/>
          </a:xfrm>
        </p:grpSpPr>
        <p:sp>
          <p:nvSpPr>
            <p:cNvPr id="33" name="圆角矩形 32"/>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圆角矩形 33"/>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5" name="TextBox 34"/>
          <p:cNvSpPr txBox="1"/>
          <p:nvPr/>
        </p:nvSpPr>
        <p:spPr>
          <a:xfrm>
            <a:off x="7312545" y="3501008"/>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36" name="组合 35"/>
          <p:cNvGrpSpPr/>
          <p:nvPr/>
        </p:nvGrpSpPr>
        <p:grpSpPr>
          <a:xfrm>
            <a:off x="6961683" y="4206925"/>
            <a:ext cx="4176464" cy="662235"/>
            <a:chOff x="5737547" y="1428218"/>
            <a:chExt cx="4176464" cy="662235"/>
          </a:xfrm>
        </p:grpSpPr>
        <p:sp>
          <p:nvSpPr>
            <p:cNvPr id="37" name="圆角矩形 36"/>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8" name="圆角矩形 37"/>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9" name="TextBox 38"/>
          <p:cNvSpPr txBox="1"/>
          <p:nvPr/>
        </p:nvSpPr>
        <p:spPr>
          <a:xfrm>
            <a:off x="7312545" y="4365104"/>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40" name="矩形 39"/>
          <p:cNvSpPr>
            <a:spLocks noChangeArrowheads="1"/>
          </p:cNvSpPr>
          <p:nvPr/>
        </p:nvSpPr>
        <p:spPr bwMode="auto">
          <a:xfrm>
            <a:off x="6961683" y="5013176"/>
            <a:ext cx="432048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ppt_y</p:attrName>
                                        </p:attrNameLst>
                                      </p:cBhvr>
                                      <p:tavLst>
                                        <p:tav tm="0">
                                          <p:val>
                                            <p:strVal val="#ppt_y+#ppt_h*1.125000"/>
                                          </p:val>
                                        </p:tav>
                                        <p:tav tm="100000">
                                          <p:val>
                                            <p:strVal val="#ppt_y"/>
                                          </p:val>
                                        </p:tav>
                                      </p:tavLst>
                                    </p:anim>
                                    <p:animEffect transition="in" filter="wipe(up)">
                                      <p:cBhvr>
                                        <p:cTn id="32" dur="500"/>
                                        <p:tgtEl>
                                          <p:spTgt spid="24"/>
                                        </p:tgtEl>
                                      </p:cBhvr>
                                    </p:animEffect>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300"/>
                                        <p:tgtEl>
                                          <p:spTgt spid="27"/>
                                        </p:tgtEl>
                                      </p:cBhvr>
                                    </p:animEffect>
                                  </p:childTnLst>
                                </p:cTn>
                              </p:par>
                            </p:childTnLst>
                          </p:cTn>
                        </p:par>
                        <p:par>
                          <p:cTn id="37" fill="hold">
                            <p:stCondLst>
                              <p:cond delay="1550"/>
                            </p:stCondLst>
                            <p:childTnLst>
                              <p:par>
                                <p:cTn id="38" presetID="12" presetClass="entr" presetSubtype="4"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p:tgtEl>
                                          <p:spTgt spid="28"/>
                                        </p:tgtEl>
                                        <p:attrNameLst>
                                          <p:attrName>ppt_y</p:attrName>
                                        </p:attrNameLst>
                                      </p:cBhvr>
                                      <p:tavLst>
                                        <p:tav tm="0">
                                          <p:val>
                                            <p:strVal val="#ppt_y+#ppt_h*1.125000"/>
                                          </p:val>
                                        </p:tav>
                                        <p:tav tm="100000">
                                          <p:val>
                                            <p:strVal val="#ppt_y"/>
                                          </p:val>
                                        </p:tav>
                                      </p:tavLst>
                                    </p:anim>
                                    <p:animEffect transition="in" filter="wipe(up)">
                                      <p:cBhvr>
                                        <p:cTn id="41" dur="500"/>
                                        <p:tgtEl>
                                          <p:spTgt spid="28"/>
                                        </p:tgtEl>
                                      </p:cBhvr>
                                    </p:animEffect>
                                  </p:childTnLst>
                                </p:cTn>
                              </p:par>
                            </p:childTnLst>
                          </p:cTn>
                        </p:par>
                        <p:par>
                          <p:cTn id="42" fill="hold">
                            <p:stCondLst>
                              <p:cond delay="2050"/>
                            </p:stCondLst>
                            <p:childTnLst>
                              <p:par>
                                <p:cTn id="43" presetID="22" presetClass="entr" presetSubtype="8"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left)">
                                      <p:cBhvr>
                                        <p:cTn id="45" dur="300"/>
                                        <p:tgtEl>
                                          <p:spTgt spid="31"/>
                                        </p:tgtEl>
                                      </p:cBhvr>
                                    </p:animEffect>
                                  </p:childTnLst>
                                </p:cTn>
                              </p:par>
                            </p:childTnLst>
                          </p:cTn>
                        </p:par>
                        <p:par>
                          <p:cTn id="46" fill="hold">
                            <p:stCondLst>
                              <p:cond delay="2350"/>
                            </p:stCondLst>
                            <p:childTnLst>
                              <p:par>
                                <p:cTn id="47" presetID="12" presetClass="entr" presetSubtype="4"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ppt_y</p:attrName>
                                        </p:attrNameLst>
                                      </p:cBhvr>
                                      <p:tavLst>
                                        <p:tav tm="0">
                                          <p:val>
                                            <p:strVal val="#ppt_y+#ppt_h*1.125000"/>
                                          </p:val>
                                        </p:tav>
                                        <p:tav tm="100000">
                                          <p:val>
                                            <p:strVal val="#ppt_y"/>
                                          </p:val>
                                        </p:tav>
                                      </p:tavLst>
                                    </p:anim>
                                    <p:animEffect transition="in" filter="wipe(up)">
                                      <p:cBhvr>
                                        <p:cTn id="50" dur="500"/>
                                        <p:tgtEl>
                                          <p:spTgt spid="32"/>
                                        </p:tgtEl>
                                      </p:cBhvr>
                                    </p:animEffect>
                                  </p:childTnLst>
                                </p:cTn>
                              </p:par>
                            </p:childTnLst>
                          </p:cTn>
                        </p:par>
                        <p:par>
                          <p:cTn id="51" fill="hold">
                            <p:stCondLst>
                              <p:cond delay="285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300"/>
                                        <p:tgtEl>
                                          <p:spTgt spid="35"/>
                                        </p:tgtEl>
                                      </p:cBhvr>
                                    </p:animEffect>
                                  </p:childTnLst>
                                </p:cTn>
                              </p:par>
                            </p:childTnLst>
                          </p:cTn>
                        </p:par>
                        <p:par>
                          <p:cTn id="55" fill="hold">
                            <p:stCondLst>
                              <p:cond delay="3150"/>
                            </p:stCondLst>
                            <p:childTnLst>
                              <p:par>
                                <p:cTn id="56" presetID="12" presetClass="entr" presetSubtype="4"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p:tgtEl>
                                          <p:spTgt spid="36"/>
                                        </p:tgtEl>
                                        <p:attrNameLst>
                                          <p:attrName>ppt_y</p:attrName>
                                        </p:attrNameLst>
                                      </p:cBhvr>
                                      <p:tavLst>
                                        <p:tav tm="0">
                                          <p:val>
                                            <p:strVal val="#ppt_y+#ppt_h*1.125000"/>
                                          </p:val>
                                        </p:tav>
                                        <p:tav tm="100000">
                                          <p:val>
                                            <p:strVal val="#ppt_y"/>
                                          </p:val>
                                        </p:tav>
                                      </p:tavLst>
                                    </p:anim>
                                    <p:animEffect transition="in" filter="wipe(up)">
                                      <p:cBhvr>
                                        <p:cTn id="59" dur="500"/>
                                        <p:tgtEl>
                                          <p:spTgt spid="36"/>
                                        </p:tgtEl>
                                      </p:cBhvr>
                                    </p:animEffect>
                                  </p:childTnLst>
                                </p:cTn>
                              </p:par>
                            </p:childTnLst>
                          </p:cTn>
                        </p:par>
                        <p:par>
                          <p:cTn id="60" fill="hold">
                            <p:stCondLst>
                              <p:cond delay="3650"/>
                            </p:stCondLst>
                            <p:childTnLst>
                              <p:par>
                                <p:cTn id="61" presetID="22" presetClass="entr" presetSubtype="8"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left)">
                                      <p:cBhvr>
                                        <p:cTn id="63" dur="300"/>
                                        <p:tgtEl>
                                          <p:spTgt spid="39"/>
                                        </p:tgtEl>
                                      </p:cBhvr>
                                    </p:animEffect>
                                  </p:childTnLst>
                                </p:cTn>
                              </p:par>
                            </p:childTnLst>
                          </p:cTn>
                        </p:par>
                        <p:par>
                          <p:cTn id="64" fill="hold">
                            <p:stCondLst>
                              <p:cond delay="3950"/>
                            </p:stCondLst>
                            <p:childTnLst>
                              <p:par>
                                <p:cTn id="65" presetID="42" presetClass="entr" presetSubtype="0"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1000"/>
                                        <p:tgtEl>
                                          <p:spTgt spid="40"/>
                                        </p:tgtEl>
                                      </p:cBhvr>
                                    </p:animEffect>
                                    <p:anim calcmode="lin" valueType="num">
                                      <p:cBhvr>
                                        <p:cTn id="68" dur="1000" fill="hold"/>
                                        <p:tgtEl>
                                          <p:spTgt spid="40"/>
                                        </p:tgtEl>
                                        <p:attrNameLst>
                                          <p:attrName>ppt_x</p:attrName>
                                        </p:attrNameLst>
                                      </p:cBhvr>
                                      <p:tavLst>
                                        <p:tav tm="0">
                                          <p:val>
                                            <p:strVal val="#ppt_x"/>
                                          </p:val>
                                        </p:tav>
                                        <p:tav tm="100000">
                                          <p:val>
                                            <p:strVal val="#ppt_x"/>
                                          </p:val>
                                        </p:tav>
                                      </p:tavLst>
                                    </p:anim>
                                    <p:anim calcmode="lin" valueType="num">
                                      <p:cBhvr>
                                        <p:cTn id="6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27" grpId="0"/>
      <p:bldP spid="31" grpId="0"/>
      <p:bldP spid="35"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完成项目之一</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642162" y="2163111"/>
            <a:ext cx="1237382" cy="1115636"/>
            <a:chOff x="2713211" y="1988840"/>
            <a:chExt cx="1610824" cy="1452335"/>
          </a:xfrm>
        </p:grpSpPr>
        <p:sp>
          <p:nvSpPr>
            <p:cNvPr id="1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8" name="组合 17"/>
          <p:cNvGrpSpPr/>
          <p:nvPr/>
        </p:nvGrpSpPr>
        <p:grpSpPr>
          <a:xfrm>
            <a:off x="5518076" y="5473689"/>
            <a:ext cx="926821" cy="835631"/>
            <a:chOff x="2713211" y="1988840"/>
            <a:chExt cx="1610824" cy="1452335"/>
          </a:xfrm>
        </p:grpSpPr>
        <p:sp>
          <p:nvSpPr>
            <p:cNvPr id="19"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3" name="矩形 12"/>
          <p:cNvSpPr/>
          <p:nvPr/>
        </p:nvSpPr>
        <p:spPr>
          <a:xfrm>
            <a:off x="1260853" y="2601972"/>
            <a:ext cx="4864650" cy="338455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矩形 20"/>
          <p:cNvSpPr>
            <a:spLocks noChangeArrowheads="1"/>
          </p:cNvSpPr>
          <p:nvPr/>
        </p:nvSpPr>
        <p:spPr bwMode="auto">
          <a:xfrm>
            <a:off x="6745659" y="2569853"/>
            <a:ext cx="432048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cxnSp>
        <p:nvCxnSpPr>
          <p:cNvPr id="22" name="直接连接符 21"/>
          <p:cNvCxnSpPr/>
          <p:nvPr/>
        </p:nvCxnSpPr>
        <p:spPr>
          <a:xfrm>
            <a:off x="7465739" y="4027392"/>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7753771" y="3649973"/>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添加文字标题</a:t>
            </a:r>
          </a:p>
        </p:txBody>
      </p:sp>
      <p:sp>
        <p:nvSpPr>
          <p:cNvPr id="24" name="矩形 47"/>
          <p:cNvSpPr>
            <a:spLocks noChangeArrowheads="1"/>
          </p:cNvSpPr>
          <p:nvPr/>
        </p:nvSpPr>
        <p:spPr bwMode="auto">
          <a:xfrm>
            <a:off x="7753771" y="4057979"/>
            <a:ext cx="3384376"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25" name="组合 24"/>
          <p:cNvGrpSpPr/>
          <p:nvPr/>
        </p:nvGrpSpPr>
        <p:grpSpPr>
          <a:xfrm>
            <a:off x="6745659" y="3770385"/>
            <a:ext cx="968654" cy="956034"/>
            <a:chOff x="6217935" y="1158425"/>
            <a:chExt cx="527724" cy="520849"/>
          </a:xfrm>
        </p:grpSpPr>
        <p:grpSp>
          <p:nvGrpSpPr>
            <p:cNvPr id="26" name="组合 25"/>
            <p:cNvGrpSpPr/>
            <p:nvPr/>
          </p:nvGrpSpPr>
          <p:grpSpPr>
            <a:xfrm>
              <a:off x="6219351" y="1158425"/>
              <a:ext cx="520849" cy="520849"/>
              <a:chOff x="1705099" y="2564904"/>
              <a:chExt cx="1800200" cy="1800200"/>
            </a:xfrm>
          </p:grpSpPr>
          <p:sp>
            <p:nvSpPr>
              <p:cNvPr id="28" name="椭圆 2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30" name="直接连接符 29"/>
          <p:cNvCxnSpPr/>
          <p:nvPr/>
        </p:nvCxnSpPr>
        <p:spPr>
          <a:xfrm>
            <a:off x="7465739" y="525152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753771" y="4874109"/>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添加文字图标</a:t>
            </a:r>
          </a:p>
        </p:txBody>
      </p:sp>
      <p:sp>
        <p:nvSpPr>
          <p:cNvPr id="32" name="矩形 47"/>
          <p:cNvSpPr>
            <a:spLocks noChangeArrowheads="1"/>
          </p:cNvSpPr>
          <p:nvPr/>
        </p:nvSpPr>
        <p:spPr bwMode="auto">
          <a:xfrm>
            <a:off x="7753771" y="5282115"/>
            <a:ext cx="3384376"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33" name="组合 32"/>
          <p:cNvGrpSpPr/>
          <p:nvPr/>
        </p:nvGrpSpPr>
        <p:grpSpPr>
          <a:xfrm>
            <a:off x="6745659" y="4994521"/>
            <a:ext cx="968654" cy="956034"/>
            <a:chOff x="6217935" y="1158425"/>
            <a:chExt cx="527724" cy="520849"/>
          </a:xfrm>
        </p:grpSpPr>
        <p:grpSp>
          <p:nvGrpSpPr>
            <p:cNvPr id="34" name="组合 33"/>
            <p:cNvGrpSpPr/>
            <p:nvPr/>
          </p:nvGrpSpPr>
          <p:grpSpPr>
            <a:xfrm>
              <a:off x="6219351" y="1158425"/>
              <a:ext cx="520849" cy="520849"/>
              <a:chOff x="1705099" y="2564904"/>
              <a:chExt cx="1800200" cy="1800200"/>
            </a:xfrm>
          </p:grpSpPr>
          <p:sp>
            <p:nvSpPr>
              <p:cNvPr id="36" name="椭圆 3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椭圆 3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5" name="TextBox 34"/>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8" name="组合 37"/>
          <p:cNvGrpSpPr/>
          <p:nvPr/>
        </p:nvGrpSpPr>
        <p:grpSpPr>
          <a:xfrm>
            <a:off x="4081363" y="1367870"/>
            <a:ext cx="4176464" cy="662235"/>
            <a:chOff x="5737547" y="1428218"/>
            <a:chExt cx="4176464" cy="662235"/>
          </a:xfrm>
        </p:grpSpPr>
        <p:sp>
          <p:nvSpPr>
            <p:cNvPr id="39" name="圆角矩形 38"/>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圆角矩形 39"/>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1" name="TextBox 40"/>
          <p:cNvSpPr txBox="1"/>
          <p:nvPr/>
        </p:nvSpPr>
        <p:spPr>
          <a:xfrm>
            <a:off x="4297387" y="1496444"/>
            <a:ext cx="3681586" cy="369332"/>
          </a:xfrm>
          <a:prstGeom prst="rect">
            <a:avLst/>
          </a:prstGeom>
          <a:noFill/>
        </p:spPr>
        <p:txBody>
          <a:bodyPr wrap="square" lIns="0" tIns="0" rIns="0" bIns="0"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在此输入工程项目名称</a:t>
            </a:r>
            <a:endPar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p:tgtEl>
                                          <p:spTgt spid="38"/>
                                        </p:tgtEl>
                                        <p:attrNameLst>
                                          <p:attrName>ppt_y</p:attrName>
                                        </p:attrNameLst>
                                      </p:cBhvr>
                                      <p:tavLst>
                                        <p:tav tm="0">
                                          <p:val>
                                            <p:strVal val="#ppt_y+#ppt_h*1.125000"/>
                                          </p:val>
                                        </p:tav>
                                        <p:tav tm="100000">
                                          <p:val>
                                            <p:strVal val="#ppt_y"/>
                                          </p:val>
                                        </p:tav>
                                      </p:tavLst>
                                    </p:anim>
                                    <p:animEffect transition="in" filter="wipe(up)">
                                      <p:cBhvr>
                                        <p:cTn id="32" dur="500"/>
                                        <p:tgtEl>
                                          <p:spTgt spid="38"/>
                                        </p:tgtEl>
                                      </p:cBhvr>
                                    </p:animEffect>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300"/>
                                        <p:tgtEl>
                                          <p:spTgt spid="41"/>
                                        </p:tgtEl>
                                      </p:cBhvr>
                                    </p:animEffect>
                                  </p:childTnLst>
                                </p:cTn>
                              </p:par>
                              <p:par>
                                <p:cTn id="37" presetID="45" presetClass="entr" presetSubtype="0" fill="hold" nodeType="withEffect">
                                  <p:stCondLst>
                                    <p:cond delay="5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750"/>
                                        <p:tgtEl>
                                          <p:spTgt spid="15"/>
                                        </p:tgtEl>
                                      </p:cBhvr>
                                    </p:animEffect>
                                    <p:anim calcmode="lin" valueType="num">
                                      <p:cBhvr>
                                        <p:cTn id="40" dur="750" fill="hold"/>
                                        <p:tgtEl>
                                          <p:spTgt spid="15"/>
                                        </p:tgtEl>
                                        <p:attrNameLst>
                                          <p:attrName>ppt_w</p:attrName>
                                        </p:attrNameLst>
                                      </p:cBhvr>
                                      <p:tavLst>
                                        <p:tav tm="0" fmla="#ppt_w*sin(2.5*pi*$)">
                                          <p:val>
                                            <p:fltVal val="0"/>
                                          </p:val>
                                        </p:tav>
                                        <p:tav tm="100000">
                                          <p:val>
                                            <p:fltVal val="1"/>
                                          </p:val>
                                        </p:tav>
                                      </p:tavLst>
                                    </p:anim>
                                    <p:anim calcmode="lin" valueType="num">
                                      <p:cBhvr>
                                        <p:cTn id="41" dur="750" fill="hold"/>
                                        <p:tgtEl>
                                          <p:spTgt spid="15"/>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50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750"/>
                                        <p:tgtEl>
                                          <p:spTgt spid="18"/>
                                        </p:tgtEl>
                                      </p:cBhvr>
                                    </p:animEffect>
                                    <p:anim calcmode="lin" valueType="num">
                                      <p:cBhvr>
                                        <p:cTn id="45" dur="750" fill="hold"/>
                                        <p:tgtEl>
                                          <p:spTgt spid="18"/>
                                        </p:tgtEl>
                                        <p:attrNameLst>
                                          <p:attrName>ppt_w</p:attrName>
                                        </p:attrNameLst>
                                      </p:cBhvr>
                                      <p:tavLst>
                                        <p:tav tm="0" fmla="#ppt_w*sin(2.5*pi*$)">
                                          <p:val>
                                            <p:fltVal val="0"/>
                                          </p:val>
                                        </p:tav>
                                        <p:tav tm="100000">
                                          <p:val>
                                            <p:fltVal val="1"/>
                                          </p:val>
                                        </p:tav>
                                      </p:tavLst>
                                    </p:anim>
                                    <p:anim calcmode="lin" valueType="num">
                                      <p:cBhvr>
                                        <p:cTn id="46" dur="750" fill="hold"/>
                                        <p:tgtEl>
                                          <p:spTgt spid="18"/>
                                        </p:tgtEl>
                                        <p:attrNameLst>
                                          <p:attrName>ppt_h</p:attrName>
                                        </p:attrNameLst>
                                      </p:cBhvr>
                                      <p:tavLst>
                                        <p:tav tm="0">
                                          <p:val>
                                            <p:strVal val="#ppt_h"/>
                                          </p:val>
                                        </p:tav>
                                        <p:tav tm="100000">
                                          <p:val>
                                            <p:strVal val="#ppt_h"/>
                                          </p:val>
                                        </p:tav>
                                      </p:tavLst>
                                    </p:anim>
                                  </p:childTnLst>
                                </p:cTn>
                              </p:par>
                            </p:childTnLst>
                          </p:cTn>
                        </p:par>
                        <p:par>
                          <p:cTn id="47" fill="hold">
                            <p:stCondLst>
                              <p:cond delay="2500"/>
                            </p:stCondLst>
                            <p:childTnLst>
                              <p:par>
                                <p:cTn id="48" presetID="42"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anim calcmode="lin" valueType="num">
                                      <p:cBhvr>
                                        <p:cTn id="51" dur="1000" fill="hold"/>
                                        <p:tgtEl>
                                          <p:spTgt spid="21"/>
                                        </p:tgtEl>
                                        <p:attrNameLst>
                                          <p:attrName>ppt_x</p:attrName>
                                        </p:attrNameLst>
                                      </p:cBhvr>
                                      <p:tavLst>
                                        <p:tav tm="0">
                                          <p:val>
                                            <p:strVal val="#ppt_x"/>
                                          </p:val>
                                        </p:tav>
                                        <p:tav tm="100000">
                                          <p:val>
                                            <p:strVal val="#ppt_x"/>
                                          </p:val>
                                        </p:tav>
                                      </p:tavLst>
                                    </p:anim>
                                    <p:anim calcmode="lin" valueType="num">
                                      <p:cBhvr>
                                        <p:cTn id="52" dur="1000" fill="hold"/>
                                        <p:tgtEl>
                                          <p:spTgt spid="21"/>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45" presetClass="entr" presetSubtype="0"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750"/>
                                        <p:tgtEl>
                                          <p:spTgt spid="25"/>
                                        </p:tgtEl>
                                      </p:cBhvr>
                                    </p:animEffect>
                                    <p:anim calcmode="lin" valueType="num">
                                      <p:cBhvr>
                                        <p:cTn id="57" dur="750" fill="hold"/>
                                        <p:tgtEl>
                                          <p:spTgt spid="25"/>
                                        </p:tgtEl>
                                        <p:attrNameLst>
                                          <p:attrName>ppt_w</p:attrName>
                                        </p:attrNameLst>
                                      </p:cBhvr>
                                      <p:tavLst>
                                        <p:tav tm="0" fmla="#ppt_w*sin(2.5*pi*$)">
                                          <p:val>
                                            <p:fltVal val="0"/>
                                          </p:val>
                                        </p:tav>
                                        <p:tav tm="100000">
                                          <p:val>
                                            <p:fltVal val="1"/>
                                          </p:val>
                                        </p:tav>
                                      </p:tavLst>
                                    </p:anim>
                                    <p:anim calcmode="lin" valueType="num">
                                      <p:cBhvr>
                                        <p:cTn id="58" dur="750" fill="hold"/>
                                        <p:tgtEl>
                                          <p:spTgt spid="25"/>
                                        </p:tgtEl>
                                        <p:attrNameLst>
                                          <p:attrName>ppt_h</p:attrName>
                                        </p:attrNameLst>
                                      </p:cBhvr>
                                      <p:tavLst>
                                        <p:tav tm="0">
                                          <p:val>
                                            <p:strVal val="#ppt_h"/>
                                          </p:val>
                                        </p:tav>
                                        <p:tav tm="100000">
                                          <p:val>
                                            <p:strVal val="#ppt_h"/>
                                          </p:val>
                                        </p:tav>
                                      </p:tavLst>
                                    </p:anim>
                                  </p:childTnLst>
                                </p:cTn>
                              </p:par>
                            </p:childTnLst>
                          </p:cTn>
                        </p:par>
                        <p:par>
                          <p:cTn id="59" fill="hold">
                            <p:stCondLst>
                              <p:cond delay="4250"/>
                            </p:stCondLst>
                            <p:childTnLst>
                              <p:par>
                                <p:cTn id="60" presetID="22" presetClass="entr" presetSubtype="8"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500"/>
                                        <p:tgtEl>
                                          <p:spTgt spid="22"/>
                                        </p:tgtEl>
                                      </p:cBhvr>
                                    </p:animEffect>
                                  </p:childTnLst>
                                </p:cTn>
                              </p:par>
                              <p:par>
                                <p:cTn id="63" presetID="2" presetClass="entr" presetSubtype="2" fill="hold" grpId="0" nodeType="withEffect">
                                  <p:stCondLst>
                                    <p:cond delay="5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1+#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5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1+#ppt_w/2"/>
                                          </p:val>
                                        </p:tav>
                                        <p:tav tm="100000">
                                          <p:val>
                                            <p:strVal val="#ppt_x"/>
                                          </p:val>
                                        </p:tav>
                                      </p:tavLst>
                                    </p:anim>
                                    <p:anim calcmode="lin" valueType="num">
                                      <p:cBhvr additive="base">
                                        <p:cTn id="70" dur="500" fill="hold"/>
                                        <p:tgtEl>
                                          <p:spTgt spid="24"/>
                                        </p:tgtEl>
                                        <p:attrNameLst>
                                          <p:attrName>ppt_y</p:attrName>
                                        </p:attrNameLst>
                                      </p:cBhvr>
                                      <p:tavLst>
                                        <p:tav tm="0">
                                          <p:val>
                                            <p:strVal val="#ppt_y"/>
                                          </p:val>
                                        </p:tav>
                                        <p:tav tm="100000">
                                          <p:val>
                                            <p:strVal val="#ppt_y"/>
                                          </p:val>
                                        </p:tav>
                                      </p:tavLst>
                                    </p:anim>
                                  </p:childTnLst>
                                </p:cTn>
                              </p:par>
                            </p:childTnLst>
                          </p:cTn>
                        </p:par>
                        <p:par>
                          <p:cTn id="71" fill="hold">
                            <p:stCondLst>
                              <p:cond delay="5250"/>
                            </p:stCondLst>
                            <p:childTnLst>
                              <p:par>
                                <p:cTn id="72" presetID="45" presetClass="entr" presetSubtype="0" fill="hold"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750"/>
                                        <p:tgtEl>
                                          <p:spTgt spid="33"/>
                                        </p:tgtEl>
                                      </p:cBhvr>
                                    </p:animEffect>
                                    <p:anim calcmode="lin" valueType="num">
                                      <p:cBhvr>
                                        <p:cTn id="75" dur="750" fill="hold"/>
                                        <p:tgtEl>
                                          <p:spTgt spid="33"/>
                                        </p:tgtEl>
                                        <p:attrNameLst>
                                          <p:attrName>ppt_w</p:attrName>
                                        </p:attrNameLst>
                                      </p:cBhvr>
                                      <p:tavLst>
                                        <p:tav tm="0" fmla="#ppt_w*sin(2.5*pi*$)">
                                          <p:val>
                                            <p:fltVal val="0"/>
                                          </p:val>
                                        </p:tav>
                                        <p:tav tm="100000">
                                          <p:val>
                                            <p:fltVal val="1"/>
                                          </p:val>
                                        </p:tav>
                                      </p:tavLst>
                                    </p:anim>
                                    <p:anim calcmode="lin" valueType="num">
                                      <p:cBhvr>
                                        <p:cTn id="76" dur="750" fill="hold"/>
                                        <p:tgtEl>
                                          <p:spTgt spid="33"/>
                                        </p:tgtEl>
                                        <p:attrNameLst>
                                          <p:attrName>ppt_h</p:attrName>
                                        </p:attrNameLst>
                                      </p:cBhvr>
                                      <p:tavLst>
                                        <p:tav tm="0">
                                          <p:val>
                                            <p:strVal val="#ppt_h"/>
                                          </p:val>
                                        </p:tav>
                                        <p:tav tm="100000">
                                          <p:val>
                                            <p:strVal val="#ppt_h"/>
                                          </p:val>
                                        </p:tav>
                                      </p:tavLst>
                                    </p:anim>
                                  </p:childTnLst>
                                </p:cTn>
                              </p:par>
                            </p:childTnLst>
                          </p:cTn>
                        </p:par>
                        <p:par>
                          <p:cTn id="77" fill="hold">
                            <p:stCondLst>
                              <p:cond delay="6000"/>
                            </p:stCondLst>
                            <p:childTnLst>
                              <p:par>
                                <p:cTn id="78" presetID="22" presetClass="entr" presetSubtype="8"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2" presetClass="entr" presetSubtype="2" fill="hold" grpId="0" nodeType="withEffect">
                                  <p:stCondLst>
                                    <p:cond delay="50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1+#ppt_w/2"/>
                                          </p:val>
                                        </p:tav>
                                        <p:tav tm="100000">
                                          <p:val>
                                            <p:strVal val="#ppt_x"/>
                                          </p:val>
                                        </p:tav>
                                      </p:tavLst>
                                    </p:anim>
                                    <p:anim calcmode="lin" valueType="num">
                                      <p:cBhvr additive="base">
                                        <p:cTn id="84" dur="500" fill="hold"/>
                                        <p:tgtEl>
                                          <p:spTgt spid="31"/>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5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1+#ppt_w/2"/>
                                          </p:val>
                                        </p:tav>
                                        <p:tav tm="100000">
                                          <p:val>
                                            <p:strVal val="#ppt_x"/>
                                          </p:val>
                                        </p:tav>
                                      </p:tavLst>
                                    </p:anim>
                                    <p:anim calcmode="lin" valueType="num">
                                      <p:cBhvr additive="base">
                                        <p:cTn id="8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21" grpId="0"/>
      <p:bldP spid="23" grpId="0"/>
      <p:bldP spid="24" grpId="0"/>
      <p:bldP spid="31" grpId="0"/>
      <p:bldP spid="32"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完成项目之二</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081363" y="1398613"/>
            <a:ext cx="4176464" cy="662235"/>
            <a:chOff x="5737547" y="1428218"/>
            <a:chExt cx="4176464" cy="662235"/>
          </a:xfrm>
        </p:grpSpPr>
        <p:sp>
          <p:nvSpPr>
            <p:cNvPr id="43" name="圆角矩形 42"/>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圆角矩形 43"/>
            <p:cNvSpPr/>
            <p:nvPr/>
          </p:nvSpPr>
          <p:spPr>
            <a:xfrm>
              <a:off x="5809555" y="1491609"/>
              <a:ext cx="4032448" cy="535452"/>
            </a:xfrm>
            <a:prstGeom prst="roundRect">
              <a:avLst>
                <a:gd name="adj" fmla="val 30951"/>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5" name="TextBox 44"/>
          <p:cNvSpPr txBox="1"/>
          <p:nvPr/>
        </p:nvSpPr>
        <p:spPr>
          <a:xfrm>
            <a:off x="4297387" y="1527187"/>
            <a:ext cx="3681586" cy="369332"/>
          </a:xfrm>
          <a:prstGeom prst="rect">
            <a:avLst/>
          </a:prstGeom>
          <a:noFill/>
        </p:spPr>
        <p:txBody>
          <a:bodyPr wrap="square" lIns="0" tIns="0" rIns="0" bIns="0"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在此输入工程项目名称</a:t>
            </a:r>
            <a:endPar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72" name="组合 71"/>
          <p:cNvGrpSpPr/>
          <p:nvPr/>
        </p:nvGrpSpPr>
        <p:grpSpPr>
          <a:xfrm>
            <a:off x="10151494" y="2323327"/>
            <a:ext cx="1237382" cy="1115636"/>
            <a:chOff x="2713211" y="1988840"/>
            <a:chExt cx="1610824" cy="1452335"/>
          </a:xfrm>
        </p:grpSpPr>
        <p:sp>
          <p:nvSpPr>
            <p:cNvPr id="7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5" name="组合 74"/>
          <p:cNvGrpSpPr/>
          <p:nvPr/>
        </p:nvGrpSpPr>
        <p:grpSpPr>
          <a:xfrm>
            <a:off x="614468" y="5113649"/>
            <a:ext cx="926821" cy="835631"/>
            <a:chOff x="2713211" y="1988840"/>
            <a:chExt cx="1610824" cy="1452335"/>
          </a:xfrm>
        </p:grpSpPr>
        <p:sp>
          <p:nvSpPr>
            <p:cNvPr id="7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3" name="矩形 52"/>
          <p:cNvSpPr/>
          <p:nvPr/>
        </p:nvSpPr>
        <p:spPr>
          <a:xfrm>
            <a:off x="1077879" y="2748330"/>
            <a:ext cx="10060268" cy="2884517"/>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8" name="矩形 77"/>
          <p:cNvSpPr>
            <a:spLocks noChangeArrowheads="1"/>
          </p:cNvSpPr>
          <p:nvPr/>
        </p:nvSpPr>
        <p:spPr bwMode="auto">
          <a:xfrm>
            <a:off x="1386077" y="3512798"/>
            <a:ext cx="4567494"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在此录入上述图表的综合说明，在此录入上述图表的综合描述说明。在此录入上述图表的综合说明，在此录入上述图表的综合描述说明。在此录入上述图表的综合说明，在此录入上述图表的综合描述说明。在此录入上述图表的综合说明，在此录入上述图表的综合描述说明。</a:t>
            </a:r>
          </a:p>
          <a:p>
            <a:pPr>
              <a:lnSpc>
                <a:spcPct val="12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2" presetClass="entr" presetSubtype="4"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p:tgtEl>
                                          <p:spTgt spid="42"/>
                                        </p:tgtEl>
                                        <p:attrNameLst>
                                          <p:attrName>ppt_y</p:attrName>
                                        </p:attrNameLst>
                                      </p:cBhvr>
                                      <p:tavLst>
                                        <p:tav tm="0">
                                          <p:val>
                                            <p:strVal val="#ppt_y+#ppt_h*1.125000"/>
                                          </p:val>
                                        </p:tav>
                                        <p:tav tm="100000">
                                          <p:val>
                                            <p:strVal val="#ppt_y"/>
                                          </p:val>
                                        </p:tav>
                                      </p:tavLst>
                                    </p:anim>
                                    <p:animEffect transition="in" filter="wipe(up)">
                                      <p:cBhvr>
                                        <p:cTn id="32" dur="500"/>
                                        <p:tgtEl>
                                          <p:spTgt spid="42"/>
                                        </p:tgtEl>
                                      </p:cBhvr>
                                    </p:animEffect>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300"/>
                                        <p:tgtEl>
                                          <p:spTgt spid="45"/>
                                        </p:tgtEl>
                                      </p:cBhvr>
                                    </p:animEffect>
                                  </p:childTnLst>
                                </p:cTn>
                              </p:par>
                              <p:par>
                                <p:cTn id="37" presetID="45" presetClass="entr" presetSubtype="0" fill="hold" nodeType="withEffect">
                                  <p:stCondLst>
                                    <p:cond delay="50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750"/>
                                        <p:tgtEl>
                                          <p:spTgt spid="72"/>
                                        </p:tgtEl>
                                      </p:cBhvr>
                                    </p:animEffect>
                                    <p:anim calcmode="lin" valueType="num">
                                      <p:cBhvr>
                                        <p:cTn id="40" dur="750" fill="hold"/>
                                        <p:tgtEl>
                                          <p:spTgt spid="72"/>
                                        </p:tgtEl>
                                        <p:attrNameLst>
                                          <p:attrName>ppt_w</p:attrName>
                                        </p:attrNameLst>
                                      </p:cBhvr>
                                      <p:tavLst>
                                        <p:tav tm="0" fmla="#ppt_w*sin(2.5*pi*$)">
                                          <p:val>
                                            <p:fltVal val="0"/>
                                          </p:val>
                                        </p:tav>
                                        <p:tav tm="100000">
                                          <p:val>
                                            <p:fltVal val="1"/>
                                          </p:val>
                                        </p:tav>
                                      </p:tavLst>
                                    </p:anim>
                                    <p:anim calcmode="lin" valueType="num">
                                      <p:cBhvr>
                                        <p:cTn id="41" dur="750" fill="hold"/>
                                        <p:tgtEl>
                                          <p:spTgt spid="72"/>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500"/>
                                  </p:stCondLst>
                                  <p:childTnLst>
                                    <p:set>
                                      <p:cBhvr>
                                        <p:cTn id="43" dur="1" fill="hold">
                                          <p:stCondLst>
                                            <p:cond delay="0"/>
                                          </p:stCondLst>
                                        </p:cTn>
                                        <p:tgtEl>
                                          <p:spTgt spid="75"/>
                                        </p:tgtEl>
                                        <p:attrNameLst>
                                          <p:attrName>style.visibility</p:attrName>
                                        </p:attrNameLst>
                                      </p:cBhvr>
                                      <p:to>
                                        <p:strVal val="visible"/>
                                      </p:to>
                                    </p:set>
                                    <p:animEffect transition="in" filter="fade">
                                      <p:cBhvr>
                                        <p:cTn id="44" dur="750"/>
                                        <p:tgtEl>
                                          <p:spTgt spid="75"/>
                                        </p:tgtEl>
                                      </p:cBhvr>
                                    </p:animEffect>
                                    <p:anim calcmode="lin" valueType="num">
                                      <p:cBhvr>
                                        <p:cTn id="45" dur="750" fill="hold"/>
                                        <p:tgtEl>
                                          <p:spTgt spid="75"/>
                                        </p:tgtEl>
                                        <p:attrNameLst>
                                          <p:attrName>ppt_w</p:attrName>
                                        </p:attrNameLst>
                                      </p:cBhvr>
                                      <p:tavLst>
                                        <p:tav tm="0" fmla="#ppt_w*sin(2.5*pi*$)">
                                          <p:val>
                                            <p:fltVal val="0"/>
                                          </p:val>
                                        </p:tav>
                                        <p:tav tm="100000">
                                          <p:val>
                                            <p:fltVal val="1"/>
                                          </p:val>
                                        </p:tav>
                                      </p:tavLst>
                                    </p:anim>
                                    <p:anim calcmode="lin" valueType="num">
                                      <p:cBhvr>
                                        <p:cTn id="46" dur="750" fill="hold"/>
                                        <p:tgtEl>
                                          <p:spTgt spid="75"/>
                                        </p:tgtEl>
                                        <p:attrNameLst>
                                          <p:attrName>ppt_h</p:attrName>
                                        </p:attrNameLst>
                                      </p:cBhvr>
                                      <p:tavLst>
                                        <p:tav tm="0">
                                          <p:val>
                                            <p:strVal val="#ppt_h"/>
                                          </p:val>
                                        </p:tav>
                                        <p:tav tm="100000">
                                          <p:val>
                                            <p:strVal val="#ppt_h"/>
                                          </p:val>
                                        </p:tav>
                                      </p:tavLst>
                                    </p:anim>
                                  </p:childTnLst>
                                </p:cTn>
                              </p:par>
                            </p:childTnLst>
                          </p:cTn>
                        </p:par>
                        <p:par>
                          <p:cTn id="47" fill="hold">
                            <p:stCondLst>
                              <p:cond delay="2500"/>
                            </p:stCondLst>
                            <p:childTnLst>
                              <p:par>
                                <p:cTn id="48" presetID="42" presetClass="entr" presetSubtype="0" fill="hold" grpId="0" nodeType="after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1000"/>
                                        <p:tgtEl>
                                          <p:spTgt spid="78"/>
                                        </p:tgtEl>
                                      </p:cBhvr>
                                    </p:animEffect>
                                    <p:anim calcmode="lin" valueType="num">
                                      <p:cBhvr>
                                        <p:cTn id="51" dur="1000" fill="hold"/>
                                        <p:tgtEl>
                                          <p:spTgt spid="78"/>
                                        </p:tgtEl>
                                        <p:attrNameLst>
                                          <p:attrName>ppt_x</p:attrName>
                                        </p:attrNameLst>
                                      </p:cBhvr>
                                      <p:tavLst>
                                        <p:tav tm="0">
                                          <p:val>
                                            <p:strVal val="#ppt_x"/>
                                          </p:val>
                                        </p:tav>
                                        <p:tav tm="100000">
                                          <p:val>
                                            <p:strVal val="#ppt_x"/>
                                          </p:val>
                                        </p:tav>
                                      </p:tavLst>
                                    </p:anim>
                                    <p:anim calcmode="lin" valueType="num">
                                      <p:cBhvr>
                                        <p:cTn id="52"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45" grpId="0"/>
      <p:bldP spid="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资金预算情况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126702" y="2071135"/>
            <a:ext cx="2417551" cy="2409618"/>
            <a:chOff x="2177041" y="2040889"/>
            <a:chExt cx="2417551" cy="2409618"/>
          </a:xfrm>
        </p:grpSpPr>
        <p:sp>
          <p:nvSpPr>
            <p:cNvPr id="13" name="Freeform 6"/>
            <p:cNvSpPr/>
            <p:nvPr/>
          </p:nvSpPr>
          <p:spPr bwMode="auto">
            <a:xfrm rot="2700000">
              <a:off x="2181008" y="2036922"/>
              <a:ext cx="2409618" cy="2417551"/>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6"/>
            <p:cNvSpPr/>
            <p:nvPr/>
          </p:nvSpPr>
          <p:spPr bwMode="auto">
            <a:xfrm rot="2700000">
              <a:off x="2312816" y="2169164"/>
              <a:ext cx="2146002" cy="2153067"/>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 name="组合 14"/>
          <p:cNvGrpSpPr/>
          <p:nvPr/>
        </p:nvGrpSpPr>
        <p:grpSpPr>
          <a:xfrm>
            <a:off x="5558254" y="1635935"/>
            <a:ext cx="1317173" cy="1321509"/>
            <a:chOff x="4608593" y="1605689"/>
            <a:chExt cx="1317173" cy="1321509"/>
          </a:xfrm>
        </p:grpSpPr>
        <p:sp>
          <p:nvSpPr>
            <p:cNvPr id="16" name="Freeform 6"/>
            <p:cNvSpPr/>
            <p:nvPr/>
          </p:nvSpPr>
          <p:spPr bwMode="auto">
            <a:xfrm rot="8148961">
              <a:off x="4608593" y="1605689"/>
              <a:ext cx="1317173" cy="1321509"/>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Freeform 6"/>
            <p:cNvSpPr/>
            <p:nvPr/>
          </p:nvSpPr>
          <p:spPr bwMode="auto">
            <a:xfrm rot="8148961">
              <a:off x="4730847" y="1728345"/>
              <a:ext cx="1072665" cy="1076196"/>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8" name="组合 17"/>
          <p:cNvGrpSpPr/>
          <p:nvPr/>
        </p:nvGrpSpPr>
        <p:grpSpPr>
          <a:xfrm>
            <a:off x="5265308" y="3692549"/>
            <a:ext cx="1902935" cy="1896691"/>
            <a:chOff x="4315647" y="3662303"/>
            <a:chExt cx="1902935" cy="1896691"/>
          </a:xfrm>
        </p:grpSpPr>
        <p:sp>
          <p:nvSpPr>
            <p:cNvPr id="19" name="Freeform 6"/>
            <p:cNvSpPr/>
            <p:nvPr/>
          </p:nvSpPr>
          <p:spPr bwMode="auto">
            <a:xfrm rot="18894142">
              <a:off x="4318769" y="3659181"/>
              <a:ext cx="1896691" cy="1902935"/>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Freeform 6"/>
            <p:cNvSpPr/>
            <p:nvPr/>
          </p:nvSpPr>
          <p:spPr bwMode="auto">
            <a:xfrm rot="18894142">
              <a:off x="4475435" y="3796133"/>
              <a:ext cx="1583359" cy="1588572"/>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1" name="组合 20"/>
          <p:cNvGrpSpPr/>
          <p:nvPr/>
        </p:nvGrpSpPr>
        <p:grpSpPr>
          <a:xfrm rot="21257173">
            <a:off x="6717587" y="2486329"/>
            <a:ext cx="1584429" cy="1579230"/>
            <a:chOff x="5767926" y="2440885"/>
            <a:chExt cx="1584429" cy="1579230"/>
          </a:xfrm>
        </p:grpSpPr>
        <p:sp>
          <p:nvSpPr>
            <p:cNvPr id="22" name="Freeform 6"/>
            <p:cNvSpPr/>
            <p:nvPr/>
          </p:nvSpPr>
          <p:spPr bwMode="auto">
            <a:xfrm rot="13850358">
              <a:off x="5770526" y="2438285"/>
              <a:ext cx="1579230" cy="1584429"/>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Freeform 6"/>
            <p:cNvSpPr/>
            <p:nvPr/>
          </p:nvSpPr>
          <p:spPr bwMode="auto">
            <a:xfrm rot="13850358">
              <a:off x="5889392" y="2557541"/>
              <a:ext cx="1341499" cy="1345916"/>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4" name="TextBox 23"/>
          <p:cNvSpPr txBox="1"/>
          <p:nvPr/>
        </p:nvSpPr>
        <p:spPr>
          <a:xfrm>
            <a:off x="3429013" y="2883182"/>
            <a:ext cx="1962051" cy="984885"/>
          </a:xfrm>
          <a:prstGeom prst="rect">
            <a:avLst/>
          </a:prstGeom>
          <a:noFill/>
        </p:spPr>
        <p:txBody>
          <a:bodyPr wrap="square" lIns="0" tIns="0" rIns="0" bIns="0" rtlCol="0">
            <a:spAutoFit/>
          </a:bodyPr>
          <a:lstStyle/>
          <a:p>
            <a:pPr algn="ctr"/>
            <a:r>
              <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管理成本</a:t>
            </a:r>
            <a:endPar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40%</a:t>
            </a:r>
            <a:endParaRPr lang="zh-CN" altLang="en-US" sz="3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TextBox 24"/>
          <p:cNvSpPr txBox="1"/>
          <p:nvPr/>
        </p:nvSpPr>
        <p:spPr>
          <a:xfrm>
            <a:off x="5229213" y="4192100"/>
            <a:ext cx="1962051" cy="800219"/>
          </a:xfrm>
          <a:prstGeom prst="rect">
            <a:avLst/>
          </a:prstGeom>
          <a:noFill/>
        </p:spPr>
        <p:txBody>
          <a:bodyPr wrap="square" lIns="0" tIns="0" rIns="0" bIns="0" rtlCol="0">
            <a:spAutoFit/>
          </a:bodyPr>
          <a:lstStyle/>
          <a:p>
            <a:pPr algn="ctr"/>
            <a:r>
              <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营销成本</a:t>
            </a:r>
            <a:endPar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30%</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TextBox 25"/>
          <p:cNvSpPr txBox="1"/>
          <p:nvPr/>
        </p:nvSpPr>
        <p:spPr>
          <a:xfrm>
            <a:off x="6453349" y="2957512"/>
            <a:ext cx="1962051" cy="769441"/>
          </a:xfrm>
          <a:prstGeom prst="rect">
            <a:avLst/>
          </a:prstGeom>
          <a:noFill/>
        </p:spPr>
        <p:txBody>
          <a:bodyPr wrap="square" lIns="0" tIns="0" rIns="0" bIns="0" rtlCol="0">
            <a:spAutoFit/>
          </a:bodyPr>
          <a:lstStyle/>
          <a:p>
            <a:pPr algn="ct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办公成本</a:t>
            </a:r>
            <a:endPar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TextBox 26"/>
          <p:cNvSpPr txBox="1"/>
          <p:nvPr/>
        </p:nvSpPr>
        <p:spPr>
          <a:xfrm>
            <a:off x="5247048" y="2019086"/>
            <a:ext cx="1962051" cy="738664"/>
          </a:xfrm>
          <a:prstGeom prst="rect">
            <a:avLst/>
          </a:prstGeom>
          <a:noFill/>
        </p:spPr>
        <p:txBody>
          <a:bodyPr wrap="square" lIns="0" tIns="0" rIns="0" bIns="0" rtlCol="0">
            <a:spAutoFit/>
          </a:bodyPr>
          <a:lstStyle/>
          <a:p>
            <a:pPr algn="ctr"/>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其他成本</a:t>
            </a:r>
            <a:endParaRPr lang="en-US" altLang="zh-CN"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10%</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TextBox 27"/>
          <p:cNvSpPr txBox="1"/>
          <p:nvPr/>
        </p:nvSpPr>
        <p:spPr>
          <a:xfrm>
            <a:off x="696987" y="4149080"/>
            <a:ext cx="2892016" cy="1254574"/>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文字内容需概括精炼。点击输入简要文字内容文字内容需概括精炼。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TextBox 28"/>
          <p:cNvSpPr txBox="1"/>
          <p:nvPr/>
        </p:nvSpPr>
        <p:spPr>
          <a:xfrm>
            <a:off x="6903232" y="4683382"/>
            <a:ext cx="2506723"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TextBox 29"/>
          <p:cNvSpPr txBox="1"/>
          <p:nvPr/>
        </p:nvSpPr>
        <p:spPr>
          <a:xfrm>
            <a:off x="8055360" y="2955190"/>
            <a:ext cx="2506723"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6687208" y="1660787"/>
            <a:ext cx="2506723"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7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4" fill="hold" nodeType="withEffect">
                                  <p:stCondLst>
                                    <p:cond delay="7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2" fill="hold" nodeType="withEffect">
                                  <p:stCondLst>
                                    <p:cond delay="75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1+#ppt_w/2"/>
                                          </p:val>
                                        </p:tav>
                                        <p:tav tm="100000">
                                          <p:val>
                                            <p:strVal val="#ppt_x"/>
                                          </p:val>
                                        </p:tav>
                                      </p:tavLst>
                                    </p:anim>
                                    <p:anim calcmode="lin" valueType="num">
                                      <p:cBhvr additive="base">
                                        <p:cTn id="39" dur="500" fill="hold"/>
                                        <p:tgtEl>
                                          <p:spTgt spid="21"/>
                                        </p:tgtEl>
                                        <p:attrNameLst>
                                          <p:attrName>ppt_y</p:attrName>
                                        </p:attrNameLst>
                                      </p:cBhvr>
                                      <p:tavLst>
                                        <p:tav tm="0">
                                          <p:val>
                                            <p:strVal val="#ppt_y"/>
                                          </p:val>
                                        </p:tav>
                                        <p:tav tm="100000">
                                          <p:val>
                                            <p:strVal val="#ppt_y"/>
                                          </p:val>
                                        </p:tav>
                                      </p:tavLst>
                                    </p:anim>
                                  </p:childTnLst>
                                </p:cTn>
                              </p:par>
                              <p:par>
                                <p:cTn id="40" presetID="2" presetClass="entr" presetSubtype="1" fill="hold" nodeType="withEffect">
                                  <p:stCondLst>
                                    <p:cond delay="75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0-#ppt_h/2"/>
                                          </p:val>
                                        </p:tav>
                                        <p:tav tm="100000">
                                          <p:val>
                                            <p:strVal val="#ppt_y"/>
                                          </p:val>
                                        </p:tav>
                                      </p:tavLst>
                                    </p:anim>
                                  </p:childTnLst>
                                </p:cTn>
                              </p:par>
                              <p:par>
                                <p:cTn id="44" presetID="53" presetClass="entr" presetSubtype="16" fill="hold" grpId="0" nodeType="withEffect">
                                  <p:stCondLst>
                                    <p:cond delay="125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53" presetClass="entr" presetSubtype="16" fill="hold" grpId="0" nodeType="withEffect">
                                  <p:stCondLst>
                                    <p:cond delay="125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53" presetClass="entr" presetSubtype="16" fill="hold" grpId="0" nodeType="withEffect">
                                  <p:stCondLst>
                                    <p:cond delay="125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par>
                                <p:cTn id="59" presetID="53" presetClass="entr" presetSubtype="16" fill="hold" grpId="0" nodeType="withEffect">
                                  <p:stCondLst>
                                    <p:cond delay="125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par>
                                <p:cTn id="64" presetID="42" presetClass="entr" presetSubtype="0" fill="hold" grpId="0" nodeType="withEffect">
                                  <p:stCondLst>
                                    <p:cond delay="175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000"/>
                                        <p:tgtEl>
                                          <p:spTgt spid="28"/>
                                        </p:tgtEl>
                                      </p:cBhvr>
                                    </p:animEffect>
                                    <p:anim calcmode="lin" valueType="num">
                                      <p:cBhvr>
                                        <p:cTn id="67" dur="1000" fill="hold"/>
                                        <p:tgtEl>
                                          <p:spTgt spid="28"/>
                                        </p:tgtEl>
                                        <p:attrNameLst>
                                          <p:attrName>ppt_x</p:attrName>
                                        </p:attrNameLst>
                                      </p:cBhvr>
                                      <p:tavLst>
                                        <p:tav tm="0">
                                          <p:val>
                                            <p:strVal val="#ppt_x"/>
                                          </p:val>
                                        </p:tav>
                                        <p:tav tm="100000">
                                          <p:val>
                                            <p:strVal val="#ppt_x"/>
                                          </p:val>
                                        </p:tav>
                                      </p:tavLst>
                                    </p:anim>
                                    <p:anim calcmode="lin" valueType="num">
                                      <p:cBhvr>
                                        <p:cTn id="68" dur="1000" fill="hold"/>
                                        <p:tgtEl>
                                          <p:spTgt spid="2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75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1000"/>
                                        <p:tgtEl>
                                          <p:spTgt spid="29"/>
                                        </p:tgtEl>
                                      </p:cBhvr>
                                    </p:animEffect>
                                    <p:anim calcmode="lin" valueType="num">
                                      <p:cBhvr>
                                        <p:cTn id="72" dur="1000" fill="hold"/>
                                        <p:tgtEl>
                                          <p:spTgt spid="29"/>
                                        </p:tgtEl>
                                        <p:attrNameLst>
                                          <p:attrName>ppt_x</p:attrName>
                                        </p:attrNameLst>
                                      </p:cBhvr>
                                      <p:tavLst>
                                        <p:tav tm="0">
                                          <p:val>
                                            <p:strVal val="#ppt_x"/>
                                          </p:val>
                                        </p:tav>
                                        <p:tav tm="100000">
                                          <p:val>
                                            <p:strVal val="#ppt_x"/>
                                          </p:val>
                                        </p:tav>
                                      </p:tavLst>
                                    </p:anim>
                                    <p:anim calcmode="lin" valueType="num">
                                      <p:cBhvr>
                                        <p:cTn id="73" dur="1000" fill="hold"/>
                                        <p:tgtEl>
                                          <p:spTgt spid="2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175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1000"/>
                                        <p:tgtEl>
                                          <p:spTgt spid="30"/>
                                        </p:tgtEl>
                                      </p:cBhvr>
                                    </p:animEffect>
                                    <p:anim calcmode="lin" valueType="num">
                                      <p:cBhvr>
                                        <p:cTn id="77" dur="1000" fill="hold"/>
                                        <p:tgtEl>
                                          <p:spTgt spid="30"/>
                                        </p:tgtEl>
                                        <p:attrNameLst>
                                          <p:attrName>ppt_x</p:attrName>
                                        </p:attrNameLst>
                                      </p:cBhvr>
                                      <p:tavLst>
                                        <p:tav tm="0">
                                          <p:val>
                                            <p:strVal val="#ppt_x"/>
                                          </p:val>
                                        </p:tav>
                                        <p:tav tm="100000">
                                          <p:val>
                                            <p:strVal val="#ppt_x"/>
                                          </p:val>
                                        </p:tav>
                                      </p:tavLst>
                                    </p:anim>
                                    <p:anim calcmode="lin" valueType="num">
                                      <p:cBhvr>
                                        <p:cTn id="78" dur="1000" fill="hold"/>
                                        <p:tgtEl>
                                          <p:spTgt spid="3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175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1000"/>
                                        <p:tgtEl>
                                          <p:spTgt spid="31"/>
                                        </p:tgtEl>
                                      </p:cBhvr>
                                    </p:animEffect>
                                    <p:anim calcmode="lin" valueType="num">
                                      <p:cBhvr>
                                        <p:cTn id="82" dur="1000" fill="hold"/>
                                        <p:tgtEl>
                                          <p:spTgt spid="31"/>
                                        </p:tgtEl>
                                        <p:attrNameLst>
                                          <p:attrName>ppt_x</p:attrName>
                                        </p:attrNameLst>
                                      </p:cBhvr>
                                      <p:tavLst>
                                        <p:tav tm="0">
                                          <p:val>
                                            <p:strVal val="#ppt_x"/>
                                          </p:val>
                                        </p:tav>
                                        <p:tav tm="100000">
                                          <p:val>
                                            <p:strVal val="#ppt_x"/>
                                          </p:val>
                                        </p:tav>
                                      </p:tavLst>
                                    </p:anim>
                                    <p:anim calcmode="lin" valueType="num">
                                      <p:cBhvr>
                                        <p:cTn id="8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24" grpId="0"/>
      <p:bldP spid="25" grpId="0"/>
      <p:bldP spid="26" grpId="0"/>
      <p:bldP spid="27" grpId="0"/>
      <p:bldP spid="28" grpId="0"/>
      <p:bldP spid="29" grpId="0"/>
      <p:bldP spid="30"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其他工作情况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451379" y="1939529"/>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801443" y="1580226"/>
            <a:ext cx="711242" cy="701976"/>
            <a:chOff x="6217935" y="1158425"/>
            <a:chExt cx="527724" cy="520849"/>
          </a:xfrm>
        </p:grpSpPr>
        <p:grpSp>
          <p:nvGrpSpPr>
            <p:cNvPr id="15" name="组合 14"/>
            <p:cNvGrpSpPr/>
            <p:nvPr/>
          </p:nvGrpSpPr>
          <p:grpSpPr>
            <a:xfrm>
              <a:off x="6219351" y="1158425"/>
              <a:ext cx="520849" cy="520849"/>
              <a:chOff x="1705099" y="2564904"/>
              <a:chExt cx="1800200" cy="1800200"/>
            </a:xfrm>
          </p:grpSpPr>
          <p:sp>
            <p:nvSpPr>
              <p:cNvPr id="17" name="椭圆 1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TextBox 15"/>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矩形 47"/>
          <p:cNvSpPr>
            <a:spLocks noChangeArrowheads="1"/>
          </p:cNvSpPr>
          <p:nvPr/>
        </p:nvSpPr>
        <p:spPr bwMode="auto">
          <a:xfrm>
            <a:off x="6385619" y="1628800"/>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20" name="直接连接符 19"/>
          <p:cNvCxnSpPr/>
          <p:nvPr/>
        </p:nvCxnSpPr>
        <p:spPr>
          <a:xfrm>
            <a:off x="5451379" y="2780191"/>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801443" y="2420888"/>
            <a:ext cx="711242" cy="701976"/>
            <a:chOff x="6217935" y="1158425"/>
            <a:chExt cx="527724" cy="520849"/>
          </a:xfrm>
        </p:grpSpPr>
        <p:grpSp>
          <p:nvGrpSpPr>
            <p:cNvPr id="22" name="组合 21"/>
            <p:cNvGrpSpPr/>
            <p:nvPr/>
          </p:nvGrpSpPr>
          <p:grpSpPr>
            <a:xfrm>
              <a:off x="6219351" y="1158425"/>
              <a:ext cx="520849" cy="520849"/>
              <a:chOff x="1705099" y="2564904"/>
              <a:chExt cx="1800200" cy="1800200"/>
            </a:xfrm>
          </p:grpSpPr>
          <p:sp>
            <p:nvSpPr>
              <p:cNvPr id="24" name="椭圆 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椭圆 24"/>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3" name="TextBox 22"/>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6" name="矩形 47"/>
          <p:cNvSpPr>
            <a:spLocks noChangeArrowheads="1"/>
          </p:cNvSpPr>
          <p:nvPr/>
        </p:nvSpPr>
        <p:spPr bwMode="auto">
          <a:xfrm>
            <a:off x="6385619" y="2469462"/>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27" name="直接连接符 26"/>
          <p:cNvCxnSpPr/>
          <p:nvPr/>
        </p:nvCxnSpPr>
        <p:spPr>
          <a:xfrm>
            <a:off x="5451379" y="3631921"/>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801443" y="3272618"/>
            <a:ext cx="711242" cy="701976"/>
            <a:chOff x="6217935" y="1158425"/>
            <a:chExt cx="527724" cy="520849"/>
          </a:xfrm>
        </p:grpSpPr>
        <p:grpSp>
          <p:nvGrpSpPr>
            <p:cNvPr id="29" name="组合 28"/>
            <p:cNvGrpSpPr/>
            <p:nvPr/>
          </p:nvGrpSpPr>
          <p:grpSpPr>
            <a:xfrm>
              <a:off x="6219351" y="1158425"/>
              <a:ext cx="520849" cy="520849"/>
              <a:chOff x="1705099" y="2564904"/>
              <a:chExt cx="1800200" cy="1800200"/>
            </a:xfrm>
          </p:grpSpPr>
          <p:sp>
            <p:nvSpPr>
              <p:cNvPr id="31" name="椭圆 3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椭圆 3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47"/>
          <p:cNvSpPr>
            <a:spLocks noChangeArrowheads="1"/>
          </p:cNvSpPr>
          <p:nvPr/>
        </p:nvSpPr>
        <p:spPr bwMode="auto">
          <a:xfrm>
            <a:off x="6385619" y="3321192"/>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34" name="直接连接符 33"/>
          <p:cNvCxnSpPr/>
          <p:nvPr/>
        </p:nvCxnSpPr>
        <p:spPr>
          <a:xfrm>
            <a:off x="5451379" y="4454479"/>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4801443" y="4095176"/>
            <a:ext cx="711242" cy="701976"/>
            <a:chOff x="6217935" y="1158425"/>
            <a:chExt cx="527724" cy="520849"/>
          </a:xfrm>
        </p:grpSpPr>
        <p:grpSp>
          <p:nvGrpSpPr>
            <p:cNvPr id="36" name="组合 35"/>
            <p:cNvGrpSpPr/>
            <p:nvPr/>
          </p:nvGrpSpPr>
          <p:grpSpPr>
            <a:xfrm>
              <a:off x="6219351" y="1158425"/>
              <a:ext cx="520849" cy="520849"/>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36"/>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矩形 47"/>
          <p:cNvSpPr>
            <a:spLocks noChangeArrowheads="1"/>
          </p:cNvSpPr>
          <p:nvPr/>
        </p:nvSpPr>
        <p:spPr bwMode="auto">
          <a:xfrm>
            <a:off x="6385619" y="4143750"/>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41" name="直接连接符 40"/>
          <p:cNvCxnSpPr/>
          <p:nvPr/>
        </p:nvCxnSpPr>
        <p:spPr>
          <a:xfrm>
            <a:off x="5451379" y="5246567"/>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801443" y="4887264"/>
            <a:ext cx="711242" cy="701976"/>
            <a:chOff x="6217935" y="1158425"/>
            <a:chExt cx="527724" cy="520849"/>
          </a:xfrm>
        </p:grpSpPr>
        <p:grpSp>
          <p:nvGrpSpPr>
            <p:cNvPr id="43" name="组合 42"/>
            <p:cNvGrpSpPr/>
            <p:nvPr/>
          </p:nvGrpSpPr>
          <p:grpSpPr>
            <a:xfrm>
              <a:off x="6219351" y="1158425"/>
              <a:ext cx="520849" cy="520849"/>
              <a:chOff x="1705099" y="2564904"/>
              <a:chExt cx="1800200" cy="1800200"/>
            </a:xfrm>
          </p:grpSpPr>
          <p:sp>
            <p:nvSpPr>
              <p:cNvPr id="45" name="椭圆 4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椭圆 45"/>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TextBox 4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05</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7" name="矩形 47"/>
          <p:cNvSpPr>
            <a:spLocks noChangeArrowheads="1"/>
          </p:cNvSpPr>
          <p:nvPr/>
        </p:nvSpPr>
        <p:spPr bwMode="auto">
          <a:xfrm>
            <a:off x="6385619" y="4935838"/>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750"/>
                                        <p:tgtEl>
                                          <p:spTgt spid="14"/>
                                        </p:tgtEl>
                                      </p:cBhvr>
                                    </p:animEffect>
                                    <p:anim calcmode="lin" valueType="num">
                                      <p:cBhvr>
                                        <p:cTn id="32" dur="750" fill="hold"/>
                                        <p:tgtEl>
                                          <p:spTgt spid="14"/>
                                        </p:tgtEl>
                                        <p:attrNameLst>
                                          <p:attrName>ppt_w</p:attrName>
                                        </p:attrNameLst>
                                      </p:cBhvr>
                                      <p:tavLst>
                                        <p:tav tm="0" fmla="#ppt_w*sin(2.5*pi*$)">
                                          <p:val>
                                            <p:fltVal val="0"/>
                                          </p:val>
                                        </p:tav>
                                        <p:tav tm="100000">
                                          <p:val>
                                            <p:fltVal val="1"/>
                                          </p:val>
                                        </p:tav>
                                      </p:tavLst>
                                    </p:anim>
                                    <p:anim calcmode="lin" valueType="num">
                                      <p:cBhvr>
                                        <p:cTn id="33" dur="750" fill="hold"/>
                                        <p:tgtEl>
                                          <p:spTgt spid="14"/>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par>
                                <p:cTn id="38" presetID="2" presetClass="entr" presetSubtype="2"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45"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750"/>
                                        <p:tgtEl>
                                          <p:spTgt spid="21"/>
                                        </p:tgtEl>
                                      </p:cBhvr>
                                    </p:animEffect>
                                    <p:anim calcmode="lin" valueType="num">
                                      <p:cBhvr>
                                        <p:cTn id="46" dur="750" fill="hold"/>
                                        <p:tgtEl>
                                          <p:spTgt spid="21"/>
                                        </p:tgtEl>
                                        <p:attrNameLst>
                                          <p:attrName>ppt_w</p:attrName>
                                        </p:attrNameLst>
                                      </p:cBhvr>
                                      <p:tavLst>
                                        <p:tav tm="0" fmla="#ppt_w*sin(2.5*pi*$)">
                                          <p:val>
                                            <p:fltVal val="0"/>
                                          </p:val>
                                        </p:tav>
                                        <p:tav tm="100000">
                                          <p:val>
                                            <p:fltVal val="1"/>
                                          </p:val>
                                        </p:tav>
                                      </p:tavLst>
                                    </p:anim>
                                    <p:anim calcmode="lin" valueType="num">
                                      <p:cBhvr>
                                        <p:cTn id="47" dur="750" fill="hold"/>
                                        <p:tgtEl>
                                          <p:spTgt spid="21"/>
                                        </p:tgtEl>
                                        <p:attrNameLst>
                                          <p:attrName>ppt_h</p:attrName>
                                        </p:attrNameLst>
                                      </p:cBhvr>
                                      <p:tavLst>
                                        <p:tav tm="0">
                                          <p:val>
                                            <p:strVal val="#ppt_h"/>
                                          </p:val>
                                        </p:tav>
                                        <p:tav tm="100000">
                                          <p:val>
                                            <p:strVal val="#ppt_h"/>
                                          </p:val>
                                        </p:tav>
                                      </p:tavLst>
                                    </p:anim>
                                  </p:childTnLst>
                                </p:cTn>
                              </p:par>
                            </p:childTnLst>
                          </p:cTn>
                        </p:par>
                        <p:par>
                          <p:cTn id="48" fill="hold">
                            <p:stCondLst>
                              <p:cond delay="3250"/>
                            </p:stCondLst>
                            <p:childTnLst>
                              <p:par>
                                <p:cTn id="49" presetID="22" presetClass="entr" presetSubtype="8"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 presetClass="entr" presetSubtype="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1+#ppt_w/2"/>
                                          </p:val>
                                        </p:tav>
                                        <p:tav tm="100000">
                                          <p:val>
                                            <p:strVal val="#ppt_x"/>
                                          </p:val>
                                        </p:tav>
                                      </p:tavLst>
                                    </p:anim>
                                    <p:anim calcmode="lin" valueType="num">
                                      <p:cBhvr additive="base">
                                        <p:cTn id="55" dur="500" fill="hold"/>
                                        <p:tgtEl>
                                          <p:spTgt spid="26"/>
                                        </p:tgtEl>
                                        <p:attrNameLst>
                                          <p:attrName>ppt_y</p:attrName>
                                        </p:attrNameLst>
                                      </p:cBhvr>
                                      <p:tavLst>
                                        <p:tav tm="0">
                                          <p:val>
                                            <p:strVal val="#ppt_y"/>
                                          </p:val>
                                        </p:tav>
                                        <p:tav tm="100000">
                                          <p:val>
                                            <p:strVal val="#ppt_y"/>
                                          </p:val>
                                        </p:tav>
                                      </p:tavLst>
                                    </p:anim>
                                  </p:childTnLst>
                                </p:cTn>
                              </p:par>
                            </p:childTnLst>
                          </p:cTn>
                        </p:par>
                        <p:par>
                          <p:cTn id="56" fill="hold">
                            <p:stCondLst>
                              <p:cond delay="4250"/>
                            </p:stCondLst>
                            <p:childTnLst>
                              <p:par>
                                <p:cTn id="57" presetID="45"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750"/>
                                        <p:tgtEl>
                                          <p:spTgt spid="28"/>
                                        </p:tgtEl>
                                      </p:cBhvr>
                                    </p:animEffect>
                                    <p:anim calcmode="lin" valueType="num">
                                      <p:cBhvr>
                                        <p:cTn id="60" dur="750" fill="hold"/>
                                        <p:tgtEl>
                                          <p:spTgt spid="28"/>
                                        </p:tgtEl>
                                        <p:attrNameLst>
                                          <p:attrName>ppt_w</p:attrName>
                                        </p:attrNameLst>
                                      </p:cBhvr>
                                      <p:tavLst>
                                        <p:tav tm="0" fmla="#ppt_w*sin(2.5*pi*$)">
                                          <p:val>
                                            <p:fltVal val="0"/>
                                          </p:val>
                                        </p:tav>
                                        <p:tav tm="100000">
                                          <p:val>
                                            <p:fltVal val="1"/>
                                          </p:val>
                                        </p:tav>
                                      </p:tavLst>
                                    </p:anim>
                                    <p:anim calcmode="lin" valueType="num">
                                      <p:cBhvr>
                                        <p:cTn id="61" dur="750" fill="hold"/>
                                        <p:tgtEl>
                                          <p:spTgt spid="28"/>
                                        </p:tgtEl>
                                        <p:attrNameLst>
                                          <p:attrName>ppt_h</p:attrName>
                                        </p:attrNameLst>
                                      </p:cBhvr>
                                      <p:tavLst>
                                        <p:tav tm="0">
                                          <p:val>
                                            <p:strVal val="#ppt_h"/>
                                          </p:val>
                                        </p:tav>
                                        <p:tav tm="100000">
                                          <p:val>
                                            <p:strVal val="#ppt_h"/>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par>
                                <p:cTn id="66" presetID="2" presetClass="entr" presetSubtype="2" fill="hold" grpId="0" nodeType="withEffect">
                                  <p:stCondLst>
                                    <p:cond delay="50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fill="hold"/>
                                        <p:tgtEl>
                                          <p:spTgt spid="33"/>
                                        </p:tgtEl>
                                        <p:attrNameLst>
                                          <p:attrName>ppt_x</p:attrName>
                                        </p:attrNameLst>
                                      </p:cBhvr>
                                      <p:tavLst>
                                        <p:tav tm="0">
                                          <p:val>
                                            <p:strVal val="1+#ppt_w/2"/>
                                          </p:val>
                                        </p:tav>
                                        <p:tav tm="100000">
                                          <p:val>
                                            <p:strVal val="#ppt_x"/>
                                          </p:val>
                                        </p:tav>
                                      </p:tavLst>
                                    </p:anim>
                                    <p:anim calcmode="lin" valueType="num">
                                      <p:cBhvr additive="base">
                                        <p:cTn id="69" dur="500" fill="hold"/>
                                        <p:tgtEl>
                                          <p:spTgt spid="33"/>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45" presetClass="entr" presetSubtype="0" fill="hold"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750"/>
                                        <p:tgtEl>
                                          <p:spTgt spid="35"/>
                                        </p:tgtEl>
                                      </p:cBhvr>
                                    </p:animEffect>
                                    <p:anim calcmode="lin" valueType="num">
                                      <p:cBhvr>
                                        <p:cTn id="74" dur="750" fill="hold"/>
                                        <p:tgtEl>
                                          <p:spTgt spid="35"/>
                                        </p:tgtEl>
                                        <p:attrNameLst>
                                          <p:attrName>ppt_w</p:attrName>
                                        </p:attrNameLst>
                                      </p:cBhvr>
                                      <p:tavLst>
                                        <p:tav tm="0" fmla="#ppt_w*sin(2.5*pi*$)">
                                          <p:val>
                                            <p:fltVal val="0"/>
                                          </p:val>
                                        </p:tav>
                                        <p:tav tm="100000">
                                          <p:val>
                                            <p:fltVal val="1"/>
                                          </p:val>
                                        </p:tav>
                                      </p:tavLst>
                                    </p:anim>
                                    <p:anim calcmode="lin" valueType="num">
                                      <p:cBhvr>
                                        <p:cTn id="75" dur="750" fill="hold"/>
                                        <p:tgtEl>
                                          <p:spTgt spid="35"/>
                                        </p:tgtEl>
                                        <p:attrNameLst>
                                          <p:attrName>ppt_h</p:attrName>
                                        </p:attrNameLst>
                                      </p:cBhvr>
                                      <p:tavLst>
                                        <p:tav tm="0">
                                          <p:val>
                                            <p:strVal val="#ppt_h"/>
                                          </p:val>
                                        </p:tav>
                                        <p:tav tm="100000">
                                          <p:val>
                                            <p:strVal val="#ppt_h"/>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par>
                                <p:cTn id="80" presetID="2" presetClass="entr" presetSubtype="2" fill="hold" grpId="0" nodeType="withEffect">
                                  <p:stCondLst>
                                    <p:cond delay="50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1+#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childTnLst>
                          </p:cTn>
                        </p:par>
                        <p:par>
                          <p:cTn id="84" fill="hold">
                            <p:stCondLst>
                              <p:cond delay="7750"/>
                            </p:stCondLst>
                            <p:childTnLst>
                              <p:par>
                                <p:cTn id="85" presetID="45" presetClass="entr" presetSubtype="0" fill="hold"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750"/>
                                        <p:tgtEl>
                                          <p:spTgt spid="42"/>
                                        </p:tgtEl>
                                      </p:cBhvr>
                                    </p:animEffect>
                                    <p:anim calcmode="lin" valueType="num">
                                      <p:cBhvr>
                                        <p:cTn id="88" dur="750" fill="hold"/>
                                        <p:tgtEl>
                                          <p:spTgt spid="42"/>
                                        </p:tgtEl>
                                        <p:attrNameLst>
                                          <p:attrName>ppt_w</p:attrName>
                                        </p:attrNameLst>
                                      </p:cBhvr>
                                      <p:tavLst>
                                        <p:tav tm="0" fmla="#ppt_w*sin(2.5*pi*$)">
                                          <p:val>
                                            <p:fltVal val="0"/>
                                          </p:val>
                                        </p:tav>
                                        <p:tav tm="100000">
                                          <p:val>
                                            <p:fltVal val="1"/>
                                          </p:val>
                                        </p:tav>
                                      </p:tavLst>
                                    </p:anim>
                                    <p:anim calcmode="lin" valueType="num">
                                      <p:cBhvr>
                                        <p:cTn id="89" dur="750" fill="hold"/>
                                        <p:tgtEl>
                                          <p:spTgt spid="42"/>
                                        </p:tgtEl>
                                        <p:attrNameLst>
                                          <p:attrName>ppt_h</p:attrName>
                                        </p:attrNameLst>
                                      </p:cBhvr>
                                      <p:tavLst>
                                        <p:tav tm="0">
                                          <p:val>
                                            <p:strVal val="#ppt_h"/>
                                          </p:val>
                                        </p:tav>
                                        <p:tav tm="100000">
                                          <p:val>
                                            <p:strVal val="#ppt_h"/>
                                          </p:val>
                                        </p:tav>
                                      </p:tavLst>
                                    </p:anim>
                                  </p:childTnLst>
                                </p:cTn>
                              </p:par>
                            </p:childTnLst>
                          </p:cTn>
                        </p:par>
                        <p:par>
                          <p:cTn id="90" fill="hold">
                            <p:stCondLst>
                              <p:cond delay="8500"/>
                            </p:stCondLst>
                            <p:childTnLst>
                              <p:par>
                                <p:cTn id="91" presetID="22" presetClass="entr" presetSubtype="8"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wipe(left)">
                                      <p:cBhvr>
                                        <p:cTn id="93" dur="500"/>
                                        <p:tgtEl>
                                          <p:spTgt spid="41"/>
                                        </p:tgtEl>
                                      </p:cBhvr>
                                    </p:animEffect>
                                  </p:childTnLst>
                                </p:cTn>
                              </p:par>
                              <p:par>
                                <p:cTn id="94" presetID="2" presetClass="entr" presetSubtype="2" fill="hold" grpId="0" nodeType="withEffect">
                                  <p:stCondLst>
                                    <p:cond delay="500"/>
                                  </p:stCondLst>
                                  <p:childTnLst>
                                    <p:set>
                                      <p:cBhvr>
                                        <p:cTn id="95" dur="1" fill="hold">
                                          <p:stCondLst>
                                            <p:cond delay="0"/>
                                          </p:stCondLst>
                                        </p:cTn>
                                        <p:tgtEl>
                                          <p:spTgt spid="47"/>
                                        </p:tgtEl>
                                        <p:attrNameLst>
                                          <p:attrName>style.visibility</p:attrName>
                                        </p:attrNameLst>
                                      </p:cBhvr>
                                      <p:to>
                                        <p:strVal val="visible"/>
                                      </p:to>
                                    </p:set>
                                    <p:anim calcmode="lin" valueType="num">
                                      <p:cBhvr additive="base">
                                        <p:cTn id="96" dur="500" fill="hold"/>
                                        <p:tgtEl>
                                          <p:spTgt spid="47"/>
                                        </p:tgtEl>
                                        <p:attrNameLst>
                                          <p:attrName>ppt_x</p:attrName>
                                        </p:attrNameLst>
                                      </p:cBhvr>
                                      <p:tavLst>
                                        <p:tav tm="0">
                                          <p:val>
                                            <p:strVal val="1+#ppt_w/2"/>
                                          </p:val>
                                        </p:tav>
                                        <p:tav tm="100000">
                                          <p:val>
                                            <p:strVal val="#ppt_x"/>
                                          </p:val>
                                        </p:tav>
                                      </p:tavLst>
                                    </p:anim>
                                    <p:anim calcmode="lin" valueType="num">
                                      <p:cBhvr additive="base">
                                        <p:cTn id="97"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9" grpId="0"/>
      <p:bldP spid="26" grpId="0"/>
      <p:bldP spid="33" grpId="0"/>
      <p:bldP spid="40"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0" name="椭圆 49"/>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椭圆 50"/>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5" name="椭圆 54"/>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未来工作计划</a:t>
            </a:r>
          </a:p>
        </p:txBody>
      </p:sp>
      <p:grpSp>
        <p:nvGrpSpPr>
          <p:cNvPr id="82" name="组合 81"/>
          <p:cNvGrpSpPr/>
          <p:nvPr/>
        </p:nvGrpSpPr>
        <p:grpSpPr>
          <a:xfrm>
            <a:off x="4081363" y="4941168"/>
            <a:ext cx="1436675" cy="215444"/>
            <a:chOff x="4369395" y="3284984"/>
            <a:chExt cx="1436675" cy="215444"/>
          </a:xfrm>
        </p:grpSpPr>
        <p:sp>
          <p:nvSpPr>
            <p:cNvPr id="8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计划总体思路</a:t>
              </a:r>
            </a:p>
          </p:txBody>
        </p:sp>
        <p:grpSp>
          <p:nvGrpSpPr>
            <p:cNvPr id="84" name="组合 83"/>
            <p:cNvGrpSpPr/>
            <p:nvPr/>
          </p:nvGrpSpPr>
          <p:grpSpPr>
            <a:xfrm>
              <a:off x="4369395" y="3316401"/>
              <a:ext cx="168551" cy="168551"/>
              <a:chOff x="5005199" y="3717032"/>
              <a:chExt cx="168551" cy="168551"/>
            </a:xfrm>
          </p:grpSpPr>
          <p:sp>
            <p:nvSpPr>
              <p:cNvPr id="85" name="椭圆 84"/>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6" name="等腰三角形 8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87" name="组合 86"/>
          <p:cNvGrpSpPr/>
          <p:nvPr/>
        </p:nvGrpSpPr>
        <p:grpSpPr>
          <a:xfrm>
            <a:off x="5593531" y="4941168"/>
            <a:ext cx="1436675" cy="215444"/>
            <a:chOff x="4369395" y="3284984"/>
            <a:chExt cx="1436675" cy="215444"/>
          </a:xfrm>
        </p:grpSpPr>
        <p:sp>
          <p:nvSpPr>
            <p:cNvPr id="8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具体目标规划</a:t>
              </a:r>
            </a:p>
          </p:txBody>
        </p:sp>
        <p:grpSp>
          <p:nvGrpSpPr>
            <p:cNvPr id="89" name="组合 88"/>
            <p:cNvGrpSpPr/>
            <p:nvPr/>
          </p:nvGrpSpPr>
          <p:grpSpPr>
            <a:xfrm>
              <a:off x="4369395" y="3316401"/>
              <a:ext cx="168551" cy="168551"/>
              <a:chOff x="5005199" y="3717032"/>
              <a:chExt cx="168551" cy="168551"/>
            </a:xfrm>
          </p:grpSpPr>
          <p:sp>
            <p:nvSpPr>
              <p:cNvPr id="90" name="椭圆 89"/>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1" name="等腰三角形 9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2" name="组合 91"/>
          <p:cNvGrpSpPr/>
          <p:nvPr/>
        </p:nvGrpSpPr>
        <p:grpSpPr>
          <a:xfrm>
            <a:off x="7102214" y="4941168"/>
            <a:ext cx="1436675" cy="215444"/>
            <a:chOff x="4369395" y="3284984"/>
            <a:chExt cx="1436675" cy="215444"/>
          </a:xfrm>
        </p:grpSpPr>
        <p:sp>
          <p:nvSpPr>
            <p:cNvPr id="9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计划实施情况</a:t>
              </a:r>
            </a:p>
          </p:txBody>
        </p:sp>
        <p:grpSp>
          <p:nvGrpSpPr>
            <p:cNvPr id="94" name="组合 93"/>
            <p:cNvGrpSpPr/>
            <p:nvPr/>
          </p:nvGrpSpPr>
          <p:grpSpPr>
            <a:xfrm>
              <a:off x="4369395" y="3316401"/>
              <a:ext cx="168551" cy="168551"/>
              <a:chOff x="5005199" y="3717032"/>
              <a:chExt cx="168551" cy="168551"/>
            </a:xfrm>
          </p:grpSpPr>
          <p:sp>
            <p:nvSpPr>
              <p:cNvPr id="95" name="椭圆 94"/>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6" name="等腰三角形 9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7" name="组合 96"/>
          <p:cNvGrpSpPr/>
          <p:nvPr/>
        </p:nvGrpSpPr>
        <p:grpSpPr>
          <a:xfrm>
            <a:off x="4091485" y="5301788"/>
            <a:ext cx="1436675" cy="215444"/>
            <a:chOff x="4369395" y="3284984"/>
            <a:chExt cx="1436675" cy="215444"/>
          </a:xfrm>
        </p:grpSpPr>
        <p:sp>
          <p:nvSpPr>
            <p:cNvPr id="9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风险保障措施</a:t>
              </a:r>
            </a:p>
          </p:txBody>
        </p:sp>
        <p:grpSp>
          <p:nvGrpSpPr>
            <p:cNvPr id="99" name="组合 98"/>
            <p:cNvGrpSpPr/>
            <p:nvPr/>
          </p:nvGrpSpPr>
          <p:grpSpPr>
            <a:xfrm>
              <a:off x="4369395" y="3316401"/>
              <a:ext cx="168551" cy="168551"/>
              <a:chOff x="5005199" y="3717032"/>
              <a:chExt cx="168551" cy="168551"/>
            </a:xfrm>
          </p:grpSpPr>
          <p:sp>
            <p:nvSpPr>
              <p:cNvPr id="100" name="椭圆 99"/>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1" name="等腰三角形 10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2" name="组合 101"/>
          <p:cNvGrpSpPr/>
          <p:nvPr/>
        </p:nvGrpSpPr>
        <p:grpSpPr>
          <a:xfrm>
            <a:off x="5603653" y="5301788"/>
            <a:ext cx="1436675" cy="215444"/>
            <a:chOff x="4369395" y="3284984"/>
            <a:chExt cx="1436675" cy="215444"/>
          </a:xfrm>
        </p:grpSpPr>
        <p:sp>
          <p:nvSpPr>
            <p:cNvPr id="10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可行性评估</a:t>
              </a:r>
            </a:p>
          </p:txBody>
        </p:sp>
        <p:grpSp>
          <p:nvGrpSpPr>
            <p:cNvPr id="104" name="组合 103"/>
            <p:cNvGrpSpPr/>
            <p:nvPr/>
          </p:nvGrpSpPr>
          <p:grpSpPr>
            <a:xfrm>
              <a:off x="4369395" y="3316401"/>
              <a:ext cx="168551" cy="168551"/>
              <a:chOff x="5005199" y="3717032"/>
              <a:chExt cx="168551" cy="168551"/>
            </a:xfrm>
          </p:grpSpPr>
          <p:sp>
            <p:nvSpPr>
              <p:cNvPr id="105" name="椭圆 104"/>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6" name="等腰三角形 10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7" name="组合 106"/>
          <p:cNvGrpSpPr/>
          <p:nvPr/>
        </p:nvGrpSpPr>
        <p:grpSpPr>
          <a:xfrm>
            <a:off x="7112336" y="5301788"/>
            <a:ext cx="1436675" cy="215444"/>
            <a:chOff x="4369395" y="3284984"/>
            <a:chExt cx="1436675" cy="215444"/>
          </a:xfrm>
        </p:grpSpPr>
        <p:sp>
          <p:nvSpPr>
            <p:cNvPr id="10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能力提升计划</a:t>
              </a:r>
            </a:p>
          </p:txBody>
        </p:sp>
        <p:grpSp>
          <p:nvGrpSpPr>
            <p:cNvPr id="109" name="组合 108"/>
            <p:cNvGrpSpPr/>
            <p:nvPr/>
          </p:nvGrpSpPr>
          <p:grpSpPr>
            <a:xfrm>
              <a:off x="4369395" y="3316401"/>
              <a:ext cx="168551" cy="168551"/>
              <a:chOff x="5005199" y="3717032"/>
              <a:chExt cx="168551" cy="168551"/>
            </a:xfrm>
          </p:grpSpPr>
          <p:sp>
            <p:nvSpPr>
              <p:cNvPr id="110" name="椭圆 109"/>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1" name="等腰三角形 11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2" name="组合 111"/>
          <p:cNvGrpSpPr/>
          <p:nvPr/>
        </p:nvGrpSpPr>
        <p:grpSpPr>
          <a:xfrm>
            <a:off x="5345236" y="1764471"/>
            <a:ext cx="1610824" cy="1452335"/>
            <a:chOff x="2713211" y="1988840"/>
            <a:chExt cx="1610824" cy="1452335"/>
          </a:xfrm>
        </p:grpSpPr>
        <p:sp>
          <p:nvSpPr>
            <p:cNvPr id="11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5"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16" name="直接连接符 115"/>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750"/>
                                        <p:tgtEl>
                                          <p:spTgt spid="112"/>
                                        </p:tgtEl>
                                      </p:cBhvr>
                                    </p:animEffect>
                                    <p:anim calcmode="lin" valueType="num">
                                      <p:cBhvr>
                                        <p:cTn id="8" dur="750" fill="hold"/>
                                        <p:tgtEl>
                                          <p:spTgt spid="112"/>
                                        </p:tgtEl>
                                        <p:attrNameLst>
                                          <p:attrName>ppt_w</p:attrName>
                                        </p:attrNameLst>
                                      </p:cBhvr>
                                      <p:tavLst>
                                        <p:tav tm="0" fmla="#ppt_w*sin(2.5*pi*$)">
                                          <p:val>
                                            <p:fltVal val="0"/>
                                          </p:val>
                                        </p:tav>
                                        <p:tav tm="100000">
                                          <p:val>
                                            <p:fltVal val="1"/>
                                          </p:val>
                                        </p:tav>
                                      </p:tavLst>
                                    </p:anim>
                                    <p:anim calcmode="lin" valueType="num">
                                      <p:cBhvr>
                                        <p:cTn id="9" dur="750" fill="hold"/>
                                        <p:tgtEl>
                                          <p:spTgt spid="112"/>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animEffect transition="in" filter="fade">
                                      <p:cBhvr>
                                        <p:cTn id="14" dur="500"/>
                                        <p:tgtEl>
                                          <p:spTgt spid="11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500"/>
                                        <p:tgtEl>
                                          <p:spTgt spid="55"/>
                                        </p:tgtEl>
                                      </p:cBhvr>
                                    </p:animEffect>
                                  </p:childTnLst>
                                </p:cTn>
                              </p:par>
                              <p:par>
                                <p:cTn id="27" presetID="41" presetClass="entr" presetSubtype="0" fill="hold" grpId="0" nodeType="withEffect">
                                  <p:stCondLst>
                                    <p:cond delay="750"/>
                                  </p:stCondLst>
                                  <p:iterate type="lt">
                                    <p:tmPct val="10000"/>
                                  </p:iterate>
                                  <p:childTnLst>
                                    <p:set>
                                      <p:cBhvr>
                                        <p:cTn id="28" dur="1" fill="hold">
                                          <p:stCondLst>
                                            <p:cond delay="0"/>
                                          </p:stCondLst>
                                        </p:cTn>
                                        <p:tgtEl>
                                          <p:spTgt spid="81"/>
                                        </p:tgtEl>
                                        <p:attrNameLst>
                                          <p:attrName>style.visibility</p:attrName>
                                        </p:attrNameLst>
                                      </p:cBhvr>
                                      <p:to>
                                        <p:strVal val="visible"/>
                                      </p:to>
                                    </p:set>
                                    <p:anim calcmode="lin" valueType="num">
                                      <p:cBhvr>
                                        <p:cTn id="29"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1"/>
                                        </p:tgtEl>
                                        <p:attrNameLst>
                                          <p:attrName>ppt_y</p:attrName>
                                        </p:attrNameLst>
                                      </p:cBhvr>
                                      <p:tavLst>
                                        <p:tav tm="0">
                                          <p:val>
                                            <p:strVal val="#ppt_y"/>
                                          </p:val>
                                        </p:tav>
                                        <p:tav tm="100000">
                                          <p:val>
                                            <p:strVal val="#ppt_y"/>
                                          </p:val>
                                        </p:tav>
                                      </p:tavLst>
                                    </p:anim>
                                    <p:anim calcmode="lin" valueType="num">
                                      <p:cBhvr>
                                        <p:cTn id="31"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1"/>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additive="base">
                                        <p:cTn id="41" dur="500" fill="hold"/>
                                        <p:tgtEl>
                                          <p:spTgt spid="82"/>
                                        </p:tgtEl>
                                        <p:attrNameLst>
                                          <p:attrName>ppt_x</p:attrName>
                                        </p:attrNameLst>
                                      </p:cBhvr>
                                      <p:tavLst>
                                        <p:tav tm="0">
                                          <p:val>
                                            <p:strVal val="#ppt_x"/>
                                          </p:val>
                                        </p:tav>
                                        <p:tav tm="100000">
                                          <p:val>
                                            <p:strVal val="#ppt_x"/>
                                          </p:val>
                                        </p:tav>
                                      </p:tavLst>
                                    </p:anim>
                                    <p:anim calcmode="lin" valueType="num">
                                      <p:cBhvr additive="base">
                                        <p:cTn id="42" dur="500" fill="hold"/>
                                        <p:tgtEl>
                                          <p:spTgt spid="82"/>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87"/>
                                        </p:tgtEl>
                                        <p:attrNameLst>
                                          <p:attrName>style.visibility</p:attrName>
                                        </p:attrNameLst>
                                      </p:cBhvr>
                                      <p:to>
                                        <p:strVal val="visible"/>
                                      </p:to>
                                    </p:set>
                                    <p:anim calcmode="lin" valueType="num">
                                      <p:cBhvr additive="base">
                                        <p:cTn id="46" dur="500" fill="hold"/>
                                        <p:tgtEl>
                                          <p:spTgt spid="87"/>
                                        </p:tgtEl>
                                        <p:attrNameLst>
                                          <p:attrName>ppt_x</p:attrName>
                                        </p:attrNameLst>
                                      </p:cBhvr>
                                      <p:tavLst>
                                        <p:tav tm="0">
                                          <p:val>
                                            <p:strVal val="#ppt_x"/>
                                          </p:val>
                                        </p:tav>
                                        <p:tav tm="100000">
                                          <p:val>
                                            <p:strVal val="#ppt_x"/>
                                          </p:val>
                                        </p:tav>
                                      </p:tavLst>
                                    </p:anim>
                                    <p:anim calcmode="lin" valueType="num">
                                      <p:cBhvr additive="base">
                                        <p:cTn id="47" dur="500" fill="hold"/>
                                        <p:tgtEl>
                                          <p:spTgt spid="87"/>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92"/>
                                        </p:tgtEl>
                                        <p:attrNameLst>
                                          <p:attrName>style.visibility</p:attrName>
                                        </p:attrNameLst>
                                      </p:cBhvr>
                                      <p:to>
                                        <p:strVal val="visible"/>
                                      </p:to>
                                    </p:set>
                                    <p:anim calcmode="lin" valueType="num">
                                      <p:cBhvr additive="base">
                                        <p:cTn id="51" dur="500" fill="hold"/>
                                        <p:tgtEl>
                                          <p:spTgt spid="92"/>
                                        </p:tgtEl>
                                        <p:attrNameLst>
                                          <p:attrName>ppt_x</p:attrName>
                                        </p:attrNameLst>
                                      </p:cBhvr>
                                      <p:tavLst>
                                        <p:tav tm="0">
                                          <p:val>
                                            <p:strVal val="#ppt_x"/>
                                          </p:val>
                                        </p:tav>
                                        <p:tav tm="100000">
                                          <p:val>
                                            <p:strVal val="#ppt_x"/>
                                          </p:val>
                                        </p:tav>
                                      </p:tavLst>
                                    </p:anim>
                                    <p:anim calcmode="lin" valueType="num">
                                      <p:cBhvr additive="base">
                                        <p:cTn id="52" dur="500" fill="hold"/>
                                        <p:tgtEl>
                                          <p:spTgt spid="92"/>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additive="base">
                                        <p:cTn id="56" dur="500" fill="hold"/>
                                        <p:tgtEl>
                                          <p:spTgt spid="97"/>
                                        </p:tgtEl>
                                        <p:attrNameLst>
                                          <p:attrName>ppt_x</p:attrName>
                                        </p:attrNameLst>
                                      </p:cBhvr>
                                      <p:tavLst>
                                        <p:tav tm="0">
                                          <p:val>
                                            <p:strVal val="#ppt_x"/>
                                          </p:val>
                                        </p:tav>
                                        <p:tav tm="100000">
                                          <p:val>
                                            <p:strVal val="#ppt_x"/>
                                          </p:val>
                                        </p:tav>
                                      </p:tavLst>
                                    </p:anim>
                                    <p:anim calcmode="lin" valueType="num">
                                      <p:cBhvr additive="base">
                                        <p:cTn id="57" dur="500" fill="hold"/>
                                        <p:tgtEl>
                                          <p:spTgt spid="97"/>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102"/>
                                        </p:tgtEl>
                                        <p:attrNameLst>
                                          <p:attrName>style.visibility</p:attrName>
                                        </p:attrNameLst>
                                      </p:cBhvr>
                                      <p:to>
                                        <p:strVal val="visible"/>
                                      </p:to>
                                    </p:set>
                                    <p:anim calcmode="lin" valueType="num">
                                      <p:cBhvr additive="base">
                                        <p:cTn id="61" dur="500" fill="hold"/>
                                        <p:tgtEl>
                                          <p:spTgt spid="102"/>
                                        </p:tgtEl>
                                        <p:attrNameLst>
                                          <p:attrName>ppt_x</p:attrName>
                                        </p:attrNameLst>
                                      </p:cBhvr>
                                      <p:tavLst>
                                        <p:tav tm="0">
                                          <p:val>
                                            <p:strVal val="#ppt_x"/>
                                          </p:val>
                                        </p:tav>
                                        <p:tav tm="100000">
                                          <p:val>
                                            <p:strVal val="#ppt_x"/>
                                          </p:val>
                                        </p:tav>
                                      </p:tavLst>
                                    </p:anim>
                                    <p:anim calcmode="lin" valueType="num">
                                      <p:cBhvr additive="base">
                                        <p:cTn id="62" dur="500" fill="hold"/>
                                        <p:tgtEl>
                                          <p:spTgt spid="102"/>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107"/>
                                        </p:tgtEl>
                                        <p:attrNameLst>
                                          <p:attrName>style.visibility</p:attrName>
                                        </p:attrNameLst>
                                      </p:cBhvr>
                                      <p:to>
                                        <p:strVal val="visible"/>
                                      </p:to>
                                    </p:set>
                                    <p:anim calcmode="lin" valueType="num">
                                      <p:cBhvr additive="base">
                                        <p:cTn id="66" dur="500" fill="hold"/>
                                        <p:tgtEl>
                                          <p:spTgt spid="107"/>
                                        </p:tgtEl>
                                        <p:attrNameLst>
                                          <p:attrName>ppt_x</p:attrName>
                                        </p:attrNameLst>
                                      </p:cBhvr>
                                      <p:tavLst>
                                        <p:tav tm="0">
                                          <p:val>
                                            <p:strVal val="#ppt_x"/>
                                          </p:val>
                                        </p:tav>
                                        <p:tav tm="100000">
                                          <p:val>
                                            <p:strVal val="#ppt_x"/>
                                          </p:val>
                                        </p:tav>
                                      </p:tavLst>
                                    </p:anim>
                                    <p:anim calcmode="lin" valueType="num">
                                      <p:cBhvr additive="base">
                                        <p:cTn id="67"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5" grpId="0" animBg="1"/>
      <p:bldP spid="81" grpId="0"/>
      <p:bldP spid="1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总体计划思路</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390911" y="3979099"/>
            <a:ext cx="1585543" cy="1585543"/>
            <a:chOff x="1705099" y="2564904"/>
            <a:chExt cx="1800200" cy="1800200"/>
          </a:xfrm>
        </p:grpSpPr>
        <p:sp>
          <p:nvSpPr>
            <p:cNvPr id="13" name="椭圆 1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椭圆 13"/>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TextBox 14"/>
          <p:cNvSpPr txBox="1"/>
          <p:nvPr/>
        </p:nvSpPr>
        <p:spPr>
          <a:xfrm>
            <a:off x="2430354" y="4356372"/>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6" name="组合 15"/>
          <p:cNvGrpSpPr/>
          <p:nvPr/>
        </p:nvGrpSpPr>
        <p:grpSpPr>
          <a:xfrm>
            <a:off x="4297387" y="3991398"/>
            <a:ext cx="1585543" cy="1585543"/>
            <a:chOff x="1705099" y="2564904"/>
            <a:chExt cx="1800200" cy="1800200"/>
          </a:xfrm>
        </p:grpSpPr>
        <p:sp>
          <p:nvSpPr>
            <p:cNvPr id="17" name="椭圆 1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TextBox 18"/>
          <p:cNvSpPr txBox="1"/>
          <p:nvPr/>
        </p:nvSpPr>
        <p:spPr>
          <a:xfrm>
            <a:off x="4336830" y="4368671"/>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0" name="组合 19"/>
          <p:cNvGrpSpPr/>
          <p:nvPr/>
        </p:nvGrpSpPr>
        <p:grpSpPr>
          <a:xfrm>
            <a:off x="6205968" y="3991398"/>
            <a:ext cx="1585543" cy="1585543"/>
            <a:chOff x="1705099" y="2564904"/>
            <a:chExt cx="1800200" cy="1800200"/>
          </a:xfrm>
        </p:grpSpPr>
        <p:sp>
          <p:nvSpPr>
            <p:cNvPr id="21" name="椭圆 2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椭圆 2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3" name="TextBox 22"/>
          <p:cNvSpPr txBox="1"/>
          <p:nvPr/>
        </p:nvSpPr>
        <p:spPr>
          <a:xfrm>
            <a:off x="6245411" y="4368671"/>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4" name="组合 23"/>
          <p:cNvGrpSpPr/>
          <p:nvPr/>
        </p:nvGrpSpPr>
        <p:grpSpPr>
          <a:xfrm>
            <a:off x="8112444" y="4003697"/>
            <a:ext cx="1585543" cy="1585543"/>
            <a:chOff x="1705099" y="2564904"/>
            <a:chExt cx="1800200" cy="1800200"/>
          </a:xfrm>
        </p:grpSpPr>
        <p:sp>
          <p:nvSpPr>
            <p:cNvPr id="25" name="椭圆 2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椭圆 25"/>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8151887" y="4380970"/>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Freeform 12"/>
          <p:cNvSpPr/>
          <p:nvPr/>
        </p:nvSpPr>
        <p:spPr bwMode="auto">
          <a:xfrm>
            <a:off x="2137147" y="173298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405F8F"/>
          </a:solidFill>
          <a:ln>
            <a:noFill/>
          </a:ln>
        </p:spPr>
        <p:txBody>
          <a:bodyPr/>
          <a:lstStyle/>
          <a:p>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Freeform 12"/>
          <p:cNvSpPr/>
          <p:nvPr/>
        </p:nvSpPr>
        <p:spPr bwMode="auto">
          <a:xfrm flipH="1" flipV="1">
            <a:off x="9409955" y="288510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405F8F"/>
          </a:solidFill>
          <a:ln>
            <a:noFill/>
          </a:ln>
        </p:spPr>
        <p:txBody>
          <a:bodyPr/>
          <a:lstStyle/>
          <a:p>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矩形 29"/>
          <p:cNvSpPr/>
          <p:nvPr/>
        </p:nvSpPr>
        <p:spPr>
          <a:xfrm>
            <a:off x="2233415" y="1831158"/>
            <a:ext cx="7608588" cy="1512168"/>
          </a:xfrm>
          <a:prstGeom prst="rect">
            <a:avLst/>
          </a:pr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矩形 30"/>
          <p:cNvSpPr>
            <a:spLocks noChangeArrowheads="1"/>
          </p:cNvSpPr>
          <p:nvPr/>
        </p:nvSpPr>
        <p:spPr bwMode="auto">
          <a:xfrm>
            <a:off x="2641202" y="2102356"/>
            <a:ext cx="6912769"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在此录入上述图表的综合说明，在此录入上述图表的综合描述说明。在此录入上述图表的综合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anim calcmode="lin" valueType="num">
                                      <p:cBhvr>
                                        <p:cTn id="31" dur="750" fill="hold"/>
                                        <p:tgtEl>
                                          <p:spTgt spid="12"/>
                                        </p:tgtEl>
                                        <p:attrNameLst>
                                          <p:attrName>ppt_w</p:attrName>
                                        </p:attrNameLst>
                                      </p:cBhvr>
                                      <p:tavLst>
                                        <p:tav tm="0" fmla="#ppt_w*sin(2.5*pi*$)">
                                          <p:val>
                                            <p:fltVal val="0"/>
                                          </p:val>
                                        </p:tav>
                                        <p:tav tm="100000">
                                          <p:val>
                                            <p:fltVal val="1"/>
                                          </p:val>
                                        </p:tav>
                                      </p:tavLst>
                                    </p:anim>
                                    <p:anim calcmode="lin" valueType="num">
                                      <p:cBhvr>
                                        <p:cTn id="32" dur="750" fill="hold"/>
                                        <p:tgtEl>
                                          <p:spTgt spid="12"/>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5"/>
                                        </p:tgtEl>
                                        <p:attrNameLst>
                                          <p:attrName>ppt_y</p:attrName>
                                        </p:attrNameLst>
                                      </p:cBhvr>
                                      <p:tavLst>
                                        <p:tav tm="0">
                                          <p:val>
                                            <p:strVal val="#ppt_y"/>
                                          </p:val>
                                        </p:tav>
                                        <p:tav tm="100000">
                                          <p:val>
                                            <p:strVal val="#ppt_y"/>
                                          </p:val>
                                        </p:tav>
                                      </p:tavLst>
                                    </p:anim>
                                    <p:anim calcmode="lin" valueType="num">
                                      <p:cBhvr>
                                        <p:cTn id="37" dur="10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5"/>
                                        </p:tgtEl>
                                      </p:cBhvr>
                                    </p:animEffect>
                                  </p:childTnLst>
                                </p:cTn>
                              </p:par>
                              <p:par>
                                <p:cTn id="40" presetID="45" presetClass="entr" presetSubtype="0" fill="hold" nodeType="withEffect">
                                  <p:stCondLst>
                                    <p:cond delay="50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750"/>
                                        <p:tgtEl>
                                          <p:spTgt spid="16"/>
                                        </p:tgtEl>
                                      </p:cBhvr>
                                    </p:animEffect>
                                    <p:anim calcmode="lin" valueType="num">
                                      <p:cBhvr>
                                        <p:cTn id="43" dur="750" fill="hold"/>
                                        <p:tgtEl>
                                          <p:spTgt spid="16"/>
                                        </p:tgtEl>
                                        <p:attrNameLst>
                                          <p:attrName>ppt_w</p:attrName>
                                        </p:attrNameLst>
                                      </p:cBhvr>
                                      <p:tavLst>
                                        <p:tav tm="0" fmla="#ppt_w*sin(2.5*pi*$)">
                                          <p:val>
                                            <p:fltVal val="0"/>
                                          </p:val>
                                        </p:tav>
                                        <p:tav tm="100000">
                                          <p:val>
                                            <p:fltVal val="1"/>
                                          </p:val>
                                        </p:tav>
                                      </p:tavLst>
                                    </p:anim>
                                    <p:anim calcmode="lin" valueType="num">
                                      <p:cBhvr>
                                        <p:cTn id="44" dur="750" fill="hold"/>
                                        <p:tgtEl>
                                          <p:spTgt spid="16"/>
                                        </p:tgtEl>
                                        <p:attrNameLst>
                                          <p:attrName>ppt_h</p:attrName>
                                        </p:attrNameLst>
                                      </p:cBhvr>
                                      <p:tavLst>
                                        <p:tav tm="0">
                                          <p:val>
                                            <p:strVal val="#ppt_h"/>
                                          </p:val>
                                        </p:tav>
                                        <p:tav tm="100000">
                                          <p:val>
                                            <p:strVal val="#ppt_h"/>
                                          </p:val>
                                        </p:tav>
                                      </p:tavLst>
                                    </p:anim>
                                  </p:childTnLst>
                                </p:cTn>
                              </p:par>
                              <p:par>
                                <p:cTn id="45" presetID="41" presetClass="entr" presetSubtype="0" fill="hold" grpId="0" nodeType="withEffect">
                                  <p:stCondLst>
                                    <p:cond delay="1000"/>
                                  </p:stCondLst>
                                  <p:iterate type="lt">
                                    <p:tmPct val="10000"/>
                                  </p:iterate>
                                  <p:childTnLst>
                                    <p:set>
                                      <p:cBhvr>
                                        <p:cTn id="46" dur="1" fill="hold">
                                          <p:stCondLst>
                                            <p:cond delay="0"/>
                                          </p:stCondLst>
                                        </p:cTn>
                                        <p:tgtEl>
                                          <p:spTgt spid="19"/>
                                        </p:tgtEl>
                                        <p:attrNameLst>
                                          <p:attrName>style.visibility</p:attrName>
                                        </p:attrNameLst>
                                      </p:cBhvr>
                                      <p:to>
                                        <p:strVal val="visible"/>
                                      </p:to>
                                    </p:set>
                                    <p:anim calcmode="lin" valueType="num">
                                      <p:cBhvr>
                                        <p:cTn id="47" dur="10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8" dur="1000" fill="hold"/>
                                        <p:tgtEl>
                                          <p:spTgt spid="19"/>
                                        </p:tgtEl>
                                        <p:attrNameLst>
                                          <p:attrName>ppt_y</p:attrName>
                                        </p:attrNameLst>
                                      </p:cBhvr>
                                      <p:tavLst>
                                        <p:tav tm="0">
                                          <p:val>
                                            <p:strVal val="#ppt_y"/>
                                          </p:val>
                                        </p:tav>
                                        <p:tav tm="100000">
                                          <p:val>
                                            <p:strVal val="#ppt_y"/>
                                          </p:val>
                                        </p:tav>
                                      </p:tavLst>
                                    </p:anim>
                                    <p:anim calcmode="lin" valueType="num">
                                      <p:cBhvr>
                                        <p:cTn id="49" dur="10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0" dur="10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1000" tmFilter="0,0; .5, 1; 1, 1"/>
                                        <p:tgtEl>
                                          <p:spTgt spid="19"/>
                                        </p:tgtEl>
                                      </p:cBhvr>
                                    </p:animEffect>
                                  </p:childTnLst>
                                </p:cTn>
                              </p:par>
                              <p:par>
                                <p:cTn id="52" presetID="45" presetClass="entr" presetSubtype="0" fill="hold" nodeType="withEffect">
                                  <p:stCondLst>
                                    <p:cond delay="50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750"/>
                                        <p:tgtEl>
                                          <p:spTgt spid="20"/>
                                        </p:tgtEl>
                                      </p:cBhvr>
                                    </p:animEffect>
                                    <p:anim calcmode="lin" valueType="num">
                                      <p:cBhvr>
                                        <p:cTn id="55" dur="750" fill="hold"/>
                                        <p:tgtEl>
                                          <p:spTgt spid="20"/>
                                        </p:tgtEl>
                                        <p:attrNameLst>
                                          <p:attrName>ppt_w</p:attrName>
                                        </p:attrNameLst>
                                      </p:cBhvr>
                                      <p:tavLst>
                                        <p:tav tm="0" fmla="#ppt_w*sin(2.5*pi*$)">
                                          <p:val>
                                            <p:fltVal val="0"/>
                                          </p:val>
                                        </p:tav>
                                        <p:tav tm="100000">
                                          <p:val>
                                            <p:fltVal val="1"/>
                                          </p:val>
                                        </p:tav>
                                      </p:tavLst>
                                    </p:anim>
                                    <p:anim calcmode="lin" valueType="num">
                                      <p:cBhvr>
                                        <p:cTn id="56" dur="750" fill="hold"/>
                                        <p:tgtEl>
                                          <p:spTgt spid="20"/>
                                        </p:tgtEl>
                                        <p:attrNameLst>
                                          <p:attrName>ppt_h</p:attrName>
                                        </p:attrNameLst>
                                      </p:cBhvr>
                                      <p:tavLst>
                                        <p:tav tm="0">
                                          <p:val>
                                            <p:strVal val="#ppt_h"/>
                                          </p:val>
                                        </p:tav>
                                        <p:tav tm="100000">
                                          <p:val>
                                            <p:strVal val="#ppt_h"/>
                                          </p:val>
                                        </p:tav>
                                      </p:tavLst>
                                    </p:anim>
                                  </p:childTnLst>
                                </p:cTn>
                              </p:par>
                              <p:par>
                                <p:cTn id="57" presetID="41" presetClass="entr" presetSubtype="0" fill="hold" grpId="0" nodeType="withEffect">
                                  <p:stCondLst>
                                    <p:cond delay="100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3"/>
                                        </p:tgtEl>
                                        <p:attrNameLst>
                                          <p:attrName>ppt_y</p:attrName>
                                        </p:attrNameLst>
                                      </p:cBhvr>
                                      <p:tavLst>
                                        <p:tav tm="0">
                                          <p:val>
                                            <p:strVal val="#ppt_y"/>
                                          </p:val>
                                        </p:tav>
                                        <p:tav tm="100000">
                                          <p:val>
                                            <p:strVal val="#ppt_y"/>
                                          </p:val>
                                        </p:tav>
                                      </p:tavLst>
                                    </p:anim>
                                    <p:anim calcmode="lin" valueType="num">
                                      <p:cBhvr>
                                        <p:cTn id="61"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3"/>
                                        </p:tgtEl>
                                      </p:cBhvr>
                                    </p:animEffect>
                                  </p:childTnLst>
                                </p:cTn>
                              </p:par>
                              <p:par>
                                <p:cTn id="64" presetID="45" presetClass="entr" presetSubtype="0" fill="hold" nodeType="withEffect">
                                  <p:stCondLst>
                                    <p:cond delay="50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750"/>
                                        <p:tgtEl>
                                          <p:spTgt spid="24"/>
                                        </p:tgtEl>
                                      </p:cBhvr>
                                    </p:animEffect>
                                    <p:anim calcmode="lin" valueType="num">
                                      <p:cBhvr>
                                        <p:cTn id="67" dur="750" fill="hold"/>
                                        <p:tgtEl>
                                          <p:spTgt spid="24"/>
                                        </p:tgtEl>
                                        <p:attrNameLst>
                                          <p:attrName>ppt_w</p:attrName>
                                        </p:attrNameLst>
                                      </p:cBhvr>
                                      <p:tavLst>
                                        <p:tav tm="0" fmla="#ppt_w*sin(2.5*pi*$)">
                                          <p:val>
                                            <p:fltVal val="0"/>
                                          </p:val>
                                        </p:tav>
                                        <p:tav tm="100000">
                                          <p:val>
                                            <p:fltVal val="1"/>
                                          </p:val>
                                        </p:tav>
                                      </p:tavLst>
                                    </p:anim>
                                    <p:anim calcmode="lin" valueType="num">
                                      <p:cBhvr>
                                        <p:cTn id="68" dur="750" fill="hold"/>
                                        <p:tgtEl>
                                          <p:spTgt spid="24"/>
                                        </p:tgtEl>
                                        <p:attrNameLst>
                                          <p:attrName>ppt_h</p:attrName>
                                        </p:attrNameLst>
                                      </p:cBhvr>
                                      <p:tavLst>
                                        <p:tav tm="0">
                                          <p:val>
                                            <p:strVal val="#ppt_h"/>
                                          </p:val>
                                        </p:tav>
                                        <p:tav tm="100000">
                                          <p:val>
                                            <p:strVal val="#ppt_h"/>
                                          </p:val>
                                        </p:tav>
                                      </p:tavLst>
                                    </p:anim>
                                  </p:childTnLst>
                                </p:cTn>
                              </p:par>
                              <p:par>
                                <p:cTn id="69" presetID="41" presetClass="entr" presetSubtype="0" fill="hold" grpId="0" nodeType="withEffect">
                                  <p:stCondLst>
                                    <p:cond delay="1000"/>
                                  </p:stCondLst>
                                  <p:iterate type="lt">
                                    <p:tmPct val="10000"/>
                                  </p:iterate>
                                  <p:childTnLst>
                                    <p:set>
                                      <p:cBhvr>
                                        <p:cTn id="70" dur="1" fill="hold">
                                          <p:stCondLst>
                                            <p:cond delay="0"/>
                                          </p:stCondLst>
                                        </p:cTn>
                                        <p:tgtEl>
                                          <p:spTgt spid="27"/>
                                        </p:tgtEl>
                                        <p:attrNameLst>
                                          <p:attrName>style.visibility</p:attrName>
                                        </p:attrNameLst>
                                      </p:cBhvr>
                                      <p:to>
                                        <p:strVal val="visible"/>
                                      </p:to>
                                    </p:set>
                                    <p:anim calcmode="lin" valueType="num">
                                      <p:cBhvr>
                                        <p:cTn id="71"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72" dur="1000" fill="hold"/>
                                        <p:tgtEl>
                                          <p:spTgt spid="27"/>
                                        </p:tgtEl>
                                        <p:attrNameLst>
                                          <p:attrName>ppt_y</p:attrName>
                                        </p:attrNameLst>
                                      </p:cBhvr>
                                      <p:tavLst>
                                        <p:tav tm="0">
                                          <p:val>
                                            <p:strVal val="#ppt_y"/>
                                          </p:val>
                                        </p:tav>
                                        <p:tav tm="100000">
                                          <p:val>
                                            <p:strVal val="#ppt_y"/>
                                          </p:val>
                                        </p:tav>
                                      </p:tavLst>
                                    </p:anim>
                                    <p:anim calcmode="lin" valueType="num">
                                      <p:cBhvr>
                                        <p:cTn id="73"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74"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75" dur="1000" tmFilter="0,0; .5, 1; 1, 1"/>
                                        <p:tgtEl>
                                          <p:spTgt spid="27"/>
                                        </p:tgtEl>
                                      </p:cBhvr>
                                    </p:animEffect>
                                  </p:childTnLst>
                                </p:cTn>
                              </p:par>
                              <p:par>
                                <p:cTn id="76" presetID="53" presetClass="entr" presetSubtype="16" fill="hold" grpId="0" nodeType="withEffect">
                                  <p:stCondLst>
                                    <p:cond delay="15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53" presetClass="entr" presetSubtype="16" fill="hold" grpId="0" nodeType="withEffect">
                                  <p:stCondLst>
                                    <p:cond delay="1500"/>
                                  </p:stCondLst>
                                  <p:childTnLst>
                                    <p:set>
                                      <p:cBhvr>
                                        <p:cTn id="82" dur="1" fill="hold">
                                          <p:stCondLst>
                                            <p:cond delay="0"/>
                                          </p:stCondLst>
                                        </p:cTn>
                                        <p:tgtEl>
                                          <p:spTgt spid="28"/>
                                        </p:tgtEl>
                                        <p:attrNameLst>
                                          <p:attrName>style.visibility</p:attrName>
                                        </p:attrNameLst>
                                      </p:cBhvr>
                                      <p:to>
                                        <p:strVal val="visible"/>
                                      </p:to>
                                    </p:set>
                                    <p:anim calcmode="lin" valueType="num">
                                      <p:cBhvr>
                                        <p:cTn id="83" dur="500" fill="hold"/>
                                        <p:tgtEl>
                                          <p:spTgt spid="28"/>
                                        </p:tgtEl>
                                        <p:attrNameLst>
                                          <p:attrName>ppt_w</p:attrName>
                                        </p:attrNameLst>
                                      </p:cBhvr>
                                      <p:tavLst>
                                        <p:tav tm="0">
                                          <p:val>
                                            <p:fltVal val="0"/>
                                          </p:val>
                                        </p:tav>
                                        <p:tav tm="100000">
                                          <p:val>
                                            <p:strVal val="#ppt_w"/>
                                          </p:val>
                                        </p:tav>
                                      </p:tavLst>
                                    </p:anim>
                                    <p:anim calcmode="lin" valueType="num">
                                      <p:cBhvr>
                                        <p:cTn id="84" dur="500" fill="hold"/>
                                        <p:tgtEl>
                                          <p:spTgt spid="28"/>
                                        </p:tgtEl>
                                        <p:attrNameLst>
                                          <p:attrName>ppt_h</p:attrName>
                                        </p:attrNameLst>
                                      </p:cBhvr>
                                      <p:tavLst>
                                        <p:tav tm="0">
                                          <p:val>
                                            <p:fltVal val="0"/>
                                          </p:val>
                                        </p:tav>
                                        <p:tav tm="100000">
                                          <p:val>
                                            <p:strVal val="#ppt_h"/>
                                          </p:val>
                                        </p:tav>
                                      </p:tavLst>
                                    </p:anim>
                                    <p:animEffect transition="in" filter="fade">
                                      <p:cBhvr>
                                        <p:cTn id="85" dur="500"/>
                                        <p:tgtEl>
                                          <p:spTgt spid="28"/>
                                        </p:tgtEl>
                                      </p:cBhvr>
                                    </p:animEffect>
                                  </p:childTnLst>
                                </p:cTn>
                              </p:par>
                            </p:childTnLst>
                          </p:cTn>
                        </p:par>
                        <p:par>
                          <p:cTn id="86" fill="hold">
                            <p:stCondLst>
                              <p:cond delay="2299"/>
                            </p:stCondLst>
                            <p:childTnLst>
                              <p:par>
                                <p:cTn id="87" presetID="22" presetClass="entr" presetSubtype="8"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left)">
                                      <p:cBhvr>
                                        <p:cTn id="89" dur="500"/>
                                        <p:tgtEl>
                                          <p:spTgt spid="30"/>
                                        </p:tgtEl>
                                      </p:cBhvr>
                                    </p:animEffect>
                                  </p:childTnLst>
                                </p:cTn>
                              </p:par>
                            </p:childTnLst>
                          </p:cTn>
                        </p:par>
                        <p:par>
                          <p:cTn id="90" fill="hold">
                            <p:stCondLst>
                              <p:cond delay="2799"/>
                            </p:stCondLst>
                            <p:childTnLst>
                              <p:par>
                                <p:cTn id="91" presetID="42" presetClass="entr" presetSubtype="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1000"/>
                                        <p:tgtEl>
                                          <p:spTgt spid="31"/>
                                        </p:tgtEl>
                                      </p:cBhvr>
                                    </p:animEffect>
                                    <p:anim calcmode="lin" valueType="num">
                                      <p:cBhvr>
                                        <p:cTn id="94" dur="1000" fill="hold"/>
                                        <p:tgtEl>
                                          <p:spTgt spid="31"/>
                                        </p:tgtEl>
                                        <p:attrNameLst>
                                          <p:attrName>ppt_x</p:attrName>
                                        </p:attrNameLst>
                                      </p:cBhvr>
                                      <p:tavLst>
                                        <p:tav tm="0">
                                          <p:val>
                                            <p:strVal val="#ppt_x"/>
                                          </p:val>
                                        </p:tav>
                                        <p:tav tm="100000">
                                          <p:val>
                                            <p:strVal val="#ppt_x"/>
                                          </p:val>
                                        </p:tav>
                                      </p:tavLst>
                                    </p:anim>
                                    <p:anim calcmode="lin" valueType="num">
                                      <p:cBhvr>
                                        <p:cTn id="9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p:bldP spid="19" grpId="0"/>
      <p:bldP spid="23" grpId="0"/>
      <p:bldP spid="27" grpId="0"/>
      <p:bldP spid="28" grpId="0" animBg="1"/>
      <p:bldP spid="29" grpId="0" animBg="1"/>
      <p:bldP spid="30" grpId="0" animBg="1"/>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具体目标规划</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281163" y="1608609"/>
            <a:ext cx="2202638" cy="2342999"/>
            <a:chOff x="2785219" y="1704380"/>
            <a:chExt cx="2202638" cy="2342999"/>
          </a:xfrm>
        </p:grpSpPr>
        <p:grpSp>
          <p:nvGrpSpPr>
            <p:cNvPr id="13" name="组合 12"/>
            <p:cNvGrpSpPr/>
            <p:nvPr/>
          </p:nvGrpSpPr>
          <p:grpSpPr>
            <a:xfrm>
              <a:off x="2785219" y="1704380"/>
              <a:ext cx="2202638" cy="2342999"/>
              <a:chOff x="2785219" y="1704380"/>
              <a:chExt cx="2202638" cy="2342999"/>
            </a:xfrm>
            <a:solidFill>
              <a:srgbClr val="0070C0"/>
            </a:solidFill>
            <a:effectLst>
              <a:outerShdw blurRad="444500" dist="88900" dir="2700000" algn="tl" rotWithShape="0">
                <a:prstClr val="black">
                  <a:alpha val="40000"/>
                </a:prstClr>
              </a:outerShdw>
            </a:effectLst>
          </p:grpSpPr>
          <p:sp>
            <p:nvSpPr>
              <p:cNvPr id="17" name="椭圆 16"/>
              <p:cNvSpPr/>
              <p:nvPr/>
            </p:nvSpPr>
            <p:spPr>
              <a:xfrm>
                <a:off x="2785219" y="1704380"/>
                <a:ext cx="2202638" cy="2202638"/>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等腰三角形 17"/>
              <p:cNvSpPr/>
              <p:nvPr/>
            </p:nvSpPr>
            <p:spPr>
              <a:xfrm flipV="1">
                <a:off x="3747194" y="3869875"/>
                <a:ext cx="278687" cy="177504"/>
              </a:xfrm>
              <a:prstGeom prst="triangl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4" name="组合 13"/>
            <p:cNvGrpSpPr/>
            <p:nvPr/>
          </p:nvGrpSpPr>
          <p:grpSpPr>
            <a:xfrm>
              <a:off x="2907211" y="1834146"/>
              <a:ext cx="1958654" cy="2083467"/>
              <a:chOff x="2785219" y="1704380"/>
              <a:chExt cx="2202638" cy="2342999"/>
            </a:xfrm>
            <a:blipFill>
              <a:blip r:embed="rId3"/>
              <a:stretch>
                <a:fillRect l="-167158" t="-31921" r="-198372" b="-151558"/>
              </a:stretch>
            </a:blipFill>
            <a:effectLst>
              <a:outerShdw blurRad="50800" dist="38100" dir="2700000" algn="tl" rotWithShape="0">
                <a:prstClr val="black">
                  <a:alpha val="40000"/>
                </a:prstClr>
              </a:outerShdw>
            </a:effectLst>
          </p:grpSpPr>
          <p:sp>
            <p:nvSpPr>
              <p:cNvPr id="15" name="椭圆 14"/>
              <p:cNvSpPr/>
              <p:nvPr/>
            </p:nvSpPr>
            <p:spPr>
              <a:xfrm>
                <a:off x="2785219" y="1704380"/>
                <a:ext cx="2202638" cy="2202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 name="等腰三角形 15"/>
              <p:cNvSpPr/>
              <p:nvPr/>
            </p:nvSpPr>
            <p:spPr>
              <a:xfrm flipV="1">
                <a:off x="3747194" y="3869875"/>
                <a:ext cx="278687" cy="1775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19" name="TextBox 18"/>
          <p:cNvSpPr txBox="1"/>
          <p:nvPr/>
        </p:nvSpPr>
        <p:spPr>
          <a:xfrm>
            <a:off x="2598270" y="2325117"/>
            <a:ext cx="1555101" cy="92333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销售额突破</a:t>
            </a:r>
            <a:endParaRPr lang="en-US" altLang="zh-CN"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en-US" altLang="zh-CN"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a:t>
            </a:r>
            <a:r>
              <a:rPr lang="zh-CN" altLang="en-US"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个亿</a:t>
            </a:r>
          </a:p>
        </p:txBody>
      </p:sp>
      <p:sp>
        <p:nvSpPr>
          <p:cNvPr id="20" name="等腰三角形 45"/>
          <p:cNvSpPr/>
          <p:nvPr/>
        </p:nvSpPr>
        <p:spPr>
          <a:xfrm>
            <a:off x="2341955" y="4096407"/>
            <a:ext cx="2081054" cy="1060785"/>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TextBox 20"/>
          <p:cNvSpPr txBox="1"/>
          <p:nvPr/>
        </p:nvSpPr>
        <p:spPr>
          <a:xfrm>
            <a:off x="2425179" y="4341341"/>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2" name="组合 21"/>
          <p:cNvGrpSpPr/>
          <p:nvPr/>
        </p:nvGrpSpPr>
        <p:grpSpPr>
          <a:xfrm>
            <a:off x="4873451" y="1605037"/>
            <a:ext cx="2202638" cy="2342999"/>
            <a:chOff x="2785219" y="1704380"/>
            <a:chExt cx="2202638" cy="2342999"/>
          </a:xfrm>
        </p:grpSpPr>
        <p:grpSp>
          <p:nvGrpSpPr>
            <p:cNvPr id="23" name="组合 22"/>
            <p:cNvGrpSpPr/>
            <p:nvPr/>
          </p:nvGrpSpPr>
          <p:grpSpPr>
            <a:xfrm>
              <a:off x="2785219" y="1704380"/>
              <a:ext cx="2202638" cy="2342999"/>
              <a:chOff x="2785219" y="1704380"/>
              <a:chExt cx="2202638" cy="2342999"/>
            </a:xfrm>
            <a:solidFill>
              <a:srgbClr val="0070C0"/>
            </a:solidFill>
            <a:effectLst>
              <a:outerShdw blurRad="444500" dist="88900" dir="2700000" algn="tl" rotWithShape="0">
                <a:prstClr val="black">
                  <a:alpha val="40000"/>
                </a:prstClr>
              </a:outerShdw>
            </a:effectLst>
          </p:grpSpPr>
          <p:sp>
            <p:nvSpPr>
              <p:cNvPr id="27" name="椭圆 26"/>
              <p:cNvSpPr/>
              <p:nvPr/>
            </p:nvSpPr>
            <p:spPr>
              <a:xfrm>
                <a:off x="2785219" y="1704380"/>
                <a:ext cx="2202638" cy="2202638"/>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等腰三角形 27"/>
              <p:cNvSpPr/>
              <p:nvPr/>
            </p:nvSpPr>
            <p:spPr>
              <a:xfrm flipV="1">
                <a:off x="3747194" y="3869875"/>
                <a:ext cx="278687" cy="177504"/>
              </a:xfrm>
              <a:prstGeom prst="triangl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4" name="组合 23"/>
            <p:cNvGrpSpPr/>
            <p:nvPr/>
          </p:nvGrpSpPr>
          <p:grpSpPr>
            <a:xfrm>
              <a:off x="2907211" y="1834146"/>
              <a:ext cx="1958654" cy="2083467"/>
              <a:chOff x="2785219" y="1704380"/>
              <a:chExt cx="2202638" cy="2342999"/>
            </a:xfrm>
            <a:blipFill>
              <a:blip r:embed="rId3"/>
              <a:stretch>
                <a:fillRect l="-167158" t="-31921" r="-198372" b="-151558"/>
              </a:stretch>
            </a:blipFill>
            <a:effectLst>
              <a:outerShdw blurRad="50800" dist="38100" dir="2700000" algn="tl" rotWithShape="0">
                <a:prstClr val="black">
                  <a:alpha val="40000"/>
                </a:prstClr>
              </a:outerShdw>
            </a:effectLst>
          </p:grpSpPr>
          <p:sp>
            <p:nvSpPr>
              <p:cNvPr id="25" name="椭圆 24"/>
              <p:cNvSpPr/>
              <p:nvPr/>
            </p:nvSpPr>
            <p:spPr>
              <a:xfrm>
                <a:off x="2785219" y="1704380"/>
                <a:ext cx="2202638" cy="2202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等腰三角形 25"/>
              <p:cNvSpPr/>
              <p:nvPr/>
            </p:nvSpPr>
            <p:spPr>
              <a:xfrm flipV="1">
                <a:off x="3747194" y="3869875"/>
                <a:ext cx="278687" cy="1775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29" name="TextBox 28"/>
          <p:cNvSpPr txBox="1"/>
          <p:nvPr/>
        </p:nvSpPr>
        <p:spPr>
          <a:xfrm>
            <a:off x="5190558" y="2321545"/>
            <a:ext cx="1555101" cy="92333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加盟店超过</a:t>
            </a:r>
            <a:endParaRPr lang="en-US" altLang="zh-CN"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en-US" altLang="zh-CN"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a:t>
            </a:r>
            <a:r>
              <a:rPr lang="zh-CN" altLang="en-US"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百家</a:t>
            </a:r>
          </a:p>
        </p:txBody>
      </p:sp>
      <p:sp>
        <p:nvSpPr>
          <p:cNvPr id="30" name="等腰三角形 45"/>
          <p:cNvSpPr/>
          <p:nvPr/>
        </p:nvSpPr>
        <p:spPr>
          <a:xfrm>
            <a:off x="4934243" y="4092835"/>
            <a:ext cx="2081054" cy="1060785"/>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5017467" y="4337769"/>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2" name="组合 31"/>
          <p:cNvGrpSpPr/>
          <p:nvPr/>
        </p:nvGrpSpPr>
        <p:grpSpPr>
          <a:xfrm>
            <a:off x="7495349" y="1605037"/>
            <a:ext cx="2202638" cy="2342999"/>
            <a:chOff x="2785219" y="1704380"/>
            <a:chExt cx="2202638" cy="2342999"/>
          </a:xfrm>
        </p:grpSpPr>
        <p:grpSp>
          <p:nvGrpSpPr>
            <p:cNvPr id="33" name="组合 32"/>
            <p:cNvGrpSpPr/>
            <p:nvPr/>
          </p:nvGrpSpPr>
          <p:grpSpPr>
            <a:xfrm>
              <a:off x="2785219" y="1704380"/>
              <a:ext cx="2202638" cy="2342999"/>
              <a:chOff x="2785219" y="1704380"/>
              <a:chExt cx="2202638" cy="2342999"/>
            </a:xfrm>
            <a:solidFill>
              <a:srgbClr val="0070C0"/>
            </a:solidFill>
            <a:effectLst>
              <a:outerShdw blurRad="444500" dist="88900" dir="2700000" algn="tl" rotWithShape="0">
                <a:prstClr val="black">
                  <a:alpha val="40000"/>
                </a:prstClr>
              </a:outerShdw>
            </a:effectLst>
          </p:grpSpPr>
          <p:sp>
            <p:nvSpPr>
              <p:cNvPr id="37" name="椭圆 36"/>
              <p:cNvSpPr/>
              <p:nvPr/>
            </p:nvSpPr>
            <p:spPr>
              <a:xfrm>
                <a:off x="2785219" y="1704380"/>
                <a:ext cx="2202638" cy="2202638"/>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8" name="等腰三角形 37"/>
              <p:cNvSpPr/>
              <p:nvPr/>
            </p:nvSpPr>
            <p:spPr>
              <a:xfrm flipV="1">
                <a:off x="3747194" y="3869875"/>
                <a:ext cx="278687" cy="177504"/>
              </a:xfrm>
              <a:prstGeom prst="triangl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4" name="组合 33"/>
            <p:cNvGrpSpPr/>
            <p:nvPr/>
          </p:nvGrpSpPr>
          <p:grpSpPr>
            <a:xfrm>
              <a:off x="2907211" y="1834146"/>
              <a:ext cx="1958654" cy="2083467"/>
              <a:chOff x="2785219" y="1704380"/>
              <a:chExt cx="2202638" cy="2342999"/>
            </a:xfrm>
            <a:blipFill>
              <a:blip r:embed="rId3"/>
              <a:stretch>
                <a:fillRect l="-167158" t="-31921" r="-198372" b="-151558"/>
              </a:stretch>
            </a:blipFill>
            <a:effectLst>
              <a:outerShdw blurRad="50800" dist="38100" dir="2700000" algn="tl" rotWithShape="0">
                <a:prstClr val="black">
                  <a:alpha val="40000"/>
                </a:prstClr>
              </a:outerShdw>
            </a:effectLst>
          </p:grpSpPr>
          <p:sp>
            <p:nvSpPr>
              <p:cNvPr id="35" name="椭圆 34"/>
              <p:cNvSpPr/>
              <p:nvPr/>
            </p:nvSpPr>
            <p:spPr>
              <a:xfrm>
                <a:off x="2785219" y="1704380"/>
                <a:ext cx="2202638" cy="2202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等腰三角形 35"/>
              <p:cNvSpPr/>
              <p:nvPr/>
            </p:nvSpPr>
            <p:spPr>
              <a:xfrm flipV="1">
                <a:off x="3747194" y="3869875"/>
                <a:ext cx="278687" cy="1775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39" name="TextBox 38"/>
          <p:cNvSpPr txBox="1"/>
          <p:nvPr/>
        </p:nvSpPr>
        <p:spPr>
          <a:xfrm>
            <a:off x="7812456" y="2321545"/>
            <a:ext cx="1555101" cy="92333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产品覆盖</a:t>
            </a:r>
            <a:endParaRPr lang="en-US" altLang="zh-CN"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en-US" altLang="zh-CN"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a:t>
            </a:r>
            <a:r>
              <a:rPr lang="zh-CN" altLang="en-US"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大洲</a:t>
            </a:r>
          </a:p>
        </p:txBody>
      </p:sp>
      <p:sp>
        <p:nvSpPr>
          <p:cNvPr id="40" name="等腰三角形 45"/>
          <p:cNvSpPr/>
          <p:nvPr/>
        </p:nvSpPr>
        <p:spPr>
          <a:xfrm>
            <a:off x="7556141" y="4092835"/>
            <a:ext cx="2081054" cy="1060785"/>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1" name="TextBox 40"/>
          <p:cNvSpPr txBox="1"/>
          <p:nvPr/>
        </p:nvSpPr>
        <p:spPr>
          <a:xfrm>
            <a:off x="7639365" y="4337769"/>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2" name="矩形 41"/>
          <p:cNvSpPr>
            <a:spLocks noChangeArrowheads="1"/>
          </p:cNvSpPr>
          <p:nvPr/>
        </p:nvSpPr>
        <p:spPr bwMode="auto">
          <a:xfrm>
            <a:off x="2341955" y="5555914"/>
            <a:ext cx="7500047"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750"/>
                                        <p:tgtEl>
                                          <p:spTgt spid="12"/>
                                        </p:tgtEl>
                                      </p:cBhvr>
                                    </p:animEffect>
                                    <p:anim calcmode="lin" valueType="num">
                                      <p:cBhvr>
                                        <p:cTn id="32" dur="750" fill="hold"/>
                                        <p:tgtEl>
                                          <p:spTgt spid="12"/>
                                        </p:tgtEl>
                                        <p:attrNameLst>
                                          <p:attrName>ppt_w</p:attrName>
                                        </p:attrNameLst>
                                      </p:cBhvr>
                                      <p:tavLst>
                                        <p:tav tm="0" fmla="#ppt_w*sin(2.5*pi*$)">
                                          <p:val>
                                            <p:fltVal val="0"/>
                                          </p:val>
                                        </p:tav>
                                        <p:tav tm="100000">
                                          <p:val>
                                            <p:fltVal val="1"/>
                                          </p:val>
                                        </p:tav>
                                      </p:tavLst>
                                    </p:anim>
                                    <p:anim calcmode="lin" valueType="num">
                                      <p:cBhvr>
                                        <p:cTn id="33" dur="750" fill="hold"/>
                                        <p:tgtEl>
                                          <p:spTgt spid="12"/>
                                        </p:tgtEl>
                                        <p:attrNameLst>
                                          <p:attrName>ppt_h</p:attrName>
                                        </p:attrNameLst>
                                      </p:cBhvr>
                                      <p:tavLst>
                                        <p:tav tm="0">
                                          <p:val>
                                            <p:strVal val="#ppt_h"/>
                                          </p:val>
                                        </p:tav>
                                        <p:tav tm="100000">
                                          <p:val>
                                            <p:strVal val="#ppt_h"/>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anim calcmode="lin" valueType="num">
                                      <p:cBhvr>
                                        <p:cTn id="47" dur="1000" fill="hold"/>
                                        <p:tgtEl>
                                          <p:spTgt spid="21"/>
                                        </p:tgtEl>
                                        <p:attrNameLst>
                                          <p:attrName>ppt_x</p:attrName>
                                        </p:attrNameLst>
                                      </p:cBhvr>
                                      <p:tavLst>
                                        <p:tav tm="0">
                                          <p:val>
                                            <p:strVal val="#ppt_x"/>
                                          </p:val>
                                        </p:tav>
                                        <p:tav tm="100000">
                                          <p:val>
                                            <p:strVal val="#ppt_x"/>
                                          </p:val>
                                        </p:tav>
                                      </p:tavLst>
                                    </p:anim>
                                    <p:anim calcmode="lin" valueType="num">
                                      <p:cBhvr>
                                        <p:cTn id="48" dur="1000" fill="hold"/>
                                        <p:tgtEl>
                                          <p:spTgt spid="21"/>
                                        </p:tgtEl>
                                        <p:attrNameLst>
                                          <p:attrName>ppt_y</p:attrName>
                                        </p:attrNameLst>
                                      </p:cBhvr>
                                      <p:tavLst>
                                        <p:tav tm="0">
                                          <p:val>
                                            <p:strVal val="#ppt_y+.1"/>
                                          </p:val>
                                        </p:tav>
                                        <p:tav tm="100000">
                                          <p:val>
                                            <p:strVal val="#ppt_y"/>
                                          </p:val>
                                        </p:tav>
                                      </p:tavLst>
                                    </p:anim>
                                  </p:childTnLst>
                                </p:cTn>
                              </p:par>
                            </p:childTnLst>
                          </p:cTn>
                        </p:par>
                        <p:par>
                          <p:cTn id="49" fill="hold">
                            <p:stCondLst>
                              <p:cond delay="1750"/>
                            </p:stCondLst>
                            <p:childTnLst>
                              <p:par>
                                <p:cTn id="50" presetID="45" presetClass="entr" presetSubtype="0"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750"/>
                                        <p:tgtEl>
                                          <p:spTgt spid="22"/>
                                        </p:tgtEl>
                                      </p:cBhvr>
                                    </p:animEffect>
                                    <p:anim calcmode="lin" valueType="num">
                                      <p:cBhvr>
                                        <p:cTn id="53" dur="750" fill="hold"/>
                                        <p:tgtEl>
                                          <p:spTgt spid="22"/>
                                        </p:tgtEl>
                                        <p:attrNameLst>
                                          <p:attrName>ppt_w</p:attrName>
                                        </p:attrNameLst>
                                      </p:cBhvr>
                                      <p:tavLst>
                                        <p:tav tm="0" fmla="#ppt_w*sin(2.5*pi*$)">
                                          <p:val>
                                            <p:fltVal val="0"/>
                                          </p:val>
                                        </p:tav>
                                        <p:tav tm="100000">
                                          <p:val>
                                            <p:fltVal val="1"/>
                                          </p:val>
                                        </p:tav>
                                      </p:tavLst>
                                    </p:anim>
                                    <p:anim calcmode="lin" valueType="num">
                                      <p:cBhvr>
                                        <p:cTn id="54" dur="750" fill="hold"/>
                                        <p:tgtEl>
                                          <p:spTgt spid="22"/>
                                        </p:tgtEl>
                                        <p:attrNameLst>
                                          <p:attrName>ppt_h</p:attrName>
                                        </p:attrNameLst>
                                      </p:cBhvr>
                                      <p:tavLst>
                                        <p:tav tm="0">
                                          <p:val>
                                            <p:strVal val="#ppt_h"/>
                                          </p:val>
                                        </p:tav>
                                        <p:tav tm="100000">
                                          <p:val>
                                            <p:strVal val="#ppt_h"/>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1000"/>
                                        <p:tgtEl>
                                          <p:spTgt spid="31"/>
                                        </p:tgtEl>
                                      </p:cBhvr>
                                    </p:animEffect>
                                    <p:anim calcmode="lin" valueType="num">
                                      <p:cBhvr>
                                        <p:cTn id="68" dur="1000" fill="hold"/>
                                        <p:tgtEl>
                                          <p:spTgt spid="31"/>
                                        </p:tgtEl>
                                        <p:attrNameLst>
                                          <p:attrName>ppt_x</p:attrName>
                                        </p:attrNameLst>
                                      </p:cBhvr>
                                      <p:tavLst>
                                        <p:tav tm="0">
                                          <p:val>
                                            <p:strVal val="#ppt_x"/>
                                          </p:val>
                                        </p:tav>
                                        <p:tav tm="100000">
                                          <p:val>
                                            <p:strVal val="#ppt_x"/>
                                          </p:val>
                                        </p:tav>
                                      </p:tavLst>
                                    </p:anim>
                                    <p:anim calcmode="lin" valueType="num">
                                      <p:cBhvr>
                                        <p:cTn id="69" dur="1000" fill="hold"/>
                                        <p:tgtEl>
                                          <p:spTgt spid="31"/>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5" presetClass="entr" presetSubtype="0"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750"/>
                                        <p:tgtEl>
                                          <p:spTgt spid="32"/>
                                        </p:tgtEl>
                                      </p:cBhvr>
                                    </p:animEffect>
                                    <p:anim calcmode="lin" valueType="num">
                                      <p:cBhvr>
                                        <p:cTn id="74" dur="750" fill="hold"/>
                                        <p:tgtEl>
                                          <p:spTgt spid="32"/>
                                        </p:tgtEl>
                                        <p:attrNameLst>
                                          <p:attrName>ppt_w</p:attrName>
                                        </p:attrNameLst>
                                      </p:cBhvr>
                                      <p:tavLst>
                                        <p:tav tm="0" fmla="#ppt_w*sin(2.5*pi*$)">
                                          <p:val>
                                            <p:fltVal val="0"/>
                                          </p:val>
                                        </p:tav>
                                        <p:tav tm="100000">
                                          <p:val>
                                            <p:fltVal val="1"/>
                                          </p:val>
                                        </p:tav>
                                      </p:tavLst>
                                    </p:anim>
                                    <p:anim calcmode="lin" valueType="num">
                                      <p:cBhvr>
                                        <p:cTn id="75" dur="750" fill="hold"/>
                                        <p:tgtEl>
                                          <p:spTgt spid="32"/>
                                        </p:tgtEl>
                                        <p:attrNameLst>
                                          <p:attrName>ppt_h</p:attrName>
                                        </p:attrNameLst>
                                      </p:cBhvr>
                                      <p:tavLst>
                                        <p:tav tm="0">
                                          <p:val>
                                            <p:strVal val="#ppt_h"/>
                                          </p:val>
                                        </p:tav>
                                        <p:tav tm="100000">
                                          <p:val>
                                            <p:strVal val="#ppt_h"/>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1000"/>
                                        <p:tgtEl>
                                          <p:spTgt spid="39"/>
                                        </p:tgtEl>
                                      </p:cBhvr>
                                    </p:animEffect>
                                    <p:anim calcmode="lin" valueType="num">
                                      <p:cBhvr>
                                        <p:cTn id="79" dur="1000" fill="hold"/>
                                        <p:tgtEl>
                                          <p:spTgt spid="39"/>
                                        </p:tgtEl>
                                        <p:attrNameLst>
                                          <p:attrName>ppt_x</p:attrName>
                                        </p:attrNameLst>
                                      </p:cBhvr>
                                      <p:tavLst>
                                        <p:tav tm="0">
                                          <p:val>
                                            <p:strVal val="#ppt_x"/>
                                          </p:val>
                                        </p:tav>
                                        <p:tav tm="100000">
                                          <p:val>
                                            <p:strVal val="#ppt_x"/>
                                          </p:val>
                                        </p:tav>
                                      </p:tavLst>
                                    </p:anim>
                                    <p:anim calcmode="lin" valueType="num">
                                      <p:cBhvr>
                                        <p:cTn id="80" dur="1000" fill="hold"/>
                                        <p:tgtEl>
                                          <p:spTgt spid="3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1000"/>
                                        <p:tgtEl>
                                          <p:spTgt spid="40"/>
                                        </p:tgtEl>
                                      </p:cBhvr>
                                    </p:animEffect>
                                    <p:anim calcmode="lin" valueType="num">
                                      <p:cBhvr>
                                        <p:cTn id="84" dur="1000" fill="hold"/>
                                        <p:tgtEl>
                                          <p:spTgt spid="40"/>
                                        </p:tgtEl>
                                        <p:attrNameLst>
                                          <p:attrName>ppt_x</p:attrName>
                                        </p:attrNameLst>
                                      </p:cBhvr>
                                      <p:tavLst>
                                        <p:tav tm="0">
                                          <p:val>
                                            <p:strVal val="#ppt_x"/>
                                          </p:val>
                                        </p:tav>
                                        <p:tav tm="100000">
                                          <p:val>
                                            <p:strVal val="#ppt_x"/>
                                          </p:val>
                                        </p:tav>
                                      </p:tavLst>
                                    </p:anim>
                                    <p:anim calcmode="lin" valueType="num">
                                      <p:cBhvr>
                                        <p:cTn id="85" dur="1000" fill="hold"/>
                                        <p:tgtEl>
                                          <p:spTgt spid="40"/>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1000"/>
                                        <p:tgtEl>
                                          <p:spTgt spid="41"/>
                                        </p:tgtEl>
                                      </p:cBhvr>
                                    </p:animEffect>
                                    <p:anim calcmode="lin" valueType="num">
                                      <p:cBhvr>
                                        <p:cTn id="89" dur="1000" fill="hold"/>
                                        <p:tgtEl>
                                          <p:spTgt spid="41"/>
                                        </p:tgtEl>
                                        <p:attrNameLst>
                                          <p:attrName>ppt_x</p:attrName>
                                        </p:attrNameLst>
                                      </p:cBhvr>
                                      <p:tavLst>
                                        <p:tav tm="0">
                                          <p:val>
                                            <p:strVal val="#ppt_x"/>
                                          </p:val>
                                        </p:tav>
                                        <p:tav tm="100000">
                                          <p:val>
                                            <p:strVal val="#ppt_x"/>
                                          </p:val>
                                        </p:tav>
                                      </p:tavLst>
                                    </p:anim>
                                    <p:anim calcmode="lin" valueType="num">
                                      <p:cBhvr>
                                        <p:cTn id="90" dur="1000" fill="hold"/>
                                        <p:tgtEl>
                                          <p:spTgt spid="41"/>
                                        </p:tgtEl>
                                        <p:attrNameLst>
                                          <p:attrName>ppt_y</p:attrName>
                                        </p:attrNameLst>
                                      </p:cBhvr>
                                      <p:tavLst>
                                        <p:tav tm="0">
                                          <p:val>
                                            <p:strVal val="#ppt_y+.1"/>
                                          </p:val>
                                        </p:tav>
                                        <p:tav tm="100000">
                                          <p:val>
                                            <p:strVal val="#ppt_y"/>
                                          </p:val>
                                        </p:tav>
                                      </p:tavLst>
                                    </p:anim>
                                  </p:childTnLst>
                                </p:cTn>
                              </p:par>
                            </p:childTnLst>
                          </p:cTn>
                        </p:par>
                        <p:par>
                          <p:cTn id="91" fill="hold">
                            <p:stCondLst>
                              <p:cond delay="3750"/>
                            </p:stCondLst>
                            <p:childTnLst>
                              <p:par>
                                <p:cTn id="92" presetID="42" presetClass="entr" presetSubtype="0"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1000"/>
                                        <p:tgtEl>
                                          <p:spTgt spid="42"/>
                                        </p:tgtEl>
                                      </p:cBhvr>
                                    </p:animEffect>
                                    <p:anim calcmode="lin" valueType="num">
                                      <p:cBhvr>
                                        <p:cTn id="95" dur="1000" fill="hold"/>
                                        <p:tgtEl>
                                          <p:spTgt spid="42"/>
                                        </p:tgtEl>
                                        <p:attrNameLst>
                                          <p:attrName>ppt_x</p:attrName>
                                        </p:attrNameLst>
                                      </p:cBhvr>
                                      <p:tavLst>
                                        <p:tav tm="0">
                                          <p:val>
                                            <p:strVal val="#ppt_x"/>
                                          </p:val>
                                        </p:tav>
                                        <p:tav tm="100000">
                                          <p:val>
                                            <p:strVal val="#ppt_x"/>
                                          </p:val>
                                        </p:tav>
                                      </p:tavLst>
                                    </p:anim>
                                    <p:anim calcmode="lin" valueType="num">
                                      <p:cBhvr>
                                        <p:cTn id="9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9" grpId="0"/>
      <p:bldP spid="20" grpId="0" animBg="1"/>
      <p:bldP spid="21" grpId="0"/>
      <p:bldP spid="29" grpId="0"/>
      <p:bldP spid="30" grpId="0" animBg="1"/>
      <p:bldP spid="31" grpId="0"/>
      <p:bldP spid="39" grpId="0"/>
      <p:bldP spid="40" grpId="0" animBg="1"/>
      <p:bldP spid="41" grpId="0"/>
      <p:bldP spid="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555084" y="2722712"/>
            <a:ext cx="4735418" cy="1159817"/>
            <a:chOff x="4555084" y="2506688"/>
            <a:chExt cx="4735418" cy="1159817"/>
          </a:xfrm>
        </p:grpSpPr>
        <p:sp>
          <p:nvSpPr>
            <p:cNvPr id="86" name="圆角矩形 85"/>
            <p:cNvSpPr/>
            <p:nvPr/>
          </p:nvSpPr>
          <p:spPr>
            <a:xfrm>
              <a:off x="4555084" y="2506688"/>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pic>
          <p:nvPicPr>
            <p:cNvPr id="77" name="图片 76"/>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38244" y="2830336"/>
              <a:ext cx="958122" cy="346394"/>
            </a:xfrm>
            <a:prstGeom prst="rect">
              <a:avLst/>
            </a:prstGeom>
          </p:spPr>
        </p:pic>
        <p:pic>
          <p:nvPicPr>
            <p:cNvPr id="80" name="图片 79"/>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3465198"/>
              <a:ext cx="3646270" cy="201307"/>
            </a:xfrm>
            <a:prstGeom prst="rect">
              <a:avLst/>
            </a:prstGeom>
          </p:spPr>
        </p:pic>
      </p:grpSp>
      <p:grpSp>
        <p:nvGrpSpPr>
          <p:cNvPr id="30" name="组合 29"/>
          <p:cNvGrpSpPr/>
          <p:nvPr/>
        </p:nvGrpSpPr>
        <p:grpSpPr>
          <a:xfrm>
            <a:off x="4555084" y="1556794"/>
            <a:ext cx="4697323" cy="1015929"/>
            <a:chOff x="4555084" y="1340770"/>
            <a:chExt cx="4697323" cy="1015929"/>
          </a:xfrm>
        </p:grpSpPr>
        <p:pic>
          <p:nvPicPr>
            <p:cNvPr id="83" name="图片 82"/>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00149" y="1662963"/>
              <a:ext cx="958122" cy="346394"/>
            </a:xfrm>
            <a:prstGeom prst="rect">
              <a:avLst/>
            </a:prstGeom>
          </p:spPr>
        </p:pic>
        <p:pic>
          <p:nvPicPr>
            <p:cNvPr id="84" name="图片 83"/>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2155392"/>
              <a:ext cx="3646270" cy="201307"/>
            </a:xfrm>
            <a:prstGeom prst="rect">
              <a:avLst/>
            </a:prstGeom>
          </p:spPr>
        </p:pic>
        <p:sp>
          <p:nvSpPr>
            <p:cNvPr id="85" name="圆角矩形 84"/>
            <p:cNvSpPr/>
            <p:nvPr/>
          </p:nvSpPr>
          <p:spPr>
            <a:xfrm>
              <a:off x="4555084" y="1340770"/>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1" name="组合 30"/>
          <p:cNvGrpSpPr/>
          <p:nvPr/>
        </p:nvGrpSpPr>
        <p:grpSpPr>
          <a:xfrm>
            <a:off x="4555084" y="3864643"/>
            <a:ext cx="4697325" cy="1150703"/>
            <a:chOff x="4555084" y="3648619"/>
            <a:chExt cx="4697325" cy="1150703"/>
          </a:xfrm>
        </p:grpSpPr>
        <p:pic>
          <p:nvPicPr>
            <p:cNvPr id="78" name="图片 77"/>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00151" y="3970811"/>
              <a:ext cx="958122" cy="346394"/>
            </a:xfrm>
            <a:prstGeom prst="rect">
              <a:avLst/>
            </a:prstGeom>
          </p:spPr>
        </p:pic>
        <p:pic>
          <p:nvPicPr>
            <p:cNvPr id="81" name="图片 80"/>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4598015"/>
              <a:ext cx="3646270" cy="201307"/>
            </a:xfrm>
            <a:prstGeom prst="rect">
              <a:avLst/>
            </a:prstGeom>
          </p:spPr>
        </p:pic>
        <p:sp>
          <p:nvSpPr>
            <p:cNvPr id="87" name="圆角矩形 86"/>
            <p:cNvSpPr/>
            <p:nvPr/>
          </p:nvSpPr>
          <p:spPr>
            <a:xfrm>
              <a:off x="4555084" y="3648619"/>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2" name="组合 31"/>
          <p:cNvGrpSpPr/>
          <p:nvPr/>
        </p:nvGrpSpPr>
        <p:grpSpPr>
          <a:xfrm>
            <a:off x="4555084" y="5013178"/>
            <a:ext cx="4697323" cy="1152126"/>
            <a:chOff x="4555084" y="4797154"/>
            <a:chExt cx="4697323" cy="1152126"/>
          </a:xfrm>
        </p:grpSpPr>
        <p:pic>
          <p:nvPicPr>
            <p:cNvPr id="79" name="图片 78"/>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00150" y="5119346"/>
              <a:ext cx="958122" cy="346393"/>
            </a:xfrm>
            <a:prstGeom prst="rect">
              <a:avLst/>
            </a:prstGeom>
          </p:spPr>
        </p:pic>
        <p:pic>
          <p:nvPicPr>
            <p:cNvPr id="82" name="图片 81"/>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5747973"/>
              <a:ext cx="3646270" cy="201307"/>
            </a:xfrm>
            <a:prstGeom prst="rect">
              <a:avLst/>
            </a:prstGeom>
          </p:spPr>
        </p:pic>
        <p:sp>
          <p:nvSpPr>
            <p:cNvPr id="91" name="圆角矩形 90"/>
            <p:cNvSpPr/>
            <p:nvPr/>
          </p:nvSpPr>
          <p:spPr>
            <a:xfrm>
              <a:off x="4555084" y="4797154"/>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93" name="流程图: 手动输入 32"/>
          <p:cNvSpPr/>
          <p:nvPr/>
        </p:nvSpPr>
        <p:spPr>
          <a:xfrm flipH="1" flipV="1">
            <a:off x="4602651" y="1535500"/>
            <a:ext cx="345594" cy="624471"/>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梯形 93"/>
          <p:cNvSpPr/>
          <p:nvPr/>
        </p:nvSpPr>
        <p:spPr>
          <a:xfrm rot="5400000">
            <a:off x="4085362" y="2540848"/>
            <a:ext cx="1396262" cy="345868"/>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5" name="梯形 94"/>
          <p:cNvSpPr/>
          <p:nvPr/>
        </p:nvSpPr>
        <p:spPr>
          <a:xfrm rot="5400000">
            <a:off x="4085362" y="3789845"/>
            <a:ext cx="1396262" cy="345868"/>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6" name="梯形 95"/>
          <p:cNvSpPr/>
          <p:nvPr/>
        </p:nvSpPr>
        <p:spPr>
          <a:xfrm rot="5400000">
            <a:off x="4085362" y="5016819"/>
            <a:ext cx="1396262" cy="345868"/>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7" name="流程图: 手动输入 32"/>
          <p:cNvSpPr/>
          <p:nvPr/>
        </p:nvSpPr>
        <p:spPr>
          <a:xfrm flipH="1">
            <a:off x="4614203" y="5701888"/>
            <a:ext cx="345594" cy="362762"/>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3" name="组合 22"/>
          <p:cNvGrpSpPr/>
          <p:nvPr/>
        </p:nvGrpSpPr>
        <p:grpSpPr>
          <a:xfrm>
            <a:off x="3208476" y="1556792"/>
            <a:ext cx="1117236" cy="962801"/>
            <a:chOff x="3208476" y="1556792"/>
            <a:chExt cx="1117236" cy="962801"/>
          </a:xfrm>
        </p:grpSpPr>
        <p:grpSp>
          <p:nvGrpSpPr>
            <p:cNvPr id="88" name="组合 87"/>
            <p:cNvGrpSpPr/>
            <p:nvPr/>
          </p:nvGrpSpPr>
          <p:grpSpPr>
            <a:xfrm>
              <a:off x="3227162" y="1556793"/>
              <a:ext cx="1098550" cy="958123"/>
              <a:chOff x="2857499" y="1149477"/>
              <a:chExt cx="1098550" cy="958123"/>
            </a:xfrm>
          </p:grpSpPr>
          <p:sp>
            <p:nvSpPr>
              <p:cNvPr id="89" name="圆角矩形 88"/>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0" name="圆角矩形 89"/>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98" name="组合 97"/>
            <p:cNvGrpSpPr/>
            <p:nvPr/>
          </p:nvGrpSpPr>
          <p:grpSpPr>
            <a:xfrm>
              <a:off x="3208476" y="1556792"/>
              <a:ext cx="1039305" cy="962801"/>
              <a:chOff x="2633251" y="1689376"/>
              <a:chExt cx="1039305" cy="962801"/>
            </a:xfrm>
          </p:grpSpPr>
          <p:sp>
            <p:nvSpPr>
              <p:cNvPr id="99" name="文本框 40"/>
              <p:cNvSpPr txBox="1"/>
              <p:nvPr/>
            </p:nvSpPr>
            <p:spPr>
              <a:xfrm>
                <a:off x="2642042" y="1689376"/>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0" name="文本框 41"/>
              <p:cNvSpPr txBox="1"/>
              <p:nvPr/>
            </p:nvSpPr>
            <p:spPr>
              <a:xfrm>
                <a:off x="2633251" y="2344400"/>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25" name="组合 24"/>
          <p:cNvGrpSpPr/>
          <p:nvPr/>
        </p:nvGrpSpPr>
        <p:grpSpPr>
          <a:xfrm>
            <a:off x="3208476" y="2708920"/>
            <a:ext cx="1117236" cy="971914"/>
            <a:chOff x="3208476" y="2708920"/>
            <a:chExt cx="1117236" cy="971914"/>
          </a:xfrm>
        </p:grpSpPr>
        <p:grpSp>
          <p:nvGrpSpPr>
            <p:cNvPr id="68" name="组合 67"/>
            <p:cNvGrpSpPr/>
            <p:nvPr/>
          </p:nvGrpSpPr>
          <p:grpSpPr>
            <a:xfrm>
              <a:off x="3227162" y="2722711"/>
              <a:ext cx="1098550" cy="958123"/>
              <a:chOff x="2857499" y="1149477"/>
              <a:chExt cx="1098550" cy="958123"/>
            </a:xfrm>
            <a:solidFill>
              <a:srgbClr val="2DB2A4"/>
            </a:solidFill>
          </p:grpSpPr>
          <p:sp>
            <p:nvSpPr>
              <p:cNvPr id="69" name="圆角矩形 68"/>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0" name="圆角矩形 69"/>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01" name="组合 100"/>
            <p:cNvGrpSpPr/>
            <p:nvPr/>
          </p:nvGrpSpPr>
          <p:grpSpPr>
            <a:xfrm>
              <a:off x="3208476" y="2708920"/>
              <a:ext cx="1039305" cy="912152"/>
              <a:chOff x="2633251" y="1679328"/>
              <a:chExt cx="1039305" cy="912152"/>
            </a:xfrm>
          </p:grpSpPr>
          <p:sp>
            <p:nvSpPr>
              <p:cNvPr id="102" name="文本框 43"/>
              <p:cNvSpPr txBox="1"/>
              <p:nvPr/>
            </p:nvSpPr>
            <p:spPr>
              <a:xfrm>
                <a:off x="2642042" y="1679328"/>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3" name="文本框 44"/>
              <p:cNvSpPr txBox="1"/>
              <p:nvPr/>
            </p:nvSpPr>
            <p:spPr>
              <a:xfrm>
                <a:off x="2633251" y="2283703"/>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26" name="组合 25"/>
          <p:cNvGrpSpPr/>
          <p:nvPr/>
        </p:nvGrpSpPr>
        <p:grpSpPr>
          <a:xfrm>
            <a:off x="3208476" y="3861048"/>
            <a:ext cx="1117236" cy="958123"/>
            <a:chOff x="3208476" y="3861048"/>
            <a:chExt cx="1117236" cy="958123"/>
          </a:xfrm>
        </p:grpSpPr>
        <p:grpSp>
          <p:nvGrpSpPr>
            <p:cNvPr id="71" name="组合 70"/>
            <p:cNvGrpSpPr/>
            <p:nvPr/>
          </p:nvGrpSpPr>
          <p:grpSpPr>
            <a:xfrm>
              <a:off x="3227162" y="3861048"/>
              <a:ext cx="1098550" cy="958123"/>
              <a:chOff x="2857499" y="1149477"/>
              <a:chExt cx="1098550" cy="958123"/>
            </a:xfrm>
          </p:grpSpPr>
          <p:sp>
            <p:nvSpPr>
              <p:cNvPr id="72" name="圆角矩形 71"/>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3" name="圆角矩形 72"/>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04" name="组合 103"/>
            <p:cNvGrpSpPr/>
            <p:nvPr/>
          </p:nvGrpSpPr>
          <p:grpSpPr>
            <a:xfrm>
              <a:off x="3208476" y="3873242"/>
              <a:ext cx="1039305" cy="864306"/>
              <a:chOff x="2633251" y="1704765"/>
              <a:chExt cx="1039305" cy="864306"/>
            </a:xfrm>
          </p:grpSpPr>
          <p:sp>
            <p:nvSpPr>
              <p:cNvPr id="105" name="文本框 46"/>
              <p:cNvSpPr txBox="1"/>
              <p:nvPr/>
            </p:nvSpPr>
            <p:spPr>
              <a:xfrm>
                <a:off x="2642042" y="1704765"/>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6" name="文本框 47"/>
              <p:cNvSpPr txBox="1"/>
              <p:nvPr/>
            </p:nvSpPr>
            <p:spPr>
              <a:xfrm>
                <a:off x="2633251" y="2261294"/>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27" name="组合 26"/>
          <p:cNvGrpSpPr/>
          <p:nvPr/>
        </p:nvGrpSpPr>
        <p:grpSpPr>
          <a:xfrm>
            <a:off x="3194865" y="5013176"/>
            <a:ext cx="1130847" cy="958123"/>
            <a:chOff x="3194865" y="5013176"/>
            <a:chExt cx="1130847" cy="958123"/>
          </a:xfrm>
        </p:grpSpPr>
        <p:grpSp>
          <p:nvGrpSpPr>
            <p:cNvPr id="74" name="组合 73"/>
            <p:cNvGrpSpPr/>
            <p:nvPr/>
          </p:nvGrpSpPr>
          <p:grpSpPr>
            <a:xfrm>
              <a:off x="3227162" y="5013176"/>
              <a:ext cx="1098550" cy="958123"/>
              <a:chOff x="2857499" y="1149477"/>
              <a:chExt cx="1098550" cy="958123"/>
            </a:xfrm>
          </p:grpSpPr>
          <p:sp>
            <p:nvSpPr>
              <p:cNvPr id="75" name="圆角矩形 74"/>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6" name="圆角矩形 75"/>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07" name="组合 106"/>
            <p:cNvGrpSpPr/>
            <p:nvPr/>
          </p:nvGrpSpPr>
          <p:grpSpPr>
            <a:xfrm>
              <a:off x="3194865" y="5013176"/>
              <a:ext cx="1044125" cy="879845"/>
              <a:chOff x="2619640" y="1689226"/>
              <a:chExt cx="1044125" cy="879845"/>
            </a:xfrm>
          </p:grpSpPr>
          <p:sp>
            <p:nvSpPr>
              <p:cNvPr id="108" name="文本框 49"/>
              <p:cNvSpPr txBox="1"/>
              <p:nvPr/>
            </p:nvSpPr>
            <p:spPr>
              <a:xfrm>
                <a:off x="2619640" y="1689226"/>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9" name="文本框 50"/>
              <p:cNvSpPr txBox="1"/>
              <p:nvPr/>
            </p:nvSpPr>
            <p:spPr>
              <a:xfrm>
                <a:off x="2633251" y="2261294"/>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110" name="文本框 52"/>
          <p:cNvSpPr txBox="1"/>
          <p:nvPr/>
        </p:nvSpPr>
        <p:spPr>
          <a:xfrm>
            <a:off x="6120102" y="1616905"/>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年度工作概述</a:t>
            </a:r>
          </a:p>
        </p:txBody>
      </p:sp>
      <p:sp>
        <p:nvSpPr>
          <p:cNvPr id="111" name="文本框 53"/>
          <p:cNvSpPr txBox="1"/>
          <p:nvPr/>
        </p:nvSpPr>
        <p:spPr>
          <a:xfrm>
            <a:off x="5681897" y="2072121"/>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grpSp>
        <p:nvGrpSpPr>
          <p:cNvPr id="112" name="Group 4"/>
          <p:cNvGrpSpPr>
            <a:grpSpLocks noChangeAspect="1"/>
          </p:cNvGrpSpPr>
          <p:nvPr/>
        </p:nvGrpSpPr>
        <p:grpSpPr bwMode="auto">
          <a:xfrm>
            <a:off x="5788132" y="1629035"/>
            <a:ext cx="299144" cy="350562"/>
            <a:chOff x="1776" y="1776"/>
            <a:chExt cx="64" cy="75"/>
          </a:xfrm>
          <a:solidFill>
            <a:srgbClr val="405F8F"/>
          </a:solidFill>
          <a:effectLst/>
        </p:grpSpPr>
        <p:sp>
          <p:nvSpPr>
            <p:cNvPr id="113"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4"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5"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6"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17" name="Group 18"/>
          <p:cNvGrpSpPr>
            <a:grpSpLocks noChangeAspect="1"/>
          </p:cNvGrpSpPr>
          <p:nvPr/>
        </p:nvGrpSpPr>
        <p:grpSpPr bwMode="auto">
          <a:xfrm>
            <a:off x="5770611" y="2799341"/>
            <a:ext cx="334186" cy="311400"/>
            <a:chOff x="3802" y="2858"/>
            <a:chExt cx="616" cy="574"/>
          </a:xfrm>
          <a:solidFill>
            <a:srgbClr val="405F8F"/>
          </a:solidFill>
          <a:effectLst/>
        </p:grpSpPr>
        <p:sp>
          <p:nvSpPr>
            <p:cNvPr id="11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2"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23" name="Group 13"/>
          <p:cNvGrpSpPr>
            <a:grpSpLocks noChangeAspect="1"/>
          </p:cNvGrpSpPr>
          <p:nvPr/>
        </p:nvGrpSpPr>
        <p:grpSpPr bwMode="auto">
          <a:xfrm>
            <a:off x="5755306" y="3897228"/>
            <a:ext cx="364796" cy="369104"/>
            <a:chOff x="2426" y="2781"/>
            <a:chExt cx="593" cy="600"/>
          </a:xfrm>
          <a:solidFill>
            <a:srgbClr val="405F8F"/>
          </a:solidFill>
          <a:effectLst/>
        </p:grpSpPr>
        <p:sp>
          <p:nvSpPr>
            <p:cNvPr id="124"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26" name="组合 125"/>
          <p:cNvGrpSpPr/>
          <p:nvPr/>
        </p:nvGrpSpPr>
        <p:grpSpPr>
          <a:xfrm>
            <a:off x="5765282" y="5066247"/>
            <a:ext cx="344844" cy="375260"/>
            <a:chOff x="4873620" y="1965325"/>
            <a:chExt cx="269882" cy="293688"/>
          </a:xfrm>
          <a:solidFill>
            <a:srgbClr val="405F8F"/>
          </a:solidFill>
          <a:effectLst/>
        </p:grpSpPr>
        <p:sp>
          <p:nvSpPr>
            <p:cNvPr id="127" name="Freeform 502"/>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8" name="Freeform 503"/>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9" name="Freeform 504"/>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0"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31" name="文本框 73"/>
          <p:cNvSpPr txBox="1"/>
          <p:nvPr/>
        </p:nvSpPr>
        <p:spPr>
          <a:xfrm>
            <a:off x="6120102" y="2764341"/>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工作完成情况</a:t>
            </a:r>
          </a:p>
        </p:txBody>
      </p:sp>
      <p:sp>
        <p:nvSpPr>
          <p:cNvPr id="132" name="文本框 74"/>
          <p:cNvSpPr txBox="1"/>
          <p:nvPr/>
        </p:nvSpPr>
        <p:spPr>
          <a:xfrm>
            <a:off x="5681897" y="3219557"/>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sp>
        <p:nvSpPr>
          <p:cNvPr id="133" name="文本框 75"/>
          <p:cNvSpPr txBox="1"/>
          <p:nvPr/>
        </p:nvSpPr>
        <p:spPr>
          <a:xfrm>
            <a:off x="6120102" y="3913025"/>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项目成果展示</a:t>
            </a:r>
          </a:p>
        </p:txBody>
      </p:sp>
      <p:sp>
        <p:nvSpPr>
          <p:cNvPr id="134" name="文本框 76"/>
          <p:cNvSpPr txBox="1"/>
          <p:nvPr/>
        </p:nvSpPr>
        <p:spPr>
          <a:xfrm>
            <a:off x="5681897" y="4368241"/>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sp>
        <p:nvSpPr>
          <p:cNvPr id="135" name="文本框 77"/>
          <p:cNvSpPr txBox="1"/>
          <p:nvPr/>
        </p:nvSpPr>
        <p:spPr>
          <a:xfrm>
            <a:off x="6120102" y="5055559"/>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未来工作计划</a:t>
            </a:r>
          </a:p>
        </p:txBody>
      </p:sp>
      <p:sp>
        <p:nvSpPr>
          <p:cNvPr id="136" name="文本框 78"/>
          <p:cNvSpPr txBox="1"/>
          <p:nvPr/>
        </p:nvSpPr>
        <p:spPr>
          <a:xfrm>
            <a:off x="5681897" y="5510775"/>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sp>
        <p:nvSpPr>
          <p:cNvPr id="92" name="矩形 91"/>
          <p:cNvSpPr/>
          <p:nvPr/>
        </p:nvSpPr>
        <p:spPr>
          <a:xfrm>
            <a:off x="4178614" y="1556793"/>
            <a:ext cx="452661" cy="4430836"/>
          </a:xfrm>
          <a:prstGeom prst="rect">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9" name="TextBox 148"/>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目  录  页</a:t>
            </a:r>
          </a:p>
        </p:txBody>
      </p:sp>
      <p:cxnSp>
        <p:nvCxnSpPr>
          <p:cNvPr id="150" name="直接连接符 149"/>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9"/>
                                        </p:tgtEl>
                                        <p:attrNameLst>
                                          <p:attrName>style.visibility</p:attrName>
                                        </p:attrNameLst>
                                      </p:cBhvr>
                                      <p:to>
                                        <p:strVal val="visible"/>
                                      </p:to>
                                    </p:set>
                                    <p:anim calcmode="lin" valueType="num">
                                      <p:cBhvr>
                                        <p:cTn id="7" dur="500" fill="hold"/>
                                        <p:tgtEl>
                                          <p:spTgt spid="1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9"/>
                                        </p:tgtEl>
                                        <p:attrNameLst>
                                          <p:attrName>ppt_y</p:attrName>
                                        </p:attrNameLst>
                                      </p:cBhvr>
                                      <p:tavLst>
                                        <p:tav tm="0">
                                          <p:val>
                                            <p:strVal val="#ppt_y"/>
                                          </p:val>
                                        </p:tav>
                                        <p:tav tm="100000">
                                          <p:val>
                                            <p:strVal val="#ppt_y"/>
                                          </p:val>
                                        </p:tav>
                                      </p:tavLst>
                                    </p:anim>
                                    <p:anim calcmode="lin" valueType="num">
                                      <p:cBhvr>
                                        <p:cTn id="9" dur="500" fill="hold"/>
                                        <p:tgtEl>
                                          <p:spTgt spid="1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9"/>
                                        </p:tgtEl>
                                      </p:cBhvr>
                                    </p:animEffect>
                                  </p:childTnLst>
                                </p:cTn>
                              </p:par>
                              <p:par>
                                <p:cTn id="12" presetID="2" presetClass="entr" presetSubtype="8" fill="hold" nodeType="withEffect">
                                  <p:stCondLst>
                                    <p:cond delay="250"/>
                                  </p:stCondLst>
                                  <p:childTnLst>
                                    <p:set>
                                      <p:cBhvr>
                                        <p:cTn id="13" dur="1" fill="hold">
                                          <p:stCondLst>
                                            <p:cond delay="0"/>
                                          </p:stCondLst>
                                        </p:cTn>
                                        <p:tgtEl>
                                          <p:spTgt spid="151"/>
                                        </p:tgtEl>
                                        <p:attrNameLst>
                                          <p:attrName>style.visibility</p:attrName>
                                        </p:attrNameLst>
                                      </p:cBhvr>
                                      <p:to>
                                        <p:strVal val="visible"/>
                                      </p:to>
                                    </p:set>
                                    <p:anim calcmode="lin" valueType="num">
                                      <p:cBhvr additive="base">
                                        <p:cTn id="14" dur="500" fill="hold"/>
                                        <p:tgtEl>
                                          <p:spTgt spid="151"/>
                                        </p:tgtEl>
                                        <p:attrNameLst>
                                          <p:attrName>ppt_x</p:attrName>
                                        </p:attrNameLst>
                                      </p:cBhvr>
                                      <p:tavLst>
                                        <p:tav tm="0">
                                          <p:val>
                                            <p:strVal val="0-#ppt_w/2"/>
                                          </p:val>
                                        </p:tav>
                                        <p:tav tm="100000">
                                          <p:val>
                                            <p:strVal val="#ppt_x"/>
                                          </p:val>
                                        </p:tav>
                                      </p:tavLst>
                                    </p:anim>
                                    <p:anim calcmode="lin" valueType="num">
                                      <p:cBhvr additive="base">
                                        <p:cTn id="15" dur="500" fill="hold"/>
                                        <p:tgtEl>
                                          <p:spTgt spid="151"/>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150"/>
                                        </p:tgtEl>
                                        <p:attrNameLst>
                                          <p:attrName>style.visibility</p:attrName>
                                        </p:attrNameLst>
                                      </p:cBhvr>
                                      <p:to>
                                        <p:strVal val="visible"/>
                                      </p:to>
                                    </p:set>
                                    <p:anim calcmode="lin" valueType="num">
                                      <p:cBhvr additive="base">
                                        <p:cTn id="18" dur="500" fill="hold"/>
                                        <p:tgtEl>
                                          <p:spTgt spid="150"/>
                                        </p:tgtEl>
                                        <p:attrNameLst>
                                          <p:attrName>ppt_x</p:attrName>
                                        </p:attrNameLst>
                                      </p:cBhvr>
                                      <p:tavLst>
                                        <p:tav tm="0">
                                          <p:val>
                                            <p:strVal val="1+#ppt_w/2"/>
                                          </p:val>
                                        </p:tav>
                                        <p:tav tm="100000">
                                          <p:val>
                                            <p:strVal val="#ppt_x"/>
                                          </p:val>
                                        </p:tav>
                                      </p:tavLst>
                                    </p:anim>
                                    <p:anim calcmode="lin" valueType="num">
                                      <p:cBhvr additive="base">
                                        <p:cTn id="19" dur="500" fill="hold"/>
                                        <p:tgtEl>
                                          <p:spTgt spid="150"/>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53"/>
                                        </p:tgtEl>
                                        <p:attrNameLst>
                                          <p:attrName>style.visibility</p:attrName>
                                        </p:attrNameLst>
                                      </p:cBhvr>
                                      <p:to>
                                        <p:strVal val="visible"/>
                                      </p:to>
                                    </p:set>
                                    <p:anim calcmode="lin" valueType="num">
                                      <p:cBhvr additive="base">
                                        <p:cTn id="22" dur="500" fill="hold"/>
                                        <p:tgtEl>
                                          <p:spTgt spid="153"/>
                                        </p:tgtEl>
                                        <p:attrNameLst>
                                          <p:attrName>ppt_x</p:attrName>
                                        </p:attrNameLst>
                                      </p:cBhvr>
                                      <p:tavLst>
                                        <p:tav tm="0">
                                          <p:val>
                                            <p:strVal val="0-#ppt_w/2"/>
                                          </p:val>
                                        </p:tav>
                                        <p:tav tm="100000">
                                          <p:val>
                                            <p:strVal val="#ppt_x"/>
                                          </p:val>
                                        </p:tav>
                                      </p:tavLst>
                                    </p:anim>
                                    <p:anim calcmode="lin" valueType="num">
                                      <p:cBhvr additive="base">
                                        <p:cTn id="23" dur="500" fill="hold"/>
                                        <p:tgtEl>
                                          <p:spTgt spid="15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52"/>
                                        </p:tgtEl>
                                        <p:attrNameLst>
                                          <p:attrName>style.visibility</p:attrName>
                                        </p:attrNameLst>
                                      </p:cBhvr>
                                      <p:to>
                                        <p:strVal val="visible"/>
                                      </p:to>
                                    </p:set>
                                    <p:anim calcmode="lin" valueType="num">
                                      <p:cBhvr additive="base">
                                        <p:cTn id="26" dur="500" fill="hold"/>
                                        <p:tgtEl>
                                          <p:spTgt spid="152"/>
                                        </p:tgtEl>
                                        <p:attrNameLst>
                                          <p:attrName>ppt_x</p:attrName>
                                        </p:attrNameLst>
                                      </p:cBhvr>
                                      <p:tavLst>
                                        <p:tav tm="0">
                                          <p:val>
                                            <p:strVal val="1+#ppt_w/2"/>
                                          </p:val>
                                        </p:tav>
                                        <p:tav tm="100000">
                                          <p:val>
                                            <p:strVal val="#ppt_x"/>
                                          </p:val>
                                        </p:tav>
                                      </p:tavLst>
                                    </p:anim>
                                    <p:anim calcmode="lin" valueType="num">
                                      <p:cBhvr additive="base">
                                        <p:cTn id="27" dur="500" fill="hold"/>
                                        <p:tgtEl>
                                          <p:spTgt spid="152"/>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50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1+#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nodeType="afterEffect">
                                  <p:stCondLst>
                                    <p:cond delay="0"/>
                                  </p:stCondLst>
                                  <p:childTnLst>
                                    <p:set>
                                      <p:cBhvr>
                                        <p:cTn id="38" dur="1" fill="hold">
                                          <p:stCondLst>
                                            <p:cond delay="0"/>
                                          </p:stCondLst>
                                        </p:cTn>
                                        <p:tgtEl>
                                          <p:spTgt spid="112"/>
                                        </p:tgtEl>
                                        <p:attrNameLst>
                                          <p:attrName>style.visibility</p:attrName>
                                        </p:attrNameLst>
                                      </p:cBhvr>
                                      <p:to>
                                        <p:strVal val="visible"/>
                                      </p:to>
                                    </p:set>
                                    <p:animEffect transition="in" filter="fade">
                                      <p:cBhvr>
                                        <p:cTn id="39" dur="500"/>
                                        <p:tgtEl>
                                          <p:spTgt spid="112"/>
                                        </p:tgtEl>
                                      </p:cBhvr>
                                    </p:animEffect>
                                  </p:childTnLst>
                                </p:cTn>
                              </p:par>
                            </p:childTnLst>
                          </p:cTn>
                        </p:par>
                        <p:par>
                          <p:cTn id="40" fill="hold">
                            <p:stCondLst>
                              <p:cond delay="1500"/>
                            </p:stCondLst>
                            <p:childTnLst>
                              <p:par>
                                <p:cTn id="41" presetID="22" presetClass="entr" presetSubtype="4" fill="hold" grpId="0" nodeType="after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wipe(down)">
                                      <p:cBhvr>
                                        <p:cTn id="43" dur="500"/>
                                        <p:tgtEl>
                                          <p:spTgt spid="110"/>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11"/>
                                        </p:tgtEl>
                                        <p:attrNameLst>
                                          <p:attrName>style.visibility</p:attrName>
                                        </p:attrNameLst>
                                      </p:cBhvr>
                                      <p:to>
                                        <p:strVal val="visible"/>
                                      </p:to>
                                    </p:set>
                                    <p:animEffect transition="in" filter="fade">
                                      <p:cBhvr>
                                        <p:cTn id="47" dur="500"/>
                                        <p:tgtEl>
                                          <p:spTgt spid="111"/>
                                        </p:tgtEl>
                                      </p:cBhvr>
                                    </p:animEffect>
                                  </p:childTnLst>
                                </p:cTn>
                              </p:par>
                              <p:par>
                                <p:cTn id="48" presetID="2" presetClass="entr" presetSubtype="8" fill="hold" nodeType="withEffect">
                                  <p:stCondLst>
                                    <p:cond delay="5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0-#ppt_w/2"/>
                                          </p:val>
                                        </p:tav>
                                        <p:tav tm="100000">
                                          <p:val>
                                            <p:strVal val="#ppt_x"/>
                                          </p:val>
                                        </p:tav>
                                      </p:tavLst>
                                    </p:anim>
                                    <p:anim calcmode="lin" valueType="num">
                                      <p:cBhvr additive="base">
                                        <p:cTn id="51" dur="500" fill="hold"/>
                                        <p:tgtEl>
                                          <p:spTgt spid="25"/>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fill="hold"/>
                                        <p:tgtEl>
                                          <p:spTgt spid="33"/>
                                        </p:tgtEl>
                                        <p:attrNameLst>
                                          <p:attrName>ppt_x</p:attrName>
                                        </p:attrNameLst>
                                      </p:cBhvr>
                                      <p:tavLst>
                                        <p:tav tm="0">
                                          <p:val>
                                            <p:strVal val="1+#ppt_w/2"/>
                                          </p:val>
                                        </p:tav>
                                        <p:tav tm="100000">
                                          <p:val>
                                            <p:strVal val="#ppt_x"/>
                                          </p:val>
                                        </p:tav>
                                      </p:tavLst>
                                    </p:anim>
                                    <p:anim calcmode="lin" valueType="num">
                                      <p:cBhvr additive="base">
                                        <p:cTn id="55" dur="500" fill="hold"/>
                                        <p:tgtEl>
                                          <p:spTgt spid="33"/>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10" presetClass="entr" presetSubtype="0" fill="hold" nodeType="after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fade">
                                      <p:cBhvr>
                                        <p:cTn id="59" dur="500"/>
                                        <p:tgtEl>
                                          <p:spTgt spid="117"/>
                                        </p:tgtEl>
                                      </p:cBhvr>
                                    </p:animEffect>
                                  </p:childTnLst>
                                </p:cTn>
                              </p:par>
                            </p:childTnLst>
                          </p:cTn>
                        </p:par>
                        <p:par>
                          <p:cTn id="60" fill="hold">
                            <p:stCondLst>
                              <p:cond delay="3000"/>
                            </p:stCondLst>
                            <p:childTnLst>
                              <p:par>
                                <p:cTn id="61" presetID="22" presetClass="entr" presetSubtype="4" fill="hold" grpId="0" nodeType="afterEffect">
                                  <p:stCondLst>
                                    <p:cond delay="0"/>
                                  </p:stCondLst>
                                  <p:childTnLst>
                                    <p:set>
                                      <p:cBhvr>
                                        <p:cTn id="62" dur="1" fill="hold">
                                          <p:stCondLst>
                                            <p:cond delay="0"/>
                                          </p:stCondLst>
                                        </p:cTn>
                                        <p:tgtEl>
                                          <p:spTgt spid="131"/>
                                        </p:tgtEl>
                                        <p:attrNameLst>
                                          <p:attrName>style.visibility</p:attrName>
                                        </p:attrNameLst>
                                      </p:cBhvr>
                                      <p:to>
                                        <p:strVal val="visible"/>
                                      </p:to>
                                    </p:set>
                                    <p:animEffect transition="in" filter="wipe(down)">
                                      <p:cBhvr>
                                        <p:cTn id="63" dur="500"/>
                                        <p:tgtEl>
                                          <p:spTgt spid="131"/>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132"/>
                                        </p:tgtEl>
                                        <p:attrNameLst>
                                          <p:attrName>style.visibility</p:attrName>
                                        </p:attrNameLst>
                                      </p:cBhvr>
                                      <p:to>
                                        <p:strVal val="visible"/>
                                      </p:to>
                                    </p:set>
                                    <p:animEffect transition="in" filter="fade">
                                      <p:cBhvr>
                                        <p:cTn id="67" dur="500"/>
                                        <p:tgtEl>
                                          <p:spTgt spid="132"/>
                                        </p:tgtEl>
                                      </p:cBhvr>
                                    </p:animEffect>
                                  </p:childTnLst>
                                </p:cTn>
                              </p:par>
                              <p:par>
                                <p:cTn id="68" presetID="2" presetClass="entr" presetSubtype="8" fill="hold" nodeType="withEffect">
                                  <p:stCondLst>
                                    <p:cond delay="50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0-#ppt_w/2"/>
                                          </p:val>
                                        </p:tav>
                                        <p:tav tm="100000">
                                          <p:val>
                                            <p:strVal val="#ppt_x"/>
                                          </p:val>
                                        </p:tav>
                                      </p:tavLst>
                                    </p:anim>
                                    <p:anim calcmode="lin" valueType="num">
                                      <p:cBhvr additive="base">
                                        <p:cTn id="71" dur="500" fill="hold"/>
                                        <p:tgtEl>
                                          <p:spTgt spid="26"/>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stCondLst>
                                    <p:cond delay="500"/>
                                  </p:stCondLst>
                                  <p:childTnLst>
                                    <p:set>
                                      <p:cBhvr>
                                        <p:cTn id="73" dur="1" fill="hold">
                                          <p:stCondLst>
                                            <p:cond delay="0"/>
                                          </p:stCondLst>
                                        </p:cTn>
                                        <p:tgtEl>
                                          <p:spTgt spid="31"/>
                                        </p:tgtEl>
                                        <p:attrNameLst>
                                          <p:attrName>style.visibility</p:attrName>
                                        </p:attrNameLst>
                                      </p:cBhvr>
                                      <p:to>
                                        <p:strVal val="visible"/>
                                      </p:to>
                                    </p:set>
                                    <p:anim calcmode="lin" valueType="num">
                                      <p:cBhvr additive="base">
                                        <p:cTn id="74" dur="500" fill="hold"/>
                                        <p:tgtEl>
                                          <p:spTgt spid="31"/>
                                        </p:tgtEl>
                                        <p:attrNameLst>
                                          <p:attrName>ppt_x</p:attrName>
                                        </p:attrNameLst>
                                      </p:cBhvr>
                                      <p:tavLst>
                                        <p:tav tm="0">
                                          <p:val>
                                            <p:strVal val="1+#ppt_w/2"/>
                                          </p:val>
                                        </p:tav>
                                        <p:tav tm="100000">
                                          <p:val>
                                            <p:strVal val="#ppt_x"/>
                                          </p:val>
                                        </p:tav>
                                      </p:tavLst>
                                    </p:anim>
                                    <p:anim calcmode="lin" valueType="num">
                                      <p:cBhvr additive="base">
                                        <p:cTn id="75" dur="500" fill="hold"/>
                                        <p:tgtEl>
                                          <p:spTgt spid="31"/>
                                        </p:tgtEl>
                                        <p:attrNameLst>
                                          <p:attrName>ppt_y</p:attrName>
                                        </p:attrNameLst>
                                      </p:cBhvr>
                                      <p:tavLst>
                                        <p:tav tm="0">
                                          <p:val>
                                            <p:strVal val="#ppt_y"/>
                                          </p:val>
                                        </p:tav>
                                        <p:tav tm="100000">
                                          <p:val>
                                            <p:strVal val="#ppt_y"/>
                                          </p:val>
                                        </p:tav>
                                      </p:tavLst>
                                    </p:anim>
                                  </p:childTnLst>
                                </p:cTn>
                              </p:par>
                            </p:childTnLst>
                          </p:cTn>
                        </p:par>
                        <p:par>
                          <p:cTn id="76" fill="hold">
                            <p:stCondLst>
                              <p:cond delay="4000"/>
                            </p:stCondLst>
                            <p:childTnLst>
                              <p:par>
                                <p:cTn id="77" presetID="10" presetClass="entr" presetSubtype="0" fill="hold" nodeType="afterEffect">
                                  <p:stCondLst>
                                    <p:cond delay="0"/>
                                  </p:stCondLst>
                                  <p:childTnLst>
                                    <p:set>
                                      <p:cBhvr>
                                        <p:cTn id="78" dur="1" fill="hold">
                                          <p:stCondLst>
                                            <p:cond delay="0"/>
                                          </p:stCondLst>
                                        </p:cTn>
                                        <p:tgtEl>
                                          <p:spTgt spid="123"/>
                                        </p:tgtEl>
                                        <p:attrNameLst>
                                          <p:attrName>style.visibility</p:attrName>
                                        </p:attrNameLst>
                                      </p:cBhvr>
                                      <p:to>
                                        <p:strVal val="visible"/>
                                      </p:to>
                                    </p:set>
                                    <p:animEffect transition="in" filter="fade">
                                      <p:cBhvr>
                                        <p:cTn id="79" dur="500"/>
                                        <p:tgtEl>
                                          <p:spTgt spid="123"/>
                                        </p:tgtEl>
                                      </p:cBhvr>
                                    </p:animEffect>
                                  </p:childTnLst>
                                </p:cTn>
                              </p:par>
                            </p:childTnLst>
                          </p:cTn>
                        </p:par>
                        <p:par>
                          <p:cTn id="80" fill="hold">
                            <p:stCondLst>
                              <p:cond delay="4500"/>
                            </p:stCondLst>
                            <p:childTnLst>
                              <p:par>
                                <p:cTn id="81" presetID="22" presetClass="entr" presetSubtype="4" fill="hold" grpId="0" nodeType="afterEffect">
                                  <p:stCondLst>
                                    <p:cond delay="0"/>
                                  </p:stCondLst>
                                  <p:childTnLst>
                                    <p:set>
                                      <p:cBhvr>
                                        <p:cTn id="82" dur="1" fill="hold">
                                          <p:stCondLst>
                                            <p:cond delay="0"/>
                                          </p:stCondLst>
                                        </p:cTn>
                                        <p:tgtEl>
                                          <p:spTgt spid="133"/>
                                        </p:tgtEl>
                                        <p:attrNameLst>
                                          <p:attrName>style.visibility</p:attrName>
                                        </p:attrNameLst>
                                      </p:cBhvr>
                                      <p:to>
                                        <p:strVal val="visible"/>
                                      </p:to>
                                    </p:set>
                                    <p:animEffect transition="in" filter="wipe(down)">
                                      <p:cBhvr>
                                        <p:cTn id="83" dur="500"/>
                                        <p:tgtEl>
                                          <p:spTgt spid="133"/>
                                        </p:tgtEl>
                                      </p:cBhvr>
                                    </p:animEffect>
                                  </p:childTnLst>
                                </p:cTn>
                              </p:par>
                            </p:childTnLst>
                          </p:cTn>
                        </p:par>
                        <p:par>
                          <p:cTn id="84" fill="hold">
                            <p:stCondLst>
                              <p:cond delay="5000"/>
                            </p:stCondLst>
                            <p:childTnLst>
                              <p:par>
                                <p:cTn id="85" presetID="10" presetClass="entr" presetSubtype="0" fill="hold" grpId="0" nodeType="afterEffect">
                                  <p:stCondLst>
                                    <p:cond delay="0"/>
                                  </p:stCondLst>
                                  <p:childTnLst>
                                    <p:set>
                                      <p:cBhvr>
                                        <p:cTn id="86" dur="1" fill="hold">
                                          <p:stCondLst>
                                            <p:cond delay="0"/>
                                          </p:stCondLst>
                                        </p:cTn>
                                        <p:tgtEl>
                                          <p:spTgt spid="134"/>
                                        </p:tgtEl>
                                        <p:attrNameLst>
                                          <p:attrName>style.visibility</p:attrName>
                                        </p:attrNameLst>
                                      </p:cBhvr>
                                      <p:to>
                                        <p:strVal val="visible"/>
                                      </p:to>
                                    </p:set>
                                    <p:animEffect transition="in" filter="fade">
                                      <p:cBhvr>
                                        <p:cTn id="87" dur="500"/>
                                        <p:tgtEl>
                                          <p:spTgt spid="134"/>
                                        </p:tgtEl>
                                      </p:cBhvr>
                                    </p:animEffect>
                                  </p:childTnLst>
                                </p:cTn>
                              </p:par>
                              <p:par>
                                <p:cTn id="88" presetID="2" presetClass="entr" presetSubtype="8" fill="hold" nodeType="withEffect">
                                  <p:stCondLst>
                                    <p:cond delay="500"/>
                                  </p:stCondLst>
                                  <p:childTnLst>
                                    <p:set>
                                      <p:cBhvr>
                                        <p:cTn id="89" dur="1" fill="hold">
                                          <p:stCondLst>
                                            <p:cond delay="0"/>
                                          </p:stCondLst>
                                        </p:cTn>
                                        <p:tgtEl>
                                          <p:spTgt spid="27"/>
                                        </p:tgtEl>
                                        <p:attrNameLst>
                                          <p:attrName>style.visibility</p:attrName>
                                        </p:attrNameLst>
                                      </p:cBhvr>
                                      <p:to>
                                        <p:strVal val="visible"/>
                                      </p:to>
                                    </p:set>
                                    <p:anim calcmode="lin" valueType="num">
                                      <p:cBhvr additive="base">
                                        <p:cTn id="90" dur="500" fill="hold"/>
                                        <p:tgtEl>
                                          <p:spTgt spid="27"/>
                                        </p:tgtEl>
                                        <p:attrNameLst>
                                          <p:attrName>ppt_x</p:attrName>
                                        </p:attrNameLst>
                                      </p:cBhvr>
                                      <p:tavLst>
                                        <p:tav tm="0">
                                          <p:val>
                                            <p:strVal val="0-#ppt_w/2"/>
                                          </p:val>
                                        </p:tav>
                                        <p:tav tm="100000">
                                          <p:val>
                                            <p:strVal val="#ppt_x"/>
                                          </p:val>
                                        </p:tav>
                                      </p:tavLst>
                                    </p:anim>
                                    <p:anim calcmode="lin" valueType="num">
                                      <p:cBhvr additive="base">
                                        <p:cTn id="91" dur="500" fill="hold"/>
                                        <p:tgtEl>
                                          <p:spTgt spid="27"/>
                                        </p:tgtEl>
                                        <p:attrNameLst>
                                          <p:attrName>ppt_y</p:attrName>
                                        </p:attrNameLst>
                                      </p:cBhvr>
                                      <p:tavLst>
                                        <p:tav tm="0">
                                          <p:val>
                                            <p:strVal val="#ppt_y"/>
                                          </p:val>
                                        </p:tav>
                                        <p:tav tm="100000">
                                          <p:val>
                                            <p:strVal val="#ppt_y"/>
                                          </p:val>
                                        </p:tav>
                                      </p:tavLst>
                                    </p:anim>
                                  </p:childTnLst>
                                </p:cTn>
                              </p:par>
                              <p:par>
                                <p:cTn id="92" presetID="2" presetClass="entr" presetSubtype="2" fill="hold" nodeType="withEffect">
                                  <p:stCondLst>
                                    <p:cond delay="500"/>
                                  </p:stCondLst>
                                  <p:childTnLst>
                                    <p:set>
                                      <p:cBhvr>
                                        <p:cTn id="93" dur="1" fill="hold">
                                          <p:stCondLst>
                                            <p:cond delay="0"/>
                                          </p:stCondLst>
                                        </p:cTn>
                                        <p:tgtEl>
                                          <p:spTgt spid="32"/>
                                        </p:tgtEl>
                                        <p:attrNameLst>
                                          <p:attrName>style.visibility</p:attrName>
                                        </p:attrNameLst>
                                      </p:cBhvr>
                                      <p:to>
                                        <p:strVal val="visible"/>
                                      </p:to>
                                    </p:set>
                                    <p:anim calcmode="lin" valueType="num">
                                      <p:cBhvr additive="base">
                                        <p:cTn id="94" dur="500" fill="hold"/>
                                        <p:tgtEl>
                                          <p:spTgt spid="32"/>
                                        </p:tgtEl>
                                        <p:attrNameLst>
                                          <p:attrName>ppt_x</p:attrName>
                                        </p:attrNameLst>
                                      </p:cBhvr>
                                      <p:tavLst>
                                        <p:tav tm="0">
                                          <p:val>
                                            <p:strVal val="1+#ppt_w/2"/>
                                          </p:val>
                                        </p:tav>
                                        <p:tav tm="100000">
                                          <p:val>
                                            <p:strVal val="#ppt_x"/>
                                          </p:val>
                                        </p:tav>
                                      </p:tavLst>
                                    </p:anim>
                                    <p:anim calcmode="lin" valueType="num">
                                      <p:cBhvr additive="base">
                                        <p:cTn id="95" dur="500" fill="hold"/>
                                        <p:tgtEl>
                                          <p:spTgt spid="32"/>
                                        </p:tgtEl>
                                        <p:attrNameLst>
                                          <p:attrName>ppt_y</p:attrName>
                                        </p:attrNameLst>
                                      </p:cBhvr>
                                      <p:tavLst>
                                        <p:tav tm="0">
                                          <p:val>
                                            <p:strVal val="#ppt_y"/>
                                          </p:val>
                                        </p:tav>
                                        <p:tav tm="100000">
                                          <p:val>
                                            <p:strVal val="#ppt_y"/>
                                          </p:val>
                                        </p:tav>
                                      </p:tavLst>
                                    </p:anim>
                                  </p:childTnLst>
                                </p:cTn>
                              </p:par>
                            </p:childTnLst>
                          </p:cTn>
                        </p:par>
                        <p:par>
                          <p:cTn id="96" fill="hold">
                            <p:stCondLst>
                              <p:cond delay="5500"/>
                            </p:stCondLst>
                            <p:childTnLst>
                              <p:par>
                                <p:cTn id="97" presetID="10" presetClass="entr" presetSubtype="0" fill="hold" nodeType="afterEffect">
                                  <p:stCondLst>
                                    <p:cond delay="0"/>
                                  </p:stCondLst>
                                  <p:childTnLst>
                                    <p:set>
                                      <p:cBhvr>
                                        <p:cTn id="98" dur="1" fill="hold">
                                          <p:stCondLst>
                                            <p:cond delay="0"/>
                                          </p:stCondLst>
                                        </p:cTn>
                                        <p:tgtEl>
                                          <p:spTgt spid="126"/>
                                        </p:tgtEl>
                                        <p:attrNameLst>
                                          <p:attrName>style.visibility</p:attrName>
                                        </p:attrNameLst>
                                      </p:cBhvr>
                                      <p:to>
                                        <p:strVal val="visible"/>
                                      </p:to>
                                    </p:set>
                                    <p:animEffect transition="in" filter="fade">
                                      <p:cBhvr>
                                        <p:cTn id="99" dur="500"/>
                                        <p:tgtEl>
                                          <p:spTgt spid="126"/>
                                        </p:tgtEl>
                                      </p:cBhvr>
                                    </p:animEffect>
                                  </p:childTnLst>
                                </p:cTn>
                              </p:par>
                            </p:childTnLst>
                          </p:cTn>
                        </p:par>
                        <p:par>
                          <p:cTn id="100" fill="hold">
                            <p:stCondLst>
                              <p:cond delay="6000"/>
                            </p:stCondLst>
                            <p:childTnLst>
                              <p:par>
                                <p:cTn id="101" presetID="22" presetClass="entr" presetSubtype="4" fill="hold" grpId="0" nodeType="afterEffect">
                                  <p:stCondLst>
                                    <p:cond delay="0"/>
                                  </p:stCondLst>
                                  <p:childTnLst>
                                    <p:set>
                                      <p:cBhvr>
                                        <p:cTn id="102" dur="1" fill="hold">
                                          <p:stCondLst>
                                            <p:cond delay="0"/>
                                          </p:stCondLst>
                                        </p:cTn>
                                        <p:tgtEl>
                                          <p:spTgt spid="135"/>
                                        </p:tgtEl>
                                        <p:attrNameLst>
                                          <p:attrName>style.visibility</p:attrName>
                                        </p:attrNameLst>
                                      </p:cBhvr>
                                      <p:to>
                                        <p:strVal val="visible"/>
                                      </p:to>
                                    </p:set>
                                    <p:animEffect transition="in" filter="wipe(down)">
                                      <p:cBhvr>
                                        <p:cTn id="103" dur="500"/>
                                        <p:tgtEl>
                                          <p:spTgt spid="135"/>
                                        </p:tgtEl>
                                      </p:cBhvr>
                                    </p:animEffect>
                                  </p:childTnLst>
                                </p:cTn>
                              </p:par>
                            </p:childTnLst>
                          </p:cTn>
                        </p:par>
                        <p:par>
                          <p:cTn id="104" fill="hold">
                            <p:stCondLst>
                              <p:cond delay="6500"/>
                            </p:stCondLst>
                            <p:childTnLst>
                              <p:par>
                                <p:cTn id="105" presetID="10" presetClass="entr" presetSubtype="0" fill="hold" grpId="0" nodeType="afterEffect">
                                  <p:stCondLst>
                                    <p:cond delay="0"/>
                                  </p:stCondLst>
                                  <p:childTnLst>
                                    <p:set>
                                      <p:cBhvr>
                                        <p:cTn id="106" dur="1" fill="hold">
                                          <p:stCondLst>
                                            <p:cond delay="0"/>
                                          </p:stCondLst>
                                        </p:cTn>
                                        <p:tgtEl>
                                          <p:spTgt spid="136"/>
                                        </p:tgtEl>
                                        <p:attrNameLst>
                                          <p:attrName>style.visibility</p:attrName>
                                        </p:attrNameLst>
                                      </p:cBhvr>
                                      <p:to>
                                        <p:strVal val="visible"/>
                                      </p:to>
                                    </p:set>
                                    <p:animEffect transition="in" filter="fade">
                                      <p:cBhvr>
                                        <p:cTn id="107" dur="500"/>
                                        <p:tgtEl>
                                          <p:spTgt spid="136"/>
                                        </p:tgtEl>
                                      </p:cBhvr>
                                    </p:animEffect>
                                  </p:childTnLst>
                                </p:cTn>
                              </p:par>
                            </p:childTnLst>
                          </p:cTn>
                        </p:par>
                        <p:par>
                          <p:cTn id="108" fill="hold">
                            <p:stCondLst>
                              <p:cond delay="7000"/>
                            </p:stCondLst>
                            <p:childTnLst>
                              <p:par>
                                <p:cTn id="109" presetID="10" presetClass="entr" presetSubtype="0" fill="hold" grpId="0" nodeType="afterEffect">
                                  <p:stCondLst>
                                    <p:cond delay="0"/>
                                  </p:stCondLst>
                                  <p:childTnLst>
                                    <p:set>
                                      <p:cBhvr>
                                        <p:cTn id="110" dur="1" fill="hold">
                                          <p:stCondLst>
                                            <p:cond delay="0"/>
                                          </p:stCondLst>
                                        </p:cTn>
                                        <p:tgtEl>
                                          <p:spTgt spid="92"/>
                                        </p:tgtEl>
                                        <p:attrNameLst>
                                          <p:attrName>style.visibility</p:attrName>
                                        </p:attrNameLst>
                                      </p:cBhvr>
                                      <p:to>
                                        <p:strVal val="visible"/>
                                      </p:to>
                                    </p:set>
                                    <p:animEffect transition="in" filter="fade">
                                      <p:cBhvr>
                                        <p:cTn id="111" dur="500"/>
                                        <p:tgtEl>
                                          <p:spTgt spid="9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93"/>
                                        </p:tgtEl>
                                        <p:attrNameLst>
                                          <p:attrName>style.visibility</p:attrName>
                                        </p:attrNameLst>
                                      </p:cBhvr>
                                      <p:to>
                                        <p:strVal val="visible"/>
                                      </p:to>
                                    </p:set>
                                    <p:animEffect transition="in" filter="fade">
                                      <p:cBhvr>
                                        <p:cTn id="114" dur="500"/>
                                        <p:tgtEl>
                                          <p:spTgt spid="93"/>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94"/>
                                        </p:tgtEl>
                                        <p:attrNameLst>
                                          <p:attrName>style.visibility</p:attrName>
                                        </p:attrNameLst>
                                      </p:cBhvr>
                                      <p:to>
                                        <p:strVal val="visible"/>
                                      </p:to>
                                    </p:set>
                                    <p:animEffect transition="in" filter="fade">
                                      <p:cBhvr>
                                        <p:cTn id="117" dur="500"/>
                                        <p:tgtEl>
                                          <p:spTgt spid="9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5"/>
                                        </p:tgtEl>
                                        <p:attrNameLst>
                                          <p:attrName>style.visibility</p:attrName>
                                        </p:attrNameLst>
                                      </p:cBhvr>
                                      <p:to>
                                        <p:strVal val="visible"/>
                                      </p:to>
                                    </p:set>
                                    <p:animEffect transition="in" filter="fade">
                                      <p:cBhvr>
                                        <p:cTn id="120" dur="500"/>
                                        <p:tgtEl>
                                          <p:spTgt spid="95"/>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96"/>
                                        </p:tgtEl>
                                        <p:attrNameLst>
                                          <p:attrName>style.visibility</p:attrName>
                                        </p:attrNameLst>
                                      </p:cBhvr>
                                      <p:to>
                                        <p:strVal val="visible"/>
                                      </p:to>
                                    </p:set>
                                    <p:animEffect transition="in" filter="fade">
                                      <p:cBhvr>
                                        <p:cTn id="123" dur="500"/>
                                        <p:tgtEl>
                                          <p:spTgt spid="96"/>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97"/>
                                        </p:tgtEl>
                                        <p:attrNameLst>
                                          <p:attrName>style.visibility</p:attrName>
                                        </p:attrNameLst>
                                      </p:cBhvr>
                                      <p:to>
                                        <p:strVal val="visible"/>
                                      </p:to>
                                    </p:set>
                                    <p:animEffect transition="in" filter="fade">
                                      <p:cBhvr>
                                        <p:cTn id="126"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97" grpId="0" animBg="1"/>
      <p:bldP spid="110" grpId="0"/>
      <p:bldP spid="111" grpId="0"/>
      <p:bldP spid="131" grpId="0"/>
      <p:bldP spid="132" grpId="0"/>
      <p:bldP spid="133" grpId="0"/>
      <p:bldP spid="134" grpId="0"/>
      <p:bldP spid="135" grpId="0"/>
      <p:bldP spid="136" grpId="0"/>
      <p:bldP spid="92" grpId="0" animBg="1"/>
      <p:bldP spid="14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flipV="1">
            <a:off x="7693898" y="2877855"/>
            <a:ext cx="1144185" cy="3678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25" idx="3"/>
          </p:cNvCxnSpPr>
          <p:nvPr/>
        </p:nvCxnSpPr>
        <p:spPr>
          <a:xfrm flipV="1">
            <a:off x="5115779" y="3792054"/>
            <a:ext cx="1435958" cy="73576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466897" y="4643524"/>
            <a:ext cx="1487974" cy="15362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385795" y="4048834"/>
            <a:ext cx="1178093" cy="1178093"/>
            <a:chOff x="1705099" y="2564904"/>
            <a:chExt cx="1800200" cy="1800200"/>
          </a:xfrm>
        </p:grpSpPr>
        <p:sp>
          <p:nvSpPr>
            <p:cNvPr id="16" name="椭圆 1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8" name="TextBox 17"/>
          <p:cNvSpPr txBox="1"/>
          <p:nvPr/>
        </p:nvSpPr>
        <p:spPr>
          <a:xfrm>
            <a:off x="1262627" y="4228026"/>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9" name="组合 18"/>
          <p:cNvGrpSpPr/>
          <p:nvPr/>
        </p:nvGrpSpPr>
        <p:grpSpPr>
          <a:xfrm>
            <a:off x="3844491" y="3859410"/>
            <a:ext cx="1340725" cy="1340725"/>
            <a:chOff x="1705099" y="2564904"/>
            <a:chExt cx="1800200" cy="1800200"/>
          </a:xfrm>
        </p:grpSpPr>
        <p:sp>
          <p:nvSpPr>
            <p:cNvPr id="20" name="椭圆 1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椭圆 20"/>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2" name="TextBox 21"/>
          <p:cNvSpPr txBox="1"/>
          <p:nvPr/>
        </p:nvSpPr>
        <p:spPr>
          <a:xfrm>
            <a:off x="3790194" y="4149080"/>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3" name="组合 22"/>
          <p:cNvGrpSpPr/>
          <p:nvPr/>
        </p:nvGrpSpPr>
        <p:grpSpPr>
          <a:xfrm>
            <a:off x="6223892" y="2518012"/>
            <a:ext cx="1601887" cy="1601887"/>
            <a:chOff x="1705099" y="2564904"/>
            <a:chExt cx="1800200" cy="1800200"/>
          </a:xfrm>
        </p:grpSpPr>
        <p:sp>
          <p:nvSpPr>
            <p:cNvPr id="24" name="椭圆 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椭圆 24"/>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6" name="TextBox 25"/>
          <p:cNvSpPr txBox="1"/>
          <p:nvPr/>
        </p:nvSpPr>
        <p:spPr>
          <a:xfrm>
            <a:off x="6169595" y="2906974"/>
            <a:ext cx="1724439"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7" name="组合 26"/>
          <p:cNvGrpSpPr/>
          <p:nvPr/>
        </p:nvGrpSpPr>
        <p:grpSpPr>
          <a:xfrm>
            <a:off x="8689875" y="1610078"/>
            <a:ext cx="1800200" cy="1800200"/>
            <a:chOff x="1705099" y="2564904"/>
            <a:chExt cx="1800200" cy="1800200"/>
          </a:xfrm>
        </p:grpSpPr>
        <p:sp>
          <p:nvSpPr>
            <p:cNvPr id="28" name="椭圆 2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8635578" y="2094476"/>
            <a:ext cx="1937924"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31" name="直接连接符 30"/>
          <p:cNvCxnSpPr/>
          <p:nvPr/>
        </p:nvCxnSpPr>
        <p:spPr>
          <a:xfrm flipV="1">
            <a:off x="0" y="4980077"/>
            <a:ext cx="1482786" cy="187792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064613" y="328672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3" name="TextBox 32"/>
          <p:cNvSpPr txBox="1"/>
          <p:nvPr/>
        </p:nvSpPr>
        <p:spPr>
          <a:xfrm>
            <a:off x="3512885" y="3068960"/>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TextBox 33"/>
          <p:cNvSpPr txBox="1"/>
          <p:nvPr/>
        </p:nvSpPr>
        <p:spPr>
          <a:xfrm>
            <a:off x="6169595" y="4221088"/>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5" name="TextBox 34"/>
          <p:cNvSpPr txBox="1"/>
          <p:nvPr/>
        </p:nvSpPr>
        <p:spPr>
          <a:xfrm>
            <a:off x="8689875" y="3502749"/>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计划实施步骤</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anim calcmode="lin" valueType="num">
                                      <p:cBhvr>
                                        <p:cTn id="31" dur="750" fill="hold"/>
                                        <p:tgtEl>
                                          <p:spTgt spid="15"/>
                                        </p:tgtEl>
                                        <p:attrNameLst>
                                          <p:attrName>ppt_w</p:attrName>
                                        </p:attrNameLst>
                                      </p:cBhvr>
                                      <p:tavLst>
                                        <p:tav tm="0" fmla="#ppt_w*sin(2.5*pi*$)">
                                          <p:val>
                                            <p:fltVal val="0"/>
                                          </p:val>
                                        </p:tav>
                                        <p:tav tm="100000">
                                          <p:val>
                                            <p:fltVal val="1"/>
                                          </p:val>
                                        </p:tav>
                                      </p:tavLst>
                                    </p:anim>
                                    <p:anim calcmode="lin" valueType="num">
                                      <p:cBhvr>
                                        <p:cTn id="32" dur="750" fill="hold"/>
                                        <p:tgtEl>
                                          <p:spTgt spid="15"/>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8"/>
                                        </p:tgtEl>
                                        <p:attrNameLst>
                                          <p:attrName>ppt_y</p:attrName>
                                        </p:attrNameLst>
                                      </p:cBhvr>
                                      <p:tavLst>
                                        <p:tav tm="0">
                                          <p:val>
                                            <p:strVal val="#ppt_y"/>
                                          </p:val>
                                        </p:tav>
                                        <p:tav tm="100000">
                                          <p:val>
                                            <p:strVal val="#ppt_y"/>
                                          </p:val>
                                        </p:tav>
                                      </p:tavLst>
                                    </p:anim>
                                    <p:anim calcmode="lin" valueType="num">
                                      <p:cBhvr>
                                        <p:cTn id="37" dur="10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8"/>
                                        </p:tgtEl>
                                      </p:cBhvr>
                                    </p:animEffect>
                                  </p:childTnLst>
                                </p:cTn>
                              </p:par>
                              <p:par>
                                <p:cTn id="40" presetID="45" presetClass="entr" presetSubtype="0" fill="hold"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anim calcmode="lin" valueType="num">
                                      <p:cBhvr>
                                        <p:cTn id="43" dur="750" fill="hold"/>
                                        <p:tgtEl>
                                          <p:spTgt spid="19"/>
                                        </p:tgtEl>
                                        <p:attrNameLst>
                                          <p:attrName>ppt_w</p:attrName>
                                        </p:attrNameLst>
                                      </p:cBhvr>
                                      <p:tavLst>
                                        <p:tav tm="0" fmla="#ppt_w*sin(2.5*pi*$)">
                                          <p:val>
                                            <p:fltVal val="0"/>
                                          </p:val>
                                        </p:tav>
                                        <p:tav tm="100000">
                                          <p:val>
                                            <p:fltVal val="1"/>
                                          </p:val>
                                        </p:tav>
                                      </p:tavLst>
                                    </p:anim>
                                    <p:anim calcmode="lin" valueType="num">
                                      <p:cBhvr>
                                        <p:cTn id="44" dur="750" fill="hold"/>
                                        <p:tgtEl>
                                          <p:spTgt spid="19"/>
                                        </p:tgtEl>
                                        <p:attrNameLst>
                                          <p:attrName>ppt_h</p:attrName>
                                        </p:attrNameLst>
                                      </p:cBhvr>
                                      <p:tavLst>
                                        <p:tav tm="0">
                                          <p:val>
                                            <p:strVal val="#ppt_h"/>
                                          </p:val>
                                        </p:tav>
                                        <p:tav tm="100000">
                                          <p:val>
                                            <p:strVal val="#ppt_h"/>
                                          </p:val>
                                        </p:tav>
                                      </p:tavLst>
                                    </p:anim>
                                  </p:childTnLst>
                                </p:cTn>
                              </p:par>
                              <p:par>
                                <p:cTn id="45" presetID="41" presetClass="entr" presetSubtype="0" fill="hold" grpId="0" nodeType="withEffect">
                                  <p:stCondLst>
                                    <p:cond delay="1000"/>
                                  </p:stCondLst>
                                  <p:iterate type="lt">
                                    <p:tmPct val="10000"/>
                                  </p:iterate>
                                  <p:childTnLst>
                                    <p:set>
                                      <p:cBhvr>
                                        <p:cTn id="46" dur="1" fill="hold">
                                          <p:stCondLst>
                                            <p:cond delay="0"/>
                                          </p:stCondLst>
                                        </p:cTn>
                                        <p:tgtEl>
                                          <p:spTgt spid="22"/>
                                        </p:tgtEl>
                                        <p:attrNameLst>
                                          <p:attrName>style.visibility</p:attrName>
                                        </p:attrNameLst>
                                      </p:cBhvr>
                                      <p:to>
                                        <p:strVal val="visible"/>
                                      </p:to>
                                    </p:set>
                                    <p:anim calcmode="lin" valueType="num">
                                      <p:cBhvr>
                                        <p:cTn id="47" dur="10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8" dur="1000" fill="hold"/>
                                        <p:tgtEl>
                                          <p:spTgt spid="22"/>
                                        </p:tgtEl>
                                        <p:attrNameLst>
                                          <p:attrName>ppt_y</p:attrName>
                                        </p:attrNameLst>
                                      </p:cBhvr>
                                      <p:tavLst>
                                        <p:tav tm="0">
                                          <p:val>
                                            <p:strVal val="#ppt_y"/>
                                          </p:val>
                                        </p:tav>
                                        <p:tav tm="100000">
                                          <p:val>
                                            <p:strVal val="#ppt_y"/>
                                          </p:val>
                                        </p:tav>
                                      </p:tavLst>
                                    </p:anim>
                                    <p:anim calcmode="lin" valueType="num">
                                      <p:cBhvr>
                                        <p:cTn id="49" dur="10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50" dur="10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1000" tmFilter="0,0; .5, 1; 1, 1"/>
                                        <p:tgtEl>
                                          <p:spTgt spid="22"/>
                                        </p:tgtEl>
                                      </p:cBhvr>
                                    </p:animEffect>
                                  </p:childTnLst>
                                </p:cTn>
                              </p:par>
                              <p:par>
                                <p:cTn id="52" presetID="45" presetClass="entr" presetSubtype="0" fill="hold" nodeType="withEffect">
                                  <p:stCondLst>
                                    <p:cond delay="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anim calcmode="lin" valueType="num">
                                      <p:cBhvr>
                                        <p:cTn id="55" dur="750" fill="hold"/>
                                        <p:tgtEl>
                                          <p:spTgt spid="23"/>
                                        </p:tgtEl>
                                        <p:attrNameLst>
                                          <p:attrName>ppt_w</p:attrName>
                                        </p:attrNameLst>
                                      </p:cBhvr>
                                      <p:tavLst>
                                        <p:tav tm="0" fmla="#ppt_w*sin(2.5*pi*$)">
                                          <p:val>
                                            <p:fltVal val="0"/>
                                          </p:val>
                                        </p:tav>
                                        <p:tav tm="100000">
                                          <p:val>
                                            <p:fltVal val="1"/>
                                          </p:val>
                                        </p:tav>
                                      </p:tavLst>
                                    </p:anim>
                                    <p:anim calcmode="lin" valueType="num">
                                      <p:cBhvr>
                                        <p:cTn id="56" dur="750" fill="hold"/>
                                        <p:tgtEl>
                                          <p:spTgt spid="23"/>
                                        </p:tgtEl>
                                        <p:attrNameLst>
                                          <p:attrName>ppt_h</p:attrName>
                                        </p:attrNameLst>
                                      </p:cBhvr>
                                      <p:tavLst>
                                        <p:tav tm="0">
                                          <p:val>
                                            <p:strVal val="#ppt_h"/>
                                          </p:val>
                                        </p:tav>
                                        <p:tav tm="100000">
                                          <p:val>
                                            <p:strVal val="#ppt_h"/>
                                          </p:val>
                                        </p:tav>
                                      </p:tavLst>
                                    </p:anim>
                                  </p:childTnLst>
                                </p:cTn>
                              </p:par>
                              <p:par>
                                <p:cTn id="57" presetID="41" presetClass="entr" presetSubtype="0" fill="hold" grpId="0" nodeType="withEffect">
                                  <p:stCondLst>
                                    <p:cond delay="1000"/>
                                  </p:stCondLst>
                                  <p:iterate type="lt">
                                    <p:tmPct val="10000"/>
                                  </p:iterate>
                                  <p:childTnLst>
                                    <p:set>
                                      <p:cBhvr>
                                        <p:cTn id="58" dur="1" fill="hold">
                                          <p:stCondLst>
                                            <p:cond delay="0"/>
                                          </p:stCondLst>
                                        </p:cTn>
                                        <p:tgtEl>
                                          <p:spTgt spid="26"/>
                                        </p:tgtEl>
                                        <p:attrNameLst>
                                          <p:attrName>style.visibility</p:attrName>
                                        </p:attrNameLst>
                                      </p:cBhvr>
                                      <p:to>
                                        <p:strVal val="visible"/>
                                      </p:to>
                                    </p:set>
                                    <p:anim calcmode="lin" valueType="num">
                                      <p:cBhvr>
                                        <p:cTn id="59" dur="10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6"/>
                                        </p:tgtEl>
                                        <p:attrNameLst>
                                          <p:attrName>ppt_y</p:attrName>
                                        </p:attrNameLst>
                                      </p:cBhvr>
                                      <p:tavLst>
                                        <p:tav tm="0">
                                          <p:val>
                                            <p:strVal val="#ppt_y"/>
                                          </p:val>
                                        </p:tav>
                                        <p:tav tm="100000">
                                          <p:val>
                                            <p:strVal val="#ppt_y"/>
                                          </p:val>
                                        </p:tav>
                                      </p:tavLst>
                                    </p:anim>
                                    <p:anim calcmode="lin" valueType="num">
                                      <p:cBhvr>
                                        <p:cTn id="61" dur="10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6"/>
                                        </p:tgtEl>
                                      </p:cBhvr>
                                    </p:animEffect>
                                  </p:childTnLst>
                                </p:cTn>
                              </p:par>
                              <p:par>
                                <p:cTn id="64" presetID="45" presetClass="entr" presetSubtype="0" fill="hold" nodeType="withEffect">
                                  <p:stCondLst>
                                    <p:cond delay="50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750"/>
                                        <p:tgtEl>
                                          <p:spTgt spid="27"/>
                                        </p:tgtEl>
                                      </p:cBhvr>
                                    </p:animEffect>
                                    <p:anim calcmode="lin" valueType="num">
                                      <p:cBhvr>
                                        <p:cTn id="67" dur="750" fill="hold"/>
                                        <p:tgtEl>
                                          <p:spTgt spid="27"/>
                                        </p:tgtEl>
                                        <p:attrNameLst>
                                          <p:attrName>ppt_w</p:attrName>
                                        </p:attrNameLst>
                                      </p:cBhvr>
                                      <p:tavLst>
                                        <p:tav tm="0" fmla="#ppt_w*sin(2.5*pi*$)">
                                          <p:val>
                                            <p:fltVal val="0"/>
                                          </p:val>
                                        </p:tav>
                                        <p:tav tm="100000">
                                          <p:val>
                                            <p:fltVal val="1"/>
                                          </p:val>
                                        </p:tav>
                                      </p:tavLst>
                                    </p:anim>
                                    <p:anim calcmode="lin" valueType="num">
                                      <p:cBhvr>
                                        <p:cTn id="68" dur="750" fill="hold"/>
                                        <p:tgtEl>
                                          <p:spTgt spid="27"/>
                                        </p:tgtEl>
                                        <p:attrNameLst>
                                          <p:attrName>ppt_h</p:attrName>
                                        </p:attrNameLst>
                                      </p:cBhvr>
                                      <p:tavLst>
                                        <p:tav tm="0">
                                          <p:val>
                                            <p:strVal val="#ppt_h"/>
                                          </p:val>
                                        </p:tav>
                                        <p:tav tm="100000">
                                          <p:val>
                                            <p:strVal val="#ppt_h"/>
                                          </p:val>
                                        </p:tav>
                                      </p:tavLst>
                                    </p:anim>
                                  </p:childTnLst>
                                </p:cTn>
                              </p:par>
                              <p:par>
                                <p:cTn id="69" presetID="41" presetClass="entr" presetSubtype="0" fill="hold" grpId="0" nodeType="withEffect">
                                  <p:stCondLst>
                                    <p:cond delay="1000"/>
                                  </p:stCondLst>
                                  <p:iterate type="lt">
                                    <p:tmPct val="10000"/>
                                  </p:iterate>
                                  <p:childTnLst>
                                    <p:set>
                                      <p:cBhvr>
                                        <p:cTn id="70" dur="1" fill="hold">
                                          <p:stCondLst>
                                            <p:cond delay="0"/>
                                          </p:stCondLst>
                                        </p:cTn>
                                        <p:tgtEl>
                                          <p:spTgt spid="30"/>
                                        </p:tgtEl>
                                        <p:attrNameLst>
                                          <p:attrName>style.visibility</p:attrName>
                                        </p:attrNameLst>
                                      </p:cBhvr>
                                      <p:to>
                                        <p:strVal val="visible"/>
                                      </p:to>
                                    </p:set>
                                    <p:anim calcmode="lin" valueType="num">
                                      <p:cBhvr>
                                        <p:cTn id="71"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2" dur="1000" fill="hold"/>
                                        <p:tgtEl>
                                          <p:spTgt spid="30"/>
                                        </p:tgtEl>
                                        <p:attrNameLst>
                                          <p:attrName>ppt_y</p:attrName>
                                        </p:attrNameLst>
                                      </p:cBhvr>
                                      <p:tavLst>
                                        <p:tav tm="0">
                                          <p:val>
                                            <p:strVal val="#ppt_y"/>
                                          </p:val>
                                        </p:tav>
                                        <p:tav tm="100000">
                                          <p:val>
                                            <p:strVal val="#ppt_y"/>
                                          </p:val>
                                        </p:tav>
                                      </p:tavLst>
                                    </p:anim>
                                    <p:anim calcmode="lin" valueType="num">
                                      <p:cBhvr>
                                        <p:cTn id="73"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4"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5" dur="1000" tmFilter="0,0; .5, 1; 1, 1"/>
                                        <p:tgtEl>
                                          <p:spTgt spid="30"/>
                                        </p:tgtEl>
                                      </p:cBhvr>
                                    </p:animEffect>
                                  </p:childTnLst>
                                </p:cTn>
                              </p:par>
                            </p:childTnLst>
                          </p:cTn>
                        </p:par>
                        <p:par>
                          <p:cTn id="76" fill="hold">
                            <p:stCondLst>
                              <p:cond delay="2299"/>
                            </p:stCondLst>
                            <p:childTnLst>
                              <p:par>
                                <p:cTn id="77" presetID="22" presetClass="entr" presetSubtype="4"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childTnLst>
                          </p:cTn>
                        </p:par>
                        <p:par>
                          <p:cTn id="80" fill="hold">
                            <p:stCondLst>
                              <p:cond delay="2799"/>
                            </p:stCondLst>
                            <p:childTnLst>
                              <p:par>
                                <p:cTn id="81" presetID="22" presetClass="entr" presetSubtype="1" fill="hold"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wipe(up)">
                                      <p:cBhvr>
                                        <p:cTn id="83" dur="500"/>
                                        <p:tgtEl>
                                          <p:spTgt spid="14"/>
                                        </p:tgtEl>
                                      </p:cBhvr>
                                    </p:animEffect>
                                  </p:childTnLst>
                                </p:cTn>
                              </p:par>
                            </p:childTnLst>
                          </p:cTn>
                        </p:par>
                        <p:par>
                          <p:cTn id="84" fill="hold">
                            <p:stCondLst>
                              <p:cond delay="3299"/>
                            </p:stCondLst>
                            <p:childTnLst>
                              <p:par>
                                <p:cTn id="85" presetID="22" presetClass="entr" presetSubtype="4" fill="hold" nodeType="after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down)">
                                      <p:cBhvr>
                                        <p:cTn id="87" dur="500"/>
                                        <p:tgtEl>
                                          <p:spTgt spid="13"/>
                                        </p:tgtEl>
                                      </p:cBhvr>
                                    </p:animEffect>
                                  </p:childTnLst>
                                </p:cTn>
                              </p:par>
                            </p:childTnLst>
                          </p:cTn>
                        </p:par>
                        <p:par>
                          <p:cTn id="88" fill="hold">
                            <p:stCondLst>
                              <p:cond delay="3799"/>
                            </p:stCondLst>
                            <p:childTnLst>
                              <p:par>
                                <p:cTn id="89" presetID="22" presetClass="entr" presetSubtype="4" fill="hold"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down)">
                                      <p:cBhvr>
                                        <p:cTn id="91" dur="500"/>
                                        <p:tgtEl>
                                          <p:spTgt spid="12"/>
                                        </p:tgtEl>
                                      </p:cBhvr>
                                    </p:animEffect>
                                  </p:childTnLst>
                                </p:cTn>
                              </p:par>
                              <p:par>
                                <p:cTn id="92" presetID="42" presetClass="entr" presetSubtype="0" fill="hold" grpId="0" nodeType="withEffect">
                                  <p:stCondLst>
                                    <p:cond delay="75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1000"/>
                                        <p:tgtEl>
                                          <p:spTgt spid="32"/>
                                        </p:tgtEl>
                                      </p:cBhvr>
                                    </p:animEffect>
                                    <p:anim calcmode="lin" valueType="num">
                                      <p:cBhvr>
                                        <p:cTn id="95" dur="1000" fill="hold"/>
                                        <p:tgtEl>
                                          <p:spTgt spid="32"/>
                                        </p:tgtEl>
                                        <p:attrNameLst>
                                          <p:attrName>ppt_x</p:attrName>
                                        </p:attrNameLst>
                                      </p:cBhvr>
                                      <p:tavLst>
                                        <p:tav tm="0">
                                          <p:val>
                                            <p:strVal val="#ppt_x"/>
                                          </p:val>
                                        </p:tav>
                                        <p:tav tm="100000">
                                          <p:val>
                                            <p:strVal val="#ppt_x"/>
                                          </p:val>
                                        </p:tav>
                                      </p:tavLst>
                                    </p:anim>
                                    <p:anim calcmode="lin" valueType="num">
                                      <p:cBhvr>
                                        <p:cTn id="96" dur="1000" fill="hold"/>
                                        <p:tgtEl>
                                          <p:spTgt spid="32"/>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75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1000"/>
                                        <p:tgtEl>
                                          <p:spTgt spid="33"/>
                                        </p:tgtEl>
                                      </p:cBhvr>
                                    </p:animEffect>
                                    <p:anim calcmode="lin" valueType="num">
                                      <p:cBhvr>
                                        <p:cTn id="100" dur="1000" fill="hold"/>
                                        <p:tgtEl>
                                          <p:spTgt spid="33"/>
                                        </p:tgtEl>
                                        <p:attrNameLst>
                                          <p:attrName>ppt_x</p:attrName>
                                        </p:attrNameLst>
                                      </p:cBhvr>
                                      <p:tavLst>
                                        <p:tav tm="0">
                                          <p:val>
                                            <p:strVal val="#ppt_x"/>
                                          </p:val>
                                        </p:tav>
                                        <p:tav tm="100000">
                                          <p:val>
                                            <p:strVal val="#ppt_x"/>
                                          </p:val>
                                        </p:tav>
                                      </p:tavLst>
                                    </p:anim>
                                    <p:anim calcmode="lin" valueType="num">
                                      <p:cBhvr>
                                        <p:cTn id="101" dur="1000" fill="hold"/>
                                        <p:tgtEl>
                                          <p:spTgt spid="3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750"/>
                                  </p:stCondLst>
                                  <p:childTnLst>
                                    <p:set>
                                      <p:cBhvr>
                                        <p:cTn id="103" dur="1" fill="hold">
                                          <p:stCondLst>
                                            <p:cond delay="0"/>
                                          </p:stCondLst>
                                        </p:cTn>
                                        <p:tgtEl>
                                          <p:spTgt spid="34"/>
                                        </p:tgtEl>
                                        <p:attrNameLst>
                                          <p:attrName>style.visibility</p:attrName>
                                        </p:attrNameLst>
                                      </p:cBhvr>
                                      <p:to>
                                        <p:strVal val="visible"/>
                                      </p:to>
                                    </p:set>
                                    <p:animEffect transition="in" filter="fade">
                                      <p:cBhvr>
                                        <p:cTn id="104" dur="1000"/>
                                        <p:tgtEl>
                                          <p:spTgt spid="34"/>
                                        </p:tgtEl>
                                      </p:cBhvr>
                                    </p:animEffect>
                                    <p:anim calcmode="lin" valueType="num">
                                      <p:cBhvr>
                                        <p:cTn id="105" dur="1000" fill="hold"/>
                                        <p:tgtEl>
                                          <p:spTgt spid="34"/>
                                        </p:tgtEl>
                                        <p:attrNameLst>
                                          <p:attrName>ppt_x</p:attrName>
                                        </p:attrNameLst>
                                      </p:cBhvr>
                                      <p:tavLst>
                                        <p:tav tm="0">
                                          <p:val>
                                            <p:strVal val="#ppt_x"/>
                                          </p:val>
                                        </p:tav>
                                        <p:tav tm="100000">
                                          <p:val>
                                            <p:strVal val="#ppt_x"/>
                                          </p:val>
                                        </p:tav>
                                      </p:tavLst>
                                    </p:anim>
                                    <p:anim calcmode="lin" valueType="num">
                                      <p:cBhvr>
                                        <p:cTn id="106" dur="1000" fill="hold"/>
                                        <p:tgtEl>
                                          <p:spTgt spid="34"/>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75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000"/>
                                        <p:tgtEl>
                                          <p:spTgt spid="35"/>
                                        </p:tgtEl>
                                      </p:cBhvr>
                                    </p:animEffect>
                                    <p:anim calcmode="lin" valueType="num">
                                      <p:cBhvr>
                                        <p:cTn id="110" dur="1000" fill="hold"/>
                                        <p:tgtEl>
                                          <p:spTgt spid="35"/>
                                        </p:tgtEl>
                                        <p:attrNameLst>
                                          <p:attrName>ppt_x</p:attrName>
                                        </p:attrNameLst>
                                      </p:cBhvr>
                                      <p:tavLst>
                                        <p:tav tm="0">
                                          <p:val>
                                            <p:strVal val="#ppt_x"/>
                                          </p:val>
                                        </p:tav>
                                        <p:tav tm="100000">
                                          <p:val>
                                            <p:strVal val="#ppt_x"/>
                                          </p:val>
                                        </p:tav>
                                      </p:tavLst>
                                    </p:anim>
                                    <p:anim calcmode="lin" valueType="num">
                                      <p:cBhvr>
                                        <p:cTn id="11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6" grpId="0"/>
      <p:bldP spid="30" grpId="0"/>
      <p:bldP spid="32" grpId="0"/>
      <p:bldP spid="33" grpId="0"/>
      <p:bldP spid="34" grpId="0"/>
      <p:bldP spid="35" grpId="0"/>
      <p:bldP spid="9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风险保障措施</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025579" y="5402136"/>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097587" y="37344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097587" y="2058193"/>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713211" y="2923577"/>
            <a:ext cx="1585543" cy="1585543"/>
            <a:chOff x="1705099" y="2564904"/>
            <a:chExt cx="1800200" cy="1800200"/>
          </a:xfrm>
        </p:grpSpPr>
        <p:sp>
          <p:nvSpPr>
            <p:cNvPr id="16" name="椭圆 1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8" name="TextBox 17"/>
          <p:cNvSpPr txBox="1"/>
          <p:nvPr/>
        </p:nvSpPr>
        <p:spPr>
          <a:xfrm>
            <a:off x="2752654" y="3300850"/>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9" name="组合 18"/>
          <p:cNvGrpSpPr/>
          <p:nvPr/>
        </p:nvGrpSpPr>
        <p:grpSpPr>
          <a:xfrm rot="16200000">
            <a:off x="2911207" y="3506925"/>
            <a:ext cx="3354773" cy="579679"/>
            <a:chOff x="7967269" y="3151651"/>
            <a:chExt cx="3354773" cy="579679"/>
          </a:xfrm>
        </p:grpSpPr>
        <p:sp>
          <p:nvSpPr>
            <p:cNvPr id="20" name="Line 128"/>
            <p:cNvSpPr>
              <a:spLocks noChangeShapeType="1"/>
            </p:cNvSpPr>
            <p:nvPr/>
          </p:nvSpPr>
          <p:spPr bwMode="auto">
            <a:xfrm>
              <a:off x="9702801" y="3151651"/>
              <a:ext cx="0" cy="579678"/>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Line 129"/>
            <p:cNvSpPr>
              <a:spLocks noChangeShapeType="1"/>
            </p:cNvSpPr>
            <p:nvPr/>
          </p:nvSpPr>
          <p:spPr bwMode="auto">
            <a:xfrm flipH="1">
              <a:off x="7967269" y="3492499"/>
              <a:ext cx="3354771" cy="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Line 130"/>
            <p:cNvSpPr>
              <a:spLocks noChangeShapeType="1"/>
            </p:cNvSpPr>
            <p:nvPr/>
          </p:nvSpPr>
          <p:spPr bwMode="auto">
            <a:xfrm>
              <a:off x="7971393" y="3486151"/>
              <a:ext cx="0" cy="20955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Line 131"/>
            <p:cNvSpPr>
              <a:spLocks noChangeShapeType="1"/>
            </p:cNvSpPr>
            <p:nvPr/>
          </p:nvSpPr>
          <p:spPr bwMode="auto">
            <a:xfrm>
              <a:off x="11322042" y="3492500"/>
              <a:ext cx="0" cy="23883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4" name="组合 23"/>
          <p:cNvGrpSpPr/>
          <p:nvPr/>
        </p:nvGrpSpPr>
        <p:grpSpPr>
          <a:xfrm>
            <a:off x="4873451" y="1412776"/>
            <a:ext cx="1296144" cy="1296144"/>
            <a:chOff x="4081363" y="1216786"/>
            <a:chExt cx="1296144" cy="1296144"/>
          </a:xfrm>
        </p:grpSpPr>
        <p:sp>
          <p:nvSpPr>
            <p:cNvPr id="25" name="圆角矩形 24"/>
            <p:cNvSpPr/>
            <p:nvPr/>
          </p:nvSpPr>
          <p:spPr>
            <a:xfrm>
              <a:off x="4081363" y="1216786"/>
              <a:ext cx="1296144" cy="1296144"/>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圆角矩形 25"/>
            <p:cNvSpPr/>
            <p:nvPr/>
          </p:nvSpPr>
          <p:spPr>
            <a:xfrm>
              <a:off x="4196058" y="1331481"/>
              <a:ext cx="1066754" cy="1066754"/>
            </a:xfrm>
            <a:prstGeom prst="roundRect">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KSO_Shape"/>
          <p:cNvSpPr/>
          <p:nvPr/>
        </p:nvSpPr>
        <p:spPr bwMode="auto">
          <a:xfrm>
            <a:off x="5263094" y="1702735"/>
            <a:ext cx="516858" cy="601000"/>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405F8F"/>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矩形 27"/>
          <p:cNvSpPr/>
          <p:nvPr/>
        </p:nvSpPr>
        <p:spPr>
          <a:xfrm>
            <a:off x="6385619" y="1680774"/>
            <a:ext cx="1972509" cy="369324"/>
          </a:xfrm>
          <a:prstGeom prst="rect">
            <a:avLst/>
          </a:prstGeom>
        </p:spPr>
        <p:txBody>
          <a:bodyPr wrap="square" lIns="91431" tIns="45716" rIns="91431" bIns="45716">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添加标题文字</a:t>
            </a:r>
          </a:p>
        </p:txBody>
      </p:sp>
      <p:sp>
        <p:nvSpPr>
          <p:cNvPr id="29" name="矩形 47"/>
          <p:cNvSpPr>
            <a:spLocks noChangeArrowheads="1"/>
          </p:cNvSpPr>
          <p:nvPr/>
        </p:nvSpPr>
        <p:spPr bwMode="auto">
          <a:xfrm>
            <a:off x="6385619" y="2088780"/>
            <a:ext cx="3312368"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a:t>
            </a:r>
          </a:p>
        </p:txBody>
      </p:sp>
      <p:grpSp>
        <p:nvGrpSpPr>
          <p:cNvPr id="30" name="组合 29"/>
          <p:cNvGrpSpPr/>
          <p:nvPr/>
        </p:nvGrpSpPr>
        <p:grpSpPr>
          <a:xfrm>
            <a:off x="4873451" y="3068960"/>
            <a:ext cx="1296144" cy="1296144"/>
            <a:chOff x="4081363" y="1216786"/>
            <a:chExt cx="1296144" cy="1296144"/>
          </a:xfrm>
        </p:grpSpPr>
        <p:sp>
          <p:nvSpPr>
            <p:cNvPr id="31" name="圆角矩形 30"/>
            <p:cNvSpPr/>
            <p:nvPr/>
          </p:nvSpPr>
          <p:spPr>
            <a:xfrm>
              <a:off x="4081363" y="1216786"/>
              <a:ext cx="1296144" cy="1296144"/>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圆角矩形 31"/>
            <p:cNvSpPr/>
            <p:nvPr/>
          </p:nvSpPr>
          <p:spPr>
            <a:xfrm>
              <a:off x="4196058" y="1331481"/>
              <a:ext cx="1066754" cy="1066754"/>
            </a:xfrm>
            <a:prstGeom prst="roundRect">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KSO_Shape"/>
          <p:cNvSpPr/>
          <p:nvPr/>
        </p:nvSpPr>
        <p:spPr bwMode="auto">
          <a:xfrm>
            <a:off x="5184974" y="3429000"/>
            <a:ext cx="669319" cy="500873"/>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405F8F"/>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矩形 33"/>
          <p:cNvSpPr/>
          <p:nvPr/>
        </p:nvSpPr>
        <p:spPr>
          <a:xfrm>
            <a:off x="6385620" y="3356992"/>
            <a:ext cx="1620276" cy="369324"/>
          </a:xfrm>
          <a:prstGeom prst="rect">
            <a:avLst/>
          </a:prstGeom>
        </p:spPr>
        <p:txBody>
          <a:bodyPr wrap="square" lIns="91431" tIns="45716" rIns="91431" bIns="45716">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添加标题文字</a:t>
            </a:r>
          </a:p>
        </p:txBody>
      </p:sp>
      <p:sp>
        <p:nvSpPr>
          <p:cNvPr id="35" name="矩形 47"/>
          <p:cNvSpPr>
            <a:spLocks noChangeArrowheads="1"/>
          </p:cNvSpPr>
          <p:nvPr/>
        </p:nvSpPr>
        <p:spPr bwMode="auto">
          <a:xfrm>
            <a:off x="6385619" y="3764998"/>
            <a:ext cx="3312368"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a:t>
            </a:r>
          </a:p>
        </p:txBody>
      </p:sp>
      <p:grpSp>
        <p:nvGrpSpPr>
          <p:cNvPr id="36" name="组合 35"/>
          <p:cNvGrpSpPr/>
          <p:nvPr/>
        </p:nvGrpSpPr>
        <p:grpSpPr>
          <a:xfrm>
            <a:off x="4873451" y="4797152"/>
            <a:ext cx="1296144" cy="1296144"/>
            <a:chOff x="4081363" y="1216786"/>
            <a:chExt cx="1296144" cy="1296144"/>
          </a:xfrm>
        </p:grpSpPr>
        <p:sp>
          <p:nvSpPr>
            <p:cNvPr id="37" name="圆角矩形 36"/>
            <p:cNvSpPr/>
            <p:nvPr/>
          </p:nvSpPr>
          <p:spPr>
            <a:xfrm>
              <a:off x="4081363" y="1216786"/>
              <a:ext cx="1296144" cy="1296144"/>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8" name="圆角矩形 37"/>
            <p:cNvSpPr/>
            <p:nvPr/>
          </p:nvSpPr>
          <p:spPr>
            <a:xfrm>
              <a:off x="4196058" y="1331481"/>
              <a:ext cx="1066754" cy="1066754"/>
            </a:xfrm>
            <a:prstGeom prst="roundRect">
              <a:avLst/>
            </a:prstGeom>
            <a:blipFill>
              <a:blip r:embed="rId3"/>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9" name="KSO_Shape"/>
          <p:cNvSpPr/>
          <p:nvPr/>
        </p:nvSpPr>
        <p:spPr bwMode="auto">
          <a:xfrm>
            <a:off x="5186549" y="5191658"/>
            <a:ext cx="669948" cy="56498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405F8F"/>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矩形 39"/>
          <p:cNvSpPr/>
          <p:nvPr/>
        </p:nvSpPr>
        <p:spPr>
          <a:xfrm>
            <a:off x="6385620" y="5032812"/>
            <a:ext cx="1620276" cy="369324"/>
          </a:xfrm>
          <a:prstGeom prst="rect">
            <a:avLst/>
          </a:prstGeom>
        </p:spPr>
        <p:txBody>
          <a:bodyPr wrap="square" lIns="91431" tIns="45716" rIns="91431" bIns="45716">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添加标题文字</a:t>
            </a:r>
          </a:p>
        </p:txBody>
      </p:sp>
      <p:sp>
        <p:nvSpPr>
          <p:cNvPr id="41" name="矩形 40"/>
          <p:cNvSpPr>
            <a:spLocks noChangeArrowheads="1"/>
          </p:cNvSpPr>
          <p:nvPr/>
        </p:nvSpPr>
        <p:spPr bwMode="auto">
          <a:xfrm>
            <a:off x="6385619" y="5440818"/>
            <a:ext cx="3312368"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anim calcmode="lin" valueType="num">
                                      <p:cBhvr>
                                        <p:cTn id="31" dur="750" fill="hold"/>
                                        <p:tgtEl>
                                          <p:spTgt spid="15"/>
                                        </p:tgtEl>
                                        <p:attrNameLst>
                                          <p:attrName>ppt_w</p:attrName>
                                        </p:attrNameLst>
                                      </p:cBhvr>
                                      <p:tavLst>
                                        <p:tav tm="0" fmla="#ppt_w*sin(2.5*pi*$)">
                                          <p:val>
                                            <p:fltVal val="0"/>
                                          </p:val>
                                        </p:tav>
                                        <p:tav tm="100000">
                                          <p:val>
                                            <p:fltVal val="1"/>
                                          </p:val>
                                        </p:tav>
                                      </p:tavLst>
                                    </p:anim>
                                    <p:anim calcmode="lin" valueType="num">
                                      <p:cBhvr>
                                        <p:cTn id="32" dur="750" fill="hold"/>
                                        <p:tgtEl>
                                          <p:spTgt spid="15"/>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8"/>
                                        </p:tgtEl>
                                        <p:attrNameLst>
                                          <p:attrName>ppt_y</p:attrName>
                                        </p:attrNameLst>
                                      </p:cBhvr>
                                      <p:tavLst>
                                        <p:tav tm="0">
                                          <p:val>
                                            <p:strVal val="#ppt_y"/>
                                          </p:val>
                                        </p:tav>
                                        <p:tav tm="100000">
                                          <p:val>
                                            <p:strVal val="#ppt_y"/>
                                          </p:val>
                                        </p:tav>
                                      </p:tavLst>
                                    </p:anim>
                                    <p:anim calcmode="lin" valueType="num">
                                      <p:cBhvr>
                                        <p:cTn id="37" dur="10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8"/>
                                        </p:tgtEl>
                                      </p:cBhvr>
                                    </p:animEffect>
                                  </p:childTnLst>
                                </p:cTn>
                              </p:par>
                            </p:childTnLst>
                          </p:cTn>
                        </p:par>
                        <p:par>
                          <p:cTn id="40" fill="hold">
                            <p:stCondLst>
                              <p:cond delay="2299"/>
                            </p:stCondLst>
                            <p:childTnLst>
                              <p:par>
                                <p:cTn id="41" presetID="22" presetClass="entr" presetSubtype="1"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2799"/>
                            </p:stCondLst>
                            <p:childTnLst>
                              <p:par>
                                <p:cTn id="45" presetID="10"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26"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down)">
                                      <p:cBhvr>
                                        <p:cTn id="50" dur="290">
                                          <p:stCondLst>
                                            <p:cond delay="0"/>
                                          </p:stCondLst>
                                        </p:cTn>
                                        <p:tgtEl>
                                          <p:spTgt spid="27"/>
                                        </p:tgtEl>
                                      </p:cBhvr>
                                    </p:animEffect>
                                    <p:anim calcmode="lin" valueType="num">
                                      <p:cBhvr>
                                        <p:cTn id="51"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52"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53"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54"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55"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56" dur="13">
                                          <p:stCondLst>
                                            <p:cond delay="325"/>
                                          </p:stCondLst>
                                        </p:cTn>
                                        <p:tgtEl>
                                          <p:spTgt spid="27"/>
                                        </p:tgtEl>
                                      </p:cBhvr>
                                      <p:to x="100000" y="60000"/>
                                    </p:animScale>
                                    <p:animScale>
                                      <p:cBhvr>
                                        <p:cTn id="57" dur="83" decel="50000">
                                          <p:stCondLst>
                                            <p:cond delay="338"/>
                                          </p:stCondLst>
                                        </p:cTn>
                                        <p:tgtEl>
                                          <p:spTgt spid="27"/>
                                        </p:tgtEl>
                                      </p:cBhvr>
                                      <p:to x="100000" y="100000"/>
                                    </p:animScale>
                                    <p:animScale>
                                      <p:cBhvr>
                                        <p:cTn id="58" dur="13">
                                          <p:stCondLst>
                                            <p:cond delay="656"/>
                                          </p:stCondLst>
                                        </p:cTn>
                                        <p:tgtEl>
                                          <p:spTgt spid="27"/>
                                        </p:tgtEl>
                                      </p:cBhvr>
                                      <p:to x="100000" y="80000"/>
                                    </p:animScale>
                                    <p:animScale>
                                      <p:cBhvr>
                                        <p:cTn id="59" dur="83" decel="50000">
                                          <p:stCondLst>
                                            <p:cond delay="669"/>
                                          </p:stCondLst>
                                        </p:cTn>
                                        <p:tgtEl>
                                          <p:spTgt spid="27"/>
                                        </p:tgtEl>
                                      </p:cBhvr>
                                      <p:to x="100000" y="100000"/>
                                    </p:animScale>
                                    <p:animScale>
                                      <p:cBhvr>
                                        <p:cTn id="60" dur="13">
                                          <p:stCondLst>
                                            <p:cond delay="821"/>
                                          </p:stCondLst>
                                        </p:cTn>
                                        <p:tgtEl>
                                          <p:spTgt spid="27"/>
                                        </p:tgtEl>
                                      </p:cBhvr>
                                      <p:to x="100000" y="90000"/>
                                    </p:animScale>
                                    <p:animScale>
                                      <p:cBhvr>
                                        <p:cTn id="61" dur="83" decel="50000">
                                          <p:stCondLst>
                                            <p:cond delay="834"/>
                                          </p:stCondLst>
                                        </p:cTn>
                                        <p:tgtEl>
                                          <p:spTgt spid="27"/>
                                        </p:tgtEl>
                                      </p:cBhvr>
                                      <p:to x="100000" y="100000"/>
                                    </p:animScale>
                                    <p:animScale>
                                      <p:cBhvr>
                                        <p:cTn id="62" dur="13">
                                          <p:stCondLst>
                                            <p:cond delay="904"/>
                                          </p:stCondLst>
                                        </p:cTn>
                                        <p:tgtEl>
                                          <p:spTgt spid="27"/>
                                        </p:tgtEl>
                                      </p:cBhvr>
                                      <p:to x="100000" y="95000"/>
                                    </p:animScale>
                                    <p:animScale>
                                      <p:cBhvr>
                                        <p:cTn id="63" dur="83" decel="50000">
                                          <p:stCondLst>
                                            <p:cond delay="917"/>
                                          </p:stCondLst>
                                        </p:cTn>
                                        <p:tgtEl>
                                          <p:spTgt spid="27"/>
                                        </p:tgtEl>
                                      </p:cBhvr>
                                      <p:to x="100000" y="100000"/>
                                    </p:animScale>
                                  </p:childTnLst>
                                </p:cTn>
                              </p:par>
                            </p:childTnLst>
                          </p:cTn>
                        </p:par>
                        <p:par>
                          <p:cTn id="64" fill="hold">
                            <p:stCondLst>
                              <p:cond delay="3299"/>
                            </p:stCondLst>
                            <p:childTnLst>
                              <p:par>
                                <p:cTn id="65" presetID="22" presetClass="entr" presetSubtype="8"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1+#ppt_w/2"/>
                                          </p:val>
                                        </p:tav>
                                        <p:tav tm="100000">
                                          <p:val>
                                            <p:strVal val="#ppt_x"/>
                                          </p:val>
                                        </p:tav>
                                      </p:tavLst>
                                    </p:anim>
                                    <p:anim calcmode="lin" valueType="num">
                                      <p:cBhvr additive="base">
                                        <p:cTn id="71" dur="500" fill="hold"/>
                                        <p:tgtEl>
                                          <p:spTgt spid="2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3799"/>
                            </p:stCondLst>
                            <p:childTnLst>
                              <p:par>
                                <p:cTn id="77" presetID="10"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par>
                                <p:cTn id="80" presetID="26" presetClass="entr" presetSubtype="0"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wipe(down)">
                                      <p:cBhvr>
                                        <p:cTn id="82" dur="290">
                                          <p:stCondLst>
                                            <p:cond delay="0"/>
                                          </p:stCondLst>
                                        </p:cTn>
                                        <p:tgtEl>
                                          <p:spTgt spid="33"/>
                                        </p:tgtEl>
                                      </p:cBhvr>
                                    </p:animEffect>
                                    <p:anim calcmode="lin" valueType="num">
                                      <p:cBhvr>
                                        <p:cTn id="83"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84"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85"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86"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87"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88" dur="13">
                                          <p:stCondLst>
                                            <p:cond delay="325"/>
                                          </p:stCondLst>
                                        </p:cTn>
                                        <p:tgtEl>
                                          <p:spTgt spid="33"/>
                                        </p:tgtEl>
                                      </p:cBhvr>
                                      <p:to x="100000" y="60000"/>
                                    </p:animScale>
                                    <p:animScale>
                                      <p:cBhvr>
                                        <p:cTn id="89" dur="83" decel="50000">
                                          <p:stCondLst>
                                            <p:cond delay="338"/>
                                          </p:stCondLst>
                                        </p:cTn>
                                        <p:tgtEl>
                                          <p:spTgt spid="33"/>
                                        </p:tgtEl>
                                      </p:cBhvr>
                                      <p:to x="100000" y="100000"/>
                                    </p:animScale>
                                    <p:animScale>
                                      <p:cBhvr>
                                        <p:cTn id="90" dur="13">
                                          <p:stCondLst>
                                            <p:cond delay="656"/>
                                          </p:stCondLst>
                                        </p:cTn>
                                        <p:tgtEl>
                                          <p:spTgt spid="33"/>
                                        </p:tgtEl>
                                      </p:cBhvr>
                                      <p:to x="100000" y="80000"/>
                                    </p:animScale>
                                    <p:animScale>
                                      <p:cBhvr>
                                        <p:cTn id="91" dur="83" decel="50000">
                                          <p:stCondLst>
                                            <p:cond delay="669"/>
                                          </p:stCondLst>
                                        </p:cTn>
                                        <p:tgtEl>
                                          <p:spTgt spid="33"/>
                                        </p:tgtEl>
                                      </p:cBhvr>
                                      <p:to x="100000" y="100000"/>
                                    </p:animScale>
                                    <p:animScale>
                                      <p:cBhvr>
                                        <p:cTn id="92" dur="13">
                                          <p:stCondLst>
                                            <p:cond delay="821"/>
                                          </p:stCondLst>
                                        </p:cTn>
                                        <p:tgtEl>
                                          <p:spTgt spid="33"/>
                                        </p:tgtEl>
                                      </p:cBhvr>
                                      <p:to x="100000" y="90000"/>
                                    </p:animScale>
                                    <p:animScale>
                                      <p:cBhvr>
                                        <p:cTn id="93" dur="83" decel="50000">
                                          <p:stCondLst>
                                            <p:cond delay="834"/>
                                          </p:stCondLst>
                                        </p:cTn>
                                        <p:tgtEl>
                                          <p:spTgt spid="33"/>
                                        </p:tgtEl>
                                      </p:cBhvr>
                                      <p:to x="100000" y="100000"/>
                                    </p:animScale>
                                    <p:animScale>
                                      <p:cBhvr>
                                        <p:cTn id="94" dur="13">
                                          <p:stCondLst>
                                            <p:cond delay="904"/>
                                          </p:stCondLst>
                                        </p:cTn>
                                        <p:tgtEl>
                                          <p:spTgt spid="33"/>
                                        </p:tgtEl>
                                      </p:cBhvr>
                                      <p:to x="100000" y="95000"/>
                                    </p:animScale>
                                    <p:animScale>
                                      <p:cBhvr>
                                        <p:cTn id="95" dur="83" decel="50000">
                                          <p:stCondLst>
                                            <p:cond delay="917"/>
                                          </p:stCondLst>
                                        </p:cTn>
                                        <p:tgtEl>
                                          <p:spTgt spid="33"/>
                                        </p:tgtEl>
                                      </p:cBhvr>
                                      <p:to x="100000" y="100000"/>
                                    </p:animScale>
                                  </p:childTnLst>
                                </p:cTn>
                              </p:par>
                            </p:childTnLst>
                          </p:cTn>
                        </p:par>
                        <p:par>
                          <p:cTn id="96" fill="hold">
                            <p:stCondLst>
                              <p:cond delay="4299"/>
                            </p:stCondLst>
                            <p:childTnLst>
                              <p:par>
                                <p:cTn id="97" presetID="22" presetClass="entr" presetSubtype="8" fill="hold"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wipe(left)">
                                      <p:cBhvr>
                                        <p:cTn id="99" dur="500"/>
                                        <p:tgtEl>
                                          <p:spTgt spid="13"/>
                                        </p:tgtEl>
                                      </p:cBhvr>
                                    </p:animEffect>
                                  </p:childTnLst>
                                </p:cTn>
                              </p:par>
                              <p:par>
                                <p:cTn id="100" presetID="2" presetClass="entr" presetSubtype="2" fill="hold" grpId="0" nodeType="withEffect">
                                  <p:stCondLst>
                                    <p:cond delay="500"/>
                                  </p:stCondLst>
                                  <p:childTnLst>
                                    <p:set>
                                      <p:cBhvr>
                                        <p:cTn id="101" dur="1" fill="hold">
                                          <p:stCondLst>
                                            <p:cond delay="0"/>
                                          </p:stCondLst>
                                        </p:cTn>
                                        <p:tgtEl>
                                          <p:spTgt spid="34"/>
                                        </p:tgtEl>
                                        <p:attrNameLst>
                                          <p:attrName>style.visibility</p:attrName>
                                        </p:attrNameLst>
                                      </p:cBhvr>
                                      <p:to>
                                        <p:strVal val="visible"/>
                                      </p:to>
                                    </p:set>
                                    <p:anim calcmode="lin" valueType="num">
                                      <p:cBhvr additive="base">
                                        <p:cTn id="102" dur="500" fill="hold"/>
                                        <p:tgtEl>
                                          <p:spTgt spid="34"/>
                                        </p:tgtEl>
                                        <p:attrNameLst>
                                          <p:attrName>ppt_x</p:attrName>
                                        </p:attrNameLst>
                                      </p:cBhvr>
                                      <p:tavLst>
                                        <p:tav tm="0">
                                          <p:val>
                                            <p:strVal val="1+#ppt_w/2"/>
                                          </p:val>
                                        </p:tav>
                                        <p:tav tm="100000">
                                          <p:val>
                                            <p:strVal val="#ppt_x"/>
                                          </p:val>
                                        </p:tav>
                                      </p:tavLst>
                                    </p:anim>
                                    <p:anim calcmode="lin" valueType="num">
                                      <p:cBhvr additive="base">
                                        <p:cTn id="103" dur="500" fill="hold"/>
                                        <p:tgtEl>
                                          <p:spTgt spid="34"/>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stCondLst>
                                    <p:cond delay="500"/>
                                  </p:stCondLst>
                                  <p:childTnLst>
                                    <p:set>
                                      <p:cBhvr>
                                        <p:cTn id="105" dur="1" fill="hold">
                                          <p:stCondLst>
                                            <p:cond delay="0"/>
                                          </p:stCondLst>
                                        </p:cTn>
                                        <p:tgtEl>
                                          <p:spTgt spid="35"/>
                                        </p:tgtEl>
                                        <p:attrNameLst>
                                          <p:attrName>style.visibility</p:attrName>
                                        </p:attrNameLst>
                                      </p:cBhvr>
                                      <p:to>
                                        <p:strVal val="visible"/>
                                      </p:to>
                                    </p:set>
                                    <p:anim calcmode="lin" valueType="num">
                                      <p:cBhvr additive="base">
                                        <p:cTn id="106" dur="500" fill="hold"/>
                                        <p:tgtEl>
                                          <p:spTgt spid="35"/>
                                        </p:tgtEl>
                                        <p:attrNameLst>
                                          <p:attrName>ppt_x</p:attrName>
                                        </p:attrNameLst>
                                      </p:cBhvr>
                                      <p:tavLst>
                                        <p:tav tm="0">
                                          <p:val>
                                            <p:strVal val="1+#ppt_w/2"/>
                                          </p:val>
                                        </p:tav>
                                        <p:tav tm="100000">
                                          <p:val>
                                            <p:strVal val="#ppt_x"/>
                                          </p:val>
                                        </p:tav>
                                      </p:tavLst>
                                    </p:anim>
                                    <p:anim calcmode="lin" valueType="num">
                                      <p:cBhvr additive="base">
                                        <p:cTn id="107" dur="500" fill="hold"/>
                                        <p:tgtEl>
                                          <p:spTgt spid="35"/>
                                        </p:tgtEl>
                                        <p:attrNameLst>
                                          <p:attrName>ppt_y</p:attrName>
                                        </p:attrNameLst>
                                      </p:cBhvr>
                                      <p:tavLst>
                                        <p:tav tm="0">
                                          <p:val>
                                            <p:strVal val="#ppt_y"/>
                                          </p:val>
                                        </p:tav>
                                        <p:tav tm="100000">
                                          <p:val>
                                            <p:strVal val="#ppt_y"/>
                                          </p:val>
                                        </p:tav>
                                      </p:tavLst>
                                    </p:anim>
                                  </p:childTnLst>
                                </p:cTn>
                              </p:par>
                            </p:childTnLst>
                          </p:cTn>
                        </p:par>
                        <p:par>
                          <p:cTn id="108" fill="hold">
                            <p:stCondLst>
                              <p:cond delay="4799"/>
                            </p:stCondLst>
                            <p:childTnLst>
                              <p:par>
                                <p:cTn id="109" presetID="10"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fade">
                                      <p:cBhvr>
                                        <p:cTn id="111" dur="500"/>
                                        <p:tgtEl>
                                          <p:spTgt spid="36"/>
                                        </p:tgtEl>
                                      </p:cBhvr>
                                    </p:animEffect>
                                  </p:childTnLst>
                                </p:cTn>
                              </p:par>
                              <p:par>
                                <p:cTn id="112" presetID="26" presetClass="entr" presetSubtype="0" fill="hold" grpId="0" nodeType="with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wipe(down)">
                                      <p:cBhvr>
                                        <p:cTn id="114" dur="290">
                                          <p:stCondLst>
                                            <p:cond delay="0"/>
                                          </p:stCondLst>
                                        </p:cTn>
                                        <p:tgtEl>
                                          <p:spTgt spid="39"/>
                                        </p:tgtEl>
                                      </p:cBhvr>
                                    </p:animEffect>
                                    <p:anim calcmode="lin" valueType="num">
                                      <p:cBhvr>
                                        <p:cTn id="115"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116"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17"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118"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119"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120" dur="13">
                                          <p:stCondLst>
                                            <p:cond delay="325"/>
                                          </p:stCondLst>
                                        </p:cTn>
                                        <p:tgtEl>
                                          <p:spTgt spid="39"/>
                                        </p:tgtEl>
                                      </p:cBhvr>
                                      <p:to x="100000" y="60000"/>
                                    </p:animScale>
                                    <p:animScale>
                                      <p:cBhvr>
                                        <p:cTn id="121" dur="83" decel="50000">
                                          <p:stCondLst>
                                            <p:cond delay="338"/>
                                          </p:stCondLst>
                                        </p:cTn>
                                        <p:tgtEl>
                                          <p:spTgt spid="39"/>
                                        </p:tgtEl>
                                      </p:cBhvr>
                                      <p:to x="100000" y="100000"/>
                                    </p:animScale>
                                    <p:animScale>
                                      <p:cBhvr>
                                        <p:cTn id="122" dur="13">
                                          <p:stCondLst>
                                            <p:cond delay="656"/>
                                          </p:stCondLst>
                                        </p:cTn>
                                        <p:tgtEl>
                                          <p:spTgt spid="39"/>
                                        </p:tgtEl>
                                      </p:cBhvr>
                                      <p:to x="100000" y="80000"/>
                                    </p:animScale>
                                    <p:animScale>
                                      <p:cBhvr>
                                        <p:cTn id="123" dur="83" decel="50000">
                                          <p:stCondLst>
                                            <p:cond delay="669"/>
                                          </p:stCondLst>
                                        </p:cTn>
                                        <p:tgtEl>
                                          <p:spTgt spid="39"/>
                                        </p:tgtEl>
                                      </p:cBhvr>
                                      <p:to x="100000" y="100000"/>
                                    </p:animScale>
                                    <p:animScale>
                                      <p:cBhvr>
                                        <p:cTn id="124" dur="13">
                                          <p:stCondLst>
                                            <p:cond delay="821"/>
                                          </p:stCondLst>
                                        </p:cTn>
                                        <p:tgtEl>
                                          <p:spTgt spid="39"/>
                                        </p:tgtEl>
                                      </p:cBhvr>
                                      <p:to x="100000" y="90000"/>
                                    </p:animScale>
                                    <p:animScale>
                                      <p:cBhvr>
                                        <p:cTn id="125" dur="83" decel="50000">
                                          <p:stCondLst>
                                            <p:cond delay="834"/>
                                          </p:stCondLst>
                                        </p:cTn>
                                        <p:tgtEl>
                                          <p:spTgt spid="39"/>
                                        </p:tgtEl>
                                      </p:cBhvr>
                                      <p:to x="100000" y="100000"/>
                                    </p:animScale>
                                    <p:animScale>
                                      <p:cBhvr>
                                        <p:cTn id="126" dur="13">
                                          <p:stCondLst>
                                            <p:cond delay="904"/>
                                          </p:stCondLst>
                                        </p:cTn>
                                        <p:tgtEl>
                                          <p:spTgt spid="39"/>
                                        </p:tgtEl>
                                      </p:cBhvr>
                                      <p:to x="100000" y="95000"/>
                                    </p:animScale>
                                    <p:animScale>
                                      <p:cBhvr>
                                        <p:cTn id="127" dur="83" decel="50000">
                                          <p:stCondLst>
                                            <p:cond delay="917"/>
                                          </p:stCondLst>
                                        </p:cTn>
                                        <p:tgtEl>
                                          <p:spTgt spid="39"/>
                                        </p:tgtEl>
                                      </p:cBhvr>
                                      <p:to x="100000" y="100000"/>
                                    </p:animScale>
                                  </p:childTnLst>
                                </p:cTn>
                              </p:par>
                            </p:childTnLst>
                          </p:cTn>
                        </p:par>
                        <p:par>
                          <p:cTn id="128" fill="hold">
                            <p:stCondLst>
                              <p:cond delay="5299"/>
                            </p:stCondLst>
                            <p:childTnLst>
                              <p:par>
                                <p:cTn id="129" presetID="22" presetClass="entr" presetSubtype="8" fill="hold" nodeType="afterEffect">
                                  <p:stCondLst>
                                    <p:cond delay="0"/>
                                  </p:stCondLst>
                                  <p:childTnLst>
                                    <p:set>
                                      <p:cBhvr>
                                        <p:cTn id="130" dur="1" fill="hold">
                                          <p:stCondLst>
                                            <p:cond delay="0"/>
                                          </p:stCondLst>
                                        </p:cTn>
                                        <p:tgtEl>
                                          <p:spTgt spid="12"/>
                                        </p:tgtEl>
                                        <p:attrNameLst>
                                          <p:attrName>style.visibility</p:attrName>
                                        </p:attrNameLst>
                                      </p:cBhvr>
                                      <p:to>
                                        <p:strVal val="visible"/>
                                      </p:to>
                                    </p:set>
                                    <p:animEffect transition="in" filter="wipe(left)">
                                      <p:cBhvr>
                                        <p:cTn id="131" dur="500"/>
                                        <p:tgtEl>
                                          <p:spTgt spid="12"/>
                                        </p:tgtEl>
                                      </p:cBhvr>
                                    </p:animEffect>
                                  </p:childTnLst>
                                </p:cTn>
                              </p:par>
                              <p:par>
                                <p:cTn id="132" presetID="2" presetClass="entr" presetSubtype="2" fill="hold" grpId="0" nodeType="withEffect">
                                  <p:stCondLst>
                                    <p:cond delay="500"/>
                                  </p:stCondLst>
                                  <p:childTnLst>
                                    <p:set>
                                      <p:cBhvr>
                                        <p:cTn id="133" dur="1" fill="hold">
                                          <p:stCondLst>
                                            <p:cond delay="0"/>
                                          </p:stCondLst>
                                        </p:cTn>
                                        <p:tgtEl>
                                          <p:spTgt spid="40"/>
                                        </p:tgtEl>
                                        <p:attrNameLst>
                                          <p:attrName>style.visibility</p:attrName>
                                        </p:attrNameLst>
                                      </p:cBhvr>
                                      <p:to>
                                        <p:strVal val="visible"/>
                                      </p:to>
                                    </p:set>
                                    <p:anim calcmode="lin" valueType="num">
                                      <p:cBhvr additive="base">
                                        <p:cTn id="134" dur="500" fill="hold"/>
                                        <p:tgtEl>
                                          <p:spTgt spid="40"/>
                                        </p:tgtEl>
                                        <p:attrNameLst>
                                          <p:attrName>ppt_x</p:attrName>
                                        </p:attrNameLst>
                                      </p:cBhvr>
                                      <p:tavLst>
                                        <p:tav tm="0">
                                          <p:val>
                                            <p:strVal val="1+#ppt_w/2"/>
                                          </p:val>
                                        </p:tav>
                                        <p:tav tm="100000">
                                          <p:val>
                                            <p:strVal val="#ppt_x"/>
                                          </p:val>
                                        </p:tav>
                                      </p:tavLst>
                                    </p:anim>
                                    <p:anim calcmode="lin" valueType="num">
                                      <p:cBhvr additive="base">
                                        <p:cTn id="135" dur="500" fill="hold"/>
                                        <p:tgtEl>
                                          <p:spTgt spid="40"/>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500"/>
                                  </p:stCondLst>
                                  <p:childTnLst>
                                    <p:set>
                                      <p:cBhvr>
                                        <p:cTn id="137" dur="1" fill="hold">
                                          <p:stCondLst>
                                            <p:cond delay="0"/>
                                          </p:stCondLst>
                                        </p:cTn>
                                        <p:tgtEl>
                                          <p:spTgt spid="41"/>
                                        </p:tgtEl>
                                        <p:attrNameLst>
                                          <p:attrName>style.visibility</p:attrName>
                                        </p:attrNameLst>
                                      </p:cBhvr>
                                      <p:to>
                                        <p:strVal val="visible"/>
                                      </p:to>
                                    </p:set>
                                    <p:anim calcmode="lin" valueType="num">
                                      <p:cBhvr additive="base">
                                        <p:cTn id="138" dur="500" fill="hold"/>
                                        <p:tgtEl>
                                          <p:spTgt spid="41"/>
                                        </p:tgtEl>
                                        <p:attrNameLst>
                                          <p:attrName>ppt_x</p:attrName>
                                        </p:attrNameLst>
                                      </p:cBhvr>
                                      <p:tavLst>
                                        <p:tav tm="0">
                                          <p:val>
                                            <p:strVal val="1+#ppt_w/2"/>
                                          </p:val>
                                        </p:tav>
                                        <p:tav tm="100000">
                                          <p:val>
                                            <p:strVal val="#ppt_x"/>
                                          </p:val>
                                        </p:tav>
                                      </p:tavLst>
                                    </p:anim>
                                    <p:anim calcmode="lin" valueType="num">
                                      <p:cBhvr additive="base">
                                        <p:cTn id="139"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8" grpId="0"/>
      <p:bldP spid="27" grpId="0" animBg="1"/>
      <p:bldP spid="28" grpId="0"/>
      <p:bldP spid="29" grpId="0"/>
      <p:bldP spid="33" grpId="0" animBg="1"/>
      <p:bldP spid="34" grpId="0"/>
      <p:bldP spid="35" grpId="0"/>
      <p:bldP spid="39" grpId="0" animBg="1"/>
      <p:bldP spid="40" grpId="0"/>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可行性评估</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bwMode="blackWhite">
          <a:xfrm>
            <a:off x="6866610" y="1988840"/>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 name="MH_Other_1"/>
          <p:cNvSpPr/>
          <p:nvPr>
            <p:custDataLst>
              <p:tags r:id="rId1"/>
            </p:custDataLst>
          </p:nvPr>
        </p:nvSpPr>
        <p:spPr bwMode="blackWhite">
          <a:xfrm flipH="1">
            <a:off x="2915321" y="2230954"/>
            <a:ext cx="1612501" cy="330245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4" name="组合 13"/>
          <p:cNvGrpSpPr/>
          <p:nvPr/>
        </p:nvGrpSpPr>
        <p:grpSpPr>
          <a:xfrm>
            <a:off x="1159644" y="1714579"/>
            <a:ext cx="5039356" cy="3455019"/>
            <a:chOff x="1015628" y="1816853"/>
            <a:chExt cx="5039356" cy="3455019"/>
          </a:xfrm>
        </p:grpSpPr>
        <p:grpSp>
          <p:nvGrpSpPr>
            <p:cNvPr id="15" name="组合 14"/>
            <p:cNvGrpSpPr/>
            <p:nvPr/>
          </p:nvGrpSpPr>
          <p:grpSpPr>
            <a:xfrm>
              <a:off x="1611809" y="1816853"/>
              <a:ext cx="3802401" cy="1424728"/>
              <a:chOff x="1611809" y="1816853"/>
              <a:chExt cx="3802401" cy="1424728"/>
            </a:xfrm>
          </p:grpSpPr>
          <p:sp>
            <p:nvSpPr>
              <p:cNvPr id="28" name="MH_Other_2"/>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0" cap="flat">
                <a:gradFill flip="none" rotWithShape="1">
                  <a:gsLst>
                    <a:gs pos="0">
                      <a:schemeClr val="bg1"/>
                    </a:gs>
                    <a:gs pos="100000">
                      <a:srgbClr val="DDDDDD"/>
                    </a:gs>
                  </a:gsLst>
                  <a:lin ang="3600000" scaled="0"/>
                  <a:tileRect/>
                </a:gradFill>
                <a:prstDash val="solid"/>
                <a:miter lim="800000"/>
              </a:ln>
              <a:effectLst>
                <a:outerShdw blurRad="152400" dist="76200" dir="6000000" algn="tr" rotWithShape="0">
                  <a:prstClr val="black">
                    <a:alpha val="33000"/>
                  </a:prst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9" name="组合 28"/>
              <p:cNvGrpSpPr/>
              <p:nvPr/>
            </p:nvGrpSpPr>
            <p:grpSpPr>
              <a:xfrm flipH="1">
                <a:off x="3463272" y="2255651"/>
                <a:ext cx="272406" cy="272406"/>
                <a:chOff x="3558865" y="2324655"/>
                <a:chExt cx="344726" cy="344726"/>
              </a:xfrm>
            </p:grpSpPr>
            <p:sp>
              <p:nvSpPr>
                <p:cNvPr id="30" name="椭圆 29"/>
                <p:cNvSpPr/>
                <p:nvPr/>
              </p:nvSpPr>
              <p:spPr>
                <a:xfrm>
                  <a:off x="3558865" y="2324655"/>
                  <a:ext cx="344726" cy="344726"/>
                </a:xfrm>
                <a:prstGeom prst="ellipse">
                  <a:avLst/>
                </a:prstGeom>
                <a:solidFill>
                  <a:srgbClr val="405F8F"/>
                </a:solidFill>
                <a:ln w="28575" cap="flat">
                  <a:solidFill>
                    <a:srgbClr val="405F8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KSO_Shape"/>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chemeClr val="bg1"/>
                </a:solidFill>
                <a:ln>
                  <a:noFill/>
                </a:ln>
                <a:effec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6" name="组合 15"/>
            <p:cNvGrpSpPr/>
            <p:nvPr/>
          </p:nvGrpSpPr>
          <p:grpSpPr>
            <a:xfrm>
              <a:off x="1015628" y="1995237"/>
              <a:ext cx="1544432" cy="2100709"/>
              <a:chOff x="1015628" y="1995237"/>
              <a:chExt cx="1544432" cy="2100709"/>
            </a:xfrm>
          </p:grpSpPr>
          <p:sp>
            <p:nvSpPr>
              <p:cNvPr id="23"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4"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MH_SubTitle_2"/>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405F8F"/>
              </a:solidFill>
              <a:ln w="28575" cap="flat">
                <a:solidFill>
                  <a:srgbClr val="0E647C"/>
                </a:solidFill>
                <a:prstDash val="solid"/>
                <a:miter lim="800000"/>
              </a:ln>
              <a:effectLst>
                <a:outerShdw blurRad="228600" dist="228600" dir="6600000" algn="t" rotWithShape="0">
                  <a:schemeClr val="tx1">
                    <a:lumMod val="85000"/>
                    <a:lumOff val="15000"/>
                    <a:alpha val="40000"/>
                  </a:schemeClr>
                </a:outerShdw>
              </a:effectLst>
            </p:spPr>
            <p:txBody>
              <a:bodyPr vert="horz" wrap="square" lIns="91440" tIns="45720" rIns="91440" bIns="45720" numCol="1" anchor="t" anchorCtr="0" compatLnSpc="1"/>
              <a:lstStyle/>
              <a:p>
                <a:r>
                  <a:rPr lang="en-US" altLang="zh-CN"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t>
                </a:r>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文本框 2"/>
              <p:cNvSpPr txBox="1"/>
              <p:nvPr/>
            </p:nvSpPr>
            <p:spPr>
              <a:xfrm>
                <a:off x="1333291" y="3654953"/>
                <a:ext cx="843501" cy="369332"/>
              </a:xfrm>
              <a:prstGeom prst="rect">
                <a:avLst/>
              </a:prstGeom>
              <a:noFill/>
            </p:spPr>
            <p:txBody>
              <a:bodyPr wrap="none" rtlCol="0">
                <a:spAutoFit/>
              </a:bodyPr>
              <a:lstStyle/>
              <a:p>
                <a:pPr algn="ctr"/>
                <a:r>
                  <a:rPr lang="en-US" altLang="zh-CN"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200</a:t>
                </a:r>
                <a:r>
                  <a:rPr lang="zh-CN" altLang="en-US"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万</a:t>
                </a:r>
              </a:p>
            </p:txBody>
          </p:sp>
        </p:grpSp>
        <p:grpSp>
          <p:nvGrpSpPr>
            <p:cNvPr id="17" name="组合 16"/>
            <p:cNvGrpSpPr/>
            <p:nvPr/>
          </p:nvGrpSpPr>
          <p:grpSpPr>
            <a:xfrm>
              <a:off x="4508204" y="3173512"/>
              <a:ext cx="1546780" cy="2098360"/>
              <a:chOff x="4508204" y="3173512"/>
              <a:chExt cx="1546780" cy="2098360"/>
            </a:xfrm>
          </p:grpSpPr>
          <p:sp>
            <p:nvSpPr>
              <p:cNvPr id="18"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MH_SubTitle_1"/>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405F8F"/>
              </a:solidFill>
              <a:ln w="28575" cap="flat">
                <a:solidFill>
                  <a:srgbClr val="0E647C"/>
                </a:solidFill>
                <a:prstDash val="solid"/>
                <a:miter lim="800000"/>
              </a:ln>
              <a:effectLst>
                <a:outerShdw blurRad="228600" dist="228600" dir="6600000" algn="t" rotWithShape="0">
                  <a:schemeClr val="tx1">
                    <a:lumMod val="85000"/>
                    <a:lumOff val="15000"/>
                    <a:alpha val="40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文本框 16"/>
              <p:cNvSpPr txBox="1"/>
              <p:nvPr/>
            </p:nvSpPr>
            <p:spPr>
              <a:xfrm>
                <a:off x="4833806" y="4816932"/>
                <a:ext cx="843501" cy="369332"/>
              </a:xfrm>
              <a:prstGeom prst="rect">
                <a:avLst/>
              </a:prstGeom>
              <a:noFill/>
            </p:spPr>
            <p:txBody>
              <a:bodyPr wrap="none" rtlCol="0">
                <a:spAutoFit/>
              </a:bodyPr>
              <a:lstStyle/>
              <a:p>
                <a:pPr algn="ctr"/>
                <a:r>
                  <a:rPr lang="en-US" altLang="zh-CN"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500</a:t>
                </a:r>
                <a:r>
                  <a:rPr lang="zh-CN" altLang="en-US"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万</a:t>
                </a:r>
              </a:p>
            </p:txBody>
          </p:sp>
        </p:grpSp>
      </p:grpSp>
      <p:sp>
        <p:nvSpPr>
          <p:cNvPr id="32" name="文本框 26"/>
          <p:cNvSpPr txBox="1"/>
          <p:nvPr/>
        </p:nvSpPr>
        <p:spPr>
          <a:xfrm>
            <a:off x="1274167" y="4221088"/>
            <a:ext cx="1943100" cy="400110"/>
          </a:xfrm>
          <a:prstGeom prst="rect">
            <a:avLst/>
          </a:prstGeom>
          <a:noFill/>
        </p:spPr>
        <p:txBody>
          <a:bodyPr wrap="square" rtlCol="0">
            <a:spAutoFit/>
          </a:bodyPr>
          <a:lstStyle/>
          <a:p>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3" name="文本框 26"/>
          <p:cNvSpPr txBox="1"/>
          <p:nvPr/>
        </p:nvSpPr>
        <p:spPr>
          <a:xfrm>
            <a:off x="4775898" y="5251778"/>
            <a:ext cx="1943100" cy="400110"/>
          </a:xfrm>
          <a:prstGeom prst="rect">
            <a:avLst/>
          </a:prstGeom>
          <a:noFill/>
        </p:spPr>
        <p:txBody>
          <a:bodyPr wrap="square" rtlCol="0">
            <a:spAutoFit/>
          </a:bodyPr>
          <a:lstStyle/>
          <a:p>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34" name="直接连接符 33"/>
          <p:cNvCxnSpPr/>
          <p:nvPr/>
        </p:nvCxnSpPr>
        <p:spPr>
          <a:xfrm>
            <a:off x="7393731" y="202643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7681763" y="1649016"/>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在此输入标题</a:t>
            </a:r>
          </a:p>
        </p:txBody>
      </p:sp>
      <p:sp>
        <p:nvSpPr>
          <p:cNvPr id="36" name="矩形 47"/>
          <p:cNvSpPr>
            <a:spLocks noChangeArrowheads="1"/>
          </p:cNvSpPr>
          <p:nvPr/>
        </p:nvSpPr>
        <p:spPr bwMode="auto">
          <a:xfrm>
            <a:off x="7681763" y="2057022"/>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37" name="组合 36"/>
          <p:cNvGrpSpPr/>
          <p:nvPr/>
        </p:nvGrpSpPr>
        <p:grpSpPr>
          <a:xfrm>
            <a:off x="6673651" y="1769428"/>
            <a:ext cx="968654" cy="956034"/>
            <a:chOff x="6217935" y="1158425"/>
            <a:chExt cx="527724" cy="520849"/>
          </a:xfrm>
        </p:grpSpPr>
        <p:grpSp>
          <p:nvGrpSpPr>
            <p:cNvPr id="38" name="组合 37"/>
            <p:cNvGrpSpPr/>
            <p:nvPr/>
          </p:nvGrpSpPr>
          <p:grpSpPr>
            <a:xfrm>
              <a:off x="6219351" y="1158425"/>
              <a:ext cx="520849" cy="520849"/>
              <a:chOff x="1705099" y="2564904"/>
              <a:chExt cx="1800200" cy="1800200"/>
            </a:xfrm>
          </p:grpSpPr>
          <p:sp>
            <p:nvSpPr>
              <p:cNvPr id="40" name="椭圆 3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1" name="椭圆 40"/>
              <p:cNvSpPr/>
              <p:nvPr/>
            </p:nvSpPr>
            <p:spPr>
              <a:xfrm>
                <a:off x="1853307" y="2713112"/>
                <a:ext cx="1503784" cy="1503784"/>
              </a:xfrm>
              <a:prstGeom prst="ellipse">
                <a:avLst/>
              </a:prstGeom>
              <a:blipFill>
                <a:blip r:embed="rId1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9" name="TextBox 38"/>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42" name="直接连接符 41"/>
          <p:cNvCxnSpPr/>
          <p:nvPr/>
        </p:nvCxnSpPr>
        <p:spPr>
          <a:xfrm>
            <a:off x="7402585" y="346659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7690617" y="3089176"/>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在此输入标题</a:t>
            </a:r>
          </a:p>
        </p:txBody>
      </p:sp>
      <p:sp>
        <p:nvSpPr>
          <p:cNvPr id="44" name="矩形 47"/>
          <p:cNvSpPr>
            <a:spLocks noChangeArrowheads="1"/>
          </p:cNvSpPr>
          <p:nvPr/>
        </p:nvSpPr>
        <p:spPr bwMode="auto">
          <a:xfrm>
            <a:off x="7690617" y="3497182"/>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45" name="组合 44"/>
          <p:cNvGrpSpPr/>
          <p:nvPr/>
        </p:nvGrpSpPr>
        <p:grpSpPr>
          <a:xfrm>
            <a:off x="6682505" y="3209588"/>
            <a:ext cx="968654" cy="956034"/>
            <a:chOff x="6217935" y="1158425"/>
            <a:chExt cx="527724" cy="520849"/>
          </a:xfrm>
        </p:grpSpPr>
        <p:grpSp>
          <p:nvGrpSpPr>
            <p:cNvPr id="46" name="组合 45"/>
            <p:cNvGrpSpPr/>
            <p:nvPr/>
          </p:nvGrpSpPr>
          <p:grpSpPr>
            <a:xfrm>
              <a:off x="6219351" y="1158425"/>
              <a:ext cx="520849" cy="520849"/>
              <a:chOff x="1705099" y="2564904"/>
              <a:chExt cx="1800200" cy="1800200"/>
            </a:xfrm>
          </p:grpSpPr>
          <p:sp>
            <p:nvSpPr>
              <p:cNvPr id="48" name="椭圆 4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椭圆 48"/>
              <p:cNvSpPr/>
              <p:nvPr/>
            </p:nvSpPr>
            <p:spPr>
              <a:xfrm>
                <a:off x="1853307" y="2713112"/>
                <a:ext cx="1503784" cy="1503784"/>
              </a:xfrm>
              <a:prstGeom prst="ellipse">
                <a:avLst/>
              </a:prstGeom>
              <a:blipFill>
                <a:blip r:embed="rId1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7" name="TextBox 46"/>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50" name="直接连接符 49"/>
          <p:cNvCxnSpPr/>
          <p:nvPr/>
        </p:nvCxnSpPr>
        <p:spPr>
          <a:xfrm>
            <a:off x="7393731" y="490675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7681763" y="4529336"/>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在此输入标题</a:t>
            </a:r>
          </a:p>
        </p:txBody>
      </p:sp>
      <p:sp>
        <p:nvSpPr>
          <p:cNvPr id="52" name="矩形 47"/>
          <p:cNvSpPr>
            <a:spLocks noChangeArrowheads="1"/>
          </p:cNvSpPr>
          <p:nvPr/>
        </p:nvSpPr>
        <p:spPr bwMode="auto">
          <a:xfrm>
            <a:off x="7681763" y="4937342"/>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53" name="组合 52"/>
          <p:cNvGrpSpPr/>
          <p:nvPr/>
        </p:nvGrpSpPr>
        <p:grpSpPr>
          <a:xfrm>
            <a:off x="6673651" y="4649748"/>
            <a:ext cx="968654" cy="956034"/>
            <a:chOff x="6217935" y="1158425"/>
            <a:chExt cx="527724" cy="520849"/>
          </a:xfrm>
        </p:grpSpPr>
        <p:grpSp>
          <p:nvGrpSpPr>
            <p:cNvPr id="54" name="组合 53"/>
            <p:cNvGrpSpPr/>
            <p:nvPr/>
          </p:nvGrpSpPr>
          <p:grpSpPr>
            <a:xfrm>
              <a:off x="6219351" y="1158425"/>
              <a:ext cx="520849" cy="520849"/>
              <a:chOff x="1705099" y="2564904"/>
              <a:chExt cx="1800200" cy="1800200"/>
            </a:xfrm>
          </p:grpSpPr>
          <p:sp>
            <p:nvSpPr>
              <p:cNvPr id="56" name="椭圆 5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7" name="椭圆 56"/>
              <p:cNvSpPr/>
              <p:nvPr/>
            </p:nvSpPr>
            <p:spPr>
              <a:xfrm>
                <a:off x="1853307" y="2713112"/>
                <a:ext cx="1503784" cy="1503784"/>
              </a:xfrm>
              <a:prstGeom prst="ellipse">
                <a:avLst/>
              </a:prstGeom>
              <a:blipFill>
                <a:blip r:embed="rId1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5" name="TextBox 54"/>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1250"/>
                                </p:stCondLst>
                                <p:childTnLst>
                                  <p:par>
                                    <p:cTn id="33" presetID="2" presetClass="entr" presetSubtype="1" fill="hold" nodeType="afterEffect" p14:presetBounceEnd="50000">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14:bounceEnd="50000">
                                          <p:cBhvr additive="base">
                                            <p:cTn id="3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36" dur="500" fill="hold"/>
                                            <p:tgtEl>
                                              <p:spTgt spid="14"/>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0"/>
                                      </p:stCondLst>
                                      <p:iterate type="lt">
                                        <p:tmPct val="20000"/>
                                      </p:iterate>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grpId="0" nodeType="withEffect">
                                      <p:stCondLst>
                                        <p:cond delay="0"/>
                                      </p:stCondLst>
                                      <p:iterate type="lt">
                                        <p:tmPct val="20000"/>
                                      </p:iterate>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2049"/>
                                </p:stCondLst>
                                <p:childTnLst>
                                  <p:par>
                                    <p:cTn id="48" presetID="45"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750"/>
                                            <p:tgtEl>
                                              <p:spTgt spid="37"/>
                                            </p:tgtEl>
                                          </p:cBhvr>
                                        </p:animEffect>
                                        <p:anim calcmode="lin" valueType="num">
                                          <p:cBhvr>
                                            <p:cTn id="51" dur="750" fill="hold"/>
                                            <p:tgtEl>
                                              <p:spTgt spid="37"/>
                                            </p:tgtEl>
                                            <p:attrNameLst>
                                              <p:attrName>ppt_w</p:attrName>
                                            </p:attrNameLst>
                                          </p:cBhvr>
                                          <p:tavLst>
                                            <p:tav tm="0" fmla="#ppt_w*sin(2.5*pi*$)">
                                              <p:val>
                                                <p:fltVal val="0"/>
                                              </p:val>
                                            </p:tav>
                                            <p:tav tm="100000">
                                              <p:val>
                                                <p:fltVal val="1"/>
                                              </p:val>
                                            </p:tav>
                                          </p:tavLst>
                                        </p:anim>
                                        <p:anim calcmode="lin" valueType="num">
                                          <p:cBhvr>
                                            <p:cTn id="52" dur="750" fill="hold"/>
                                            <p:tgtEl>
                                              <p:spTgt spid="37"/>
                                            </p:tgtEl>
                                            <p:attrNameLst>
                                              <p:attrName>ppt_h</p:attrName>
                                            </p:attrNameLst>
                                          </p:cBhvr>
                                          <p:tavLst>
                                            <p:tav tm="0">
                                              <p:val>
                                                <p:strVal val="#ppt_h"/>
                                              </p:val>
                                            </p:tav>
                                            <p:tav tm="100000">
                                              <p:val>
                                                <p:strVal val="#ppt_h"/>
                                              </p:val>
                                            </p:tav>
                                          </p:tavLst>
                                        </p:anim>
                                      </p:childTnLst>
                                    </p:cTn>
                                  </p:par>
                                </p:childTnLst>
                              </p:cTn>
                            </p:par>
                            <p:par>
                              <p:cTn id="53" fill="hold">
                                <p:stCondLst>
                                  <p:cond delay="3049"/>
                                </p:stCondLst>
                                <p:childTnLst>
                                  <p:par>
                                    <p:cTn id="54" presetID="22" presetClass="entr" presetSubtype="8"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par>
                                    <p:cTn id="57" presetID="2" presetClass="entr" presetSubtype="2" fill="hold" grpId="0" nodeType="withEffect">
                                      <p:stCondLst>
                                        <p:cond delay="50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1+#ppt_w/2"/>
                                              </p:val>
                                            </p:tav>
                                            <p:tav tm="100000">
                                              <p:val>
                                                <p:strVal val="#ppt_x"/>
                                              </p:val>
                                            </p:tav>
                                          </p:tavLst>
                                        </p:anim>
                                        <p:anim calcmode="lin" valueType="num">
                                          <p:cBhvr additive="base">
                                            <p:cTn id="60" dur="500" fill="hold"/>
                                            <p:tgtEl>
                                              <p:spTgt spid="3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3549"/>
                                </p:stCondLst>
                                <p:childTnLst>
                                  <p:par>
                                    <p:cTn id="66" presetID="45" presetClass="entr" presetSubtype="0"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750"/>
                                            <p:tgtEl>
                                              <p:spTgt spid="45"/>
                                            </p:tgtEl>
                                          </p:cBhvr>
                                        </p:animEffect>
                                        <p:anim calcmode="lin" valueType="num">
                                          <p:cBhvr>
                                            <p:cTn id="69" dur="750" fill="hold"/>
                                            <p:tgtEl>
                                              <p:spTgt spid="45"/>
                                            </p:tgtEl>
                                            <p:attrNameLst>
                                              <p:attrName>ppt_w</p:attrName>
                                            </p:attrNameLst>
                                          </p:cBhvr>
                                          <p:tavLst>
                                            <p:tav tm="0" fmla="#ppt_w*sin(2.5*pi*$)">
                                              <p:val>
                                                <p:fltVal val="0"/>
                                              </p:val>
                                            </p:tav>
                                            <p:tav tm="100000">
                                              <p:val>
                                                <p:fltVal val="1"/>
                                              </p:val>
                                            </p:tav>
                                          </p:tavLst>
                                        </p:anim>
                                        <p:anim calcmode="lin" valueType="num">
                                          <p:cBhvr>
                                            <p:cTn id="70" dur="750" fill="hold"/>
                                            <p:tgtEl>
                                              <p:spTgt spid="45"/>
                                            </p:tgtEl>
                                            <p:attrNameLst>
                                              <p:attrName>ppt_h</p:attrName>
                                            </p:attrNameLst>
                                          </p:cBhvr>
                                          <p:tavLst>
                                            <p:tav tm="0">
                                              <p:val>
                                                <p:strVal val="#ppt_h"/>
                                              </p:val>
                                            </p:tav>
                                            <p:tav tm="100000">
                                              <p:val>
                                                <p:strVal val="#ppt_h"/>
                                              </p:val>
                                            </p:tav>
                                          </p:tavLst>
                                        </p:anim>
                                      </p:childTnLst>
                                    </p:cTn>
                                  </p:par>
                                </p:childTnLst>
                              </p:cTn>
                            </p:par>
                            <p:par>
                              <p:cTn id="71" fill="hold">
                                <p:stCondLst>
                                  <p:cond delay="4549"/>
                                </p:stCondLst>
                                <p:childTnLst>
                                  <p:par>
                                    <p:cTn id="72" presetID="22" presetClass="entr" presetSubtype="8" fill="hold"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 presetClass="entr" presetSubtype="2" fill="hold" grpId="0" nodeType="withEffect">
                                      <p:stCondLst>
                                        <p:cond delay="5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500" fill="hold"/>
                                            <p:tgtEl>
                                              <p:spTgt spid="43"/>
                                            </p:tgtEl>
                                            <p:attrNameLst>
                                              <p:attrName>ppt_x</p:attrName>
                                            </p:attrNameLst>
                                          </p:cBhvr>
                                          <p:tavLst>
                                            <p:tav tm="0">
                                              <p:val>
                                                <p:strVal val="1+#ppt_w/2"/>
                                              </p:val>
                                            </p:tav>
                                            <p:tav tm="100000">
                                              <p:val>
                                                <p:strVal val="#ppt_x"/>
                                              </p:val>
                                            </p:tav>
                                          </p:tavLst>
                                        </p:anim>
                                        <p:anim calcmode="lin" valueType="num">
                                          <p:cBhvr additive="base">
                                            <p:cTn id="78" dur="500" fill="hold"/>
                                            <p:tgtEl>
                                              <p:spTgt spid="4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5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1+#ppt_w/2"/>
                                              </p:val>
                                            </p:tav>
                                            <p:tav tm="100000">
                                              <p:val>
                                                <p:strVal val="#ppt_x"/>
                                              </p:val>
                                            </p:tav>
                                          </p:tavLst>
                                        </p:anim>
                                        <p:anim calcmode="lin" valueType="num">
                                          <p:cBhvr additive="base">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p:stCondLst>
                                  <p:cond delay="5049"/>
                                </p:stCondLst>
                                <p:childTnLst>
                                  <p:par>
                                    <p:cTn id="84" presetID="45" presetClass="entr" presetSubtype="0" fill="hold" nodeType="after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750"/>
                                            <p:tgtEl>
                                              <p:spTgt spid="53"/>
                                            </p:tgtEl>
                                          </p:cBhvr>
                                        </p:animEffect>
                                        <p:anim calcmode="lin" valueType="num">
                                          <p:cBhvr>
                                            <p:cTn id="87" dur="750" fill="hold"/>
                                            <p:tgtEl>
                                              <p:spTgt spid="53"/>
                                            </p:tgtEl>
                                            <p:attrNameLst>
                                              <p:attrName>ppt_w</p:attrName>
                                            </p:attrNameLst>
                                          </p:cBhvr>
                                          <p:tavLst>
                                            <p:tav tm="0" fmla="#ppt_w*sin(2.5*pi*$)">
                                              <p:val>
                                                <p:fltVal val="0"/>
                                              </p:val>
                                            </p:tav>
                                            <p:tav tm="100000">
                                              <p:val>
                                                <p:fltVal val="1"/>
                                              </p:val>
                                            </p:tav>
                                          </p:tavLst>
                                        </p:anim>
                                        <p:anim calcmode="lin" valueType="num">
                                          <p:cBhvr>
                                            <p:cTn id="88" dur="750" fill="hold"/>
                                            <p:tgtEl>
                                              <p:spTgt spid="53"/>
                                            </p:tgtEl>
                                            <p:attrNameLst>
                                              <p:attrName>ppt_h</p:attrName>
                                            </p:attrNameLst>
                                          </p:cBhvr>
                                          <p:tavLst>
                                            <p:tav tm="0">
                                              <p:val>
                                                <p:strVal val="#ppt_h"/>
                                              </p:val>
                                            </p:tav>
                                            <p:tav tm="100000">
                                              <p:val>
                                                <p:strVal val="#ppt_h"/>
                                              </p:val>
                                            </p:tav>
                                          </p:tavLst>
                                        </p:anim>
                                      </p:childTnLst>
                                    </p:cTn>
                                  </p:par>
                                </p:childTnLst>
                              </p:cTn>
                            </p:par>
                            <p:par>
                              <p:cTn id="89" fill="hold">
                                <p:stCondLst>
                                  <p:cond delay="6049"/>
                                </p:stCondLst>
                                <p:childTnLst>
                                  <p:par>
                                    <p:cTn id="90" presetID="22" presetClass="entr" presetSubtype="8"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1+#ppt_w/2"/>
                                              </p:val>
                                            </p:tav>
                                            <p:tav tm="100000">
                                              <p:val>
                                                <p:strVal val="#ppt_x"/>
                                              </p:val>
                                            </p:tav>
                                          </p:tavLst>
                                        </p:anim>
                                        <p:anim calcmode="lin" valueType="num">
                                          <p:cBhvr additive="base">
                                            <p:cTn id="96" dur="500" fill="hold"/>
                                            <p:tgtEl>
                                              <p:spTgt spid="5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1+#ppt_w/2"/>
                                              </p:val>
                                            </p:tav>
                                            <p:tav tm="100000">
                                              <p:val>
                                                <p:strVal val="#ppt_x"/>
                                              </p:val>
                                            </p:tav>
                                          </p:tavLst>
                                        </p:anim>
                                        <p:anim calcmode="lin" valueType="num">
                                          <p:cBhvr additive="base">
                                            <p:cTn id="100" dur="500" fill="hold"/>
                                            <p:tgtEl>
                                              <p:spTgt spid="52"/>
                                            </p:tgtEl>
                                            <p:attrNameLst>
                                              <p:attrName>ppt_y</p:attrName>
                                            </p:attrNameLst>
                                          </p:cBhvr>
                                          <p:tavLst>
                                            <p:tav tm="0">
                                              <p:val>
                                                <p:strVal val="#ppt_y"/>
                                              </p:val>
                                            </p:tav>
                                            <p:tav tm="100000">
                                              <p:val>
                                                <p:strVal val="#ppt_y"/>
                                              </p:val>
                                            </p:tav>
                                          </p:tavLst>
                                        </p:anim>
                                      </p:childTnLst>
                                    </p:cTn>
                                  </p:par>
                                </p:childTnLst>
                              </p:cTn>
                            </p:par>
                            <p:par>
                              <p:cTn id="101" fill="hold">
                                <p:stCondLst>
                                  <p:cond delay="6549"/>
                                </p:stCondLst>
                                <p:childTnLst>
                                  <p:par>
                                    <p:cTn id="102" presetID="22" presetClass="entr" presetSubtype="4"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wipe(down)">
                                          <p:cBhvr>
                                            <p:cTn id="10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3" grpId="0" animBg="1"/>
          <p:bldP spid="32" grpId="0"/>
          <p:bldP spid="33" grpId="0"/>
          <p:bldP spid="35" grpId="0"/>
          <p:bldP spid="36" grpId="0"/>
          <p:bldP spid="43" grpId="0"/>
          <p:bldP spid="44" grpId="0"/>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1250"/>
                                </p:stCondLst>
                                <p:childTnLst>
                                  <p:par>
                                    <p:cTn id="33" presetID="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0"/>
                                      </p:stCondLst>
                                      <p:iterate type="lt">
                                        <p:tmPct val="20000"/>
                                      </p:iterate>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grpId="0" nodeType="withEffect">
                                      <p:stCondLst>
                                        <p:cond delay="0"/>
                                      </p:stCondLst>
                                      <p:iterate type="lt">
                                        <p:tmPct val="20000"/>
                                      </p:iterate>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2049"/>
                                </p:stCondLst>
                                <p:childTnLst>
                                  <p:par>
                                    <p:cTn id="48" presetID="45"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750"/>
                                            <p:tgtEl>
                                              <p:spTgt spid="37"/>
                                            </p:tgtEl>
                                          </p:cBhvr>
                                        </p:animEffect>
                                        <p:anim calcmode="lin" valueType="num">
                                          <p:cBhvr>
                                            <p:cTn id="51" dur="750" fill="hold"/>
                                            <p:tgtEl>
                                              <p:spTgt spid="37"/>
                                            </p:tgtEl>
                                            <p:attrNameLst>
                                              <p:attrName>ppt_w</p:attrName>
                                            </p:attrNameLst>
                                          </p:cBhvr>
                                          <p:tavLst>
                                            <p:tav tm="0" fmla="#ppt_w*sin(2.5*pi*$)">
                                              <p:val>
                                                <p:fltVal val="0"/>
                                              </p:val>
                                            </p:tav>
                                            <p:tav tm="100000">
                                              <p:val>
                                                <p:fltVal val="1"/>
                                              </p:val>
                                            </p:tav>
                                          </p:tavLst>
                                        </p:anim>
                                        <p:anim calcmode="lin" valueType="num">
                                          <p:cBhvr>
                                            <p:cTn id="52" dur="750" fill="hold"/>
                                            <p:tgtEl>
                                              <p:spTgt spid="37"/>
                                            </p:tgtEl>
                                            <p:attrNameLst>
                                              <p:attrName>ppt_h</p:attrName>
                                            </p:attrNameLst>
                                          </p:cBhvr>
                                          <p:tavLst>
                                            <p:tav tm="0">
                                              <p:val>
                                                <p:strVal val="#ppt_h"/>
                                              </p:val>
                                            </p:tav>
                                            <p:tav tm="100000">
                                              <p:val>
                                                <p:strVal val="#ppt_h"/>
                                              </p:val>
                                            </p:tav>
                                          </p:tavLst>
                                        </p:anim>
                                      </p:childTnLst>
                                    </p:cTn>
                                  </p:par>
                                </p:childTnLst>
                              </p:cTn>
                            </p:par>
                            <p:par>
                              <p:cTn id="53" fill="hold">
                                <p:stCondLst>
                                  <p:cond delay="3049"/>
                                </p:stCondLst>
                                <p:childTnLst>
                                  <p:par>
                                    <p:cTn id="54" presetID="22" presetClass="entr" presetSubtype="8"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par>
                                    <p:cTn id="57" presetID="2" presetClass="entr" presetSubtype="2" fill="hold" grpId="0" nodeType="withEffect">
                                      <p:stCondLst>
                                        <p:cond delay="50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1+#ppt_w/2"/>
                                              </p:val>
                                            </p:tav>
                                            <p:tav tm="100000">
                                              <p:val>
                                                <p:strVal val="#ppt_x"/>
                                              </p:val>
                                            </p:tav>
                                          </p:tavLst>
                                        </p:anim>
                                        <p:anim calcmode="lin" valueType="num">
                                          <p:cBhvr additive="base">
                                            <p:cTn id="60" dur="500" fill="hold"/>
                                            <p:tgtEl>
                                              <p:spTgt spid="3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3549"/>
                                </p:stCondLst>
                                <p:childTnLst>
                                  <p:par>
                                    <p:cTn id="66" presetID="45" presetClass="entr" presetSubtype="0"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750"/>
                                            <p:tgtEl>
                                              <p:spTgt spid="45"/>
                                            </p:tgtEl>
                                          </p:cBhvr>
                                        </p:animEffect>
                                        <p:anim calcmode="lin" valueType="num">
                                          <p:cBhvr>
                                            <p:cTn id="69" dur="750" fill="hold"/>
                                            <p:tgtEl>
                                              <p:spTgt spid="45"/>
                                            </p:tgtEl>
                                            <p:attrNameLst>
                                              <p:attrName>ppt_w</p:attrName>
                                            </p:attrNameLst>
                                          </p:cBhvr>
                                          <p:tavLst>
                                            <p:tav tm="0" fmla="#ppt_w*sin(2.5*pi*$)">
                                              <p:val>
                                                <p:fltVal val="0"/>
                                              </p:val>
                                            </p:tav>
                                            <p:tav tm="100000">
                                              <p:val>
                                                <p:fltVal val="1"/>
                                              </p:val>
                                            </p:tav>
                                          </p:tavLst>
                                        </p:anim>
                                        <p:anim calcmode="lin" valueType="num">
                                          <p:cBhvr>
                                            <p:cTn id="70" dur="750" fill="hold"/>
                                            <p:tgtEl>
                                              <p:spTgt spid="45"/>
                                            </p:tgtEl>
                                            <p:attrNameLst>
                                              <p:attrName>ppt_h</p:attrName>
                                            </p:attrNameLst>
                                          </p:cBhvr>
                                          <p:tavLst>
                                            <p:tav tm="0">
                                              <p:val>
                                                <p:strVal val="#ppt_h"/>
                                              </p:val>
                                            </p:tav>
                                            <p:tav tm="100000">
                                              <p:val>
                                                <p:strVal val="#ppt_h"/>
                                              </p:val>
                                            </p:tav>
                                          </p:tavLst>
                                        </p:anim>
                                      </p:childTnLst>
                                    </p:cTn>
                                  </p:par>
                                </p:childTnLst>
                              </p:cTn>
                            </p:par>
                            <p:par>
                              <p:cTn id="71" fill="hold">
                                <p:stCondLst>
                                  <p:cond delay="4549"/>
                                </p:stCondLst>
                                <p:childTnLst>
                                  <p:par>
                                    <p:cTn id="72" presetID="22" presetClass="entr" presetSubtype="8" fill="hold"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 presetClass="entr" presetSubtype="2" fill="hold" grpId="0" nodeType="withEffect">
                                      <p:stCondLst>
                                        <p:cond delay="5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500" fill="hold"/>
                                            <p:tgtEl>
                                              <p:spTgt spid="43"/>
                                            </p:tgtEl>
                                            <p:attrNameLst>
                                              <p:attrName>ppt_x</p:attrName>
                                            </p:attrNameLst>
                                          </p:cBhvr>
                                          <p:tavLst>
                                            <p:tav tm="0">
                                              <p:val>
                                                <p:strVal val="1+#ppt_w/2"/>
                                              </p:val>
                                            </p:tav>
                                            <p:tav tm="100000">
                                              <p:val>
                                                <p:strVal val="#ppt_x"/>
                                              </p:val>
                                            </p:tav>
                                          </p:tavLst>
                                        </p:anim>
                                        <p:anim calcmode="lin" valueType="num">
                                          <p:cBhvr additive="base">
                                            <p:cTn id="78" dur="500" fill="hold"/>
                                            <p:tgtEl>
                                              <p:spTgt spid="4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5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1+#ppt_w/2"/>
                                              </p:val>
                                            </p:tav>
                                            <p:tav tm="100000">
                                              <p:val>
                                                <p:strVal val="#ppt_x"/>
                                              </p:val>
                                            </p:tav>
                                          </p:tavLst>
                                        </p:anim>
                                        <p:anim calcmode="lin" valueType="num">
                                          <p:cBhvr additive="base">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p:stCondLst>
                                  <p:cond delay="5049"/>
                                </p:stCondLst>
                                <p:childTnLst>
                                  <p:par>
                                    <p:cTn id="84" presetID="45" presetClass="entr" presetSubtype="0" fill="hold" nodeType="after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750"/>
                                            <p:tgtEl>
                                              <p:spTgt spid="53"/>
                                            </p:tgtEl>
                                          </p:cBhvr>
                                        </p:animEffect>
                                        <p:anim calcmode="lin" valueType="num">
                                          <p:cBhvr>
                                            <p:cTn id="87" dur="750" fill="hold"/>
                                            <p:tgtEl>
                                              <p:spTgt spid="53"/>
                                            </p:tgtEl>
                                            <p:attrNameLst>
                                              <p:attrName>ppt_w</p:attrName>
                                            </p:attrNameLst>
                                          </p:cBhvr>
                                          <p:tavLst>
                                            <p:tav tm="0" fmla="#ppt_w*sin(2.5*pi*$)">
                                              <p:val>
                                                <p:fltVal val="0"/>
                                              </p:val>
                                            </p:tav>
                                            <p:tav tm="100000">
                                              <p:val>
                                                <p:fltVal val="1"/>
                                              </p:val>
                                            </p:tav>
                                          </p:tavLst>
                                        </p:anim>
                                        <p:anim calcmode="lin" valueType="num">
                                          <p:cBhvr>
                                            <p:cTn id="88" dur="750" fill="hold"/>
                                            <p:tgtEl>
                                              <p:spTgt spid="53"/>
                                            </p:tgtEl>
                                            <p:attrNameLst>
                                              <p:attrName>ppt_h</p:attrName>
                                            </p:attrNameLst>
                                          </p:cBhvr>
                                          <p:tavLst>
                                            <p:tav tm="0">
                                              <p:val>
                                                <p:strVal val="#ppt_h"/>
                                              </p:val>
                                            </p:tav>
                                            <p:tav tm="100000">
                                              <p:val>
                                                <p:strVal val="#ppt_h"/>
                                              </p:val>
                                            </p:tav>
                                          </p:tavLst>
                                        </p:anim>
                                      </p:childTnLst>
                                    </p:cTn>
                                  </p:par>
                                </p:childTnLst>
                              </p:cTn>
                            </p:par>
                            <p:par>
                              <p:cTn id="89" fill="hold">
                                <p:stCondLst>
                                  <p:cond delay="6049"/>
                                </p:stCondLst>
                                <p:childTnLst>
                                  <p:par>
                                    <p:cTn id="90" presetID="22" presetClass="entr" presetSubtype="8"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1+#ppt_w/2"/>
                                              </p:val>
                                            </p:tav>
                                            <p:tav tm="100000">
                                              <p:val>
                                                <p:strVal val="#ppt_x"/>
                                              </p:val>
                                            </p:tav>
                                          </p:tavLst>
                                        </p:anim>
                                        <p:anim calcmode="lin" valueType="num">
                                          <p:cBhvr additive="base">
                                            <p:cTn id="96" dur="500" fill="hold"/>
                                            <p:tgtEl>
                                              <p:spTgt spid="5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1+#ppt_w/2"/>
                                              </p:val>
                                            </p:tav>
                                            <p:tav tm="100000">
                                              <p:val>
                                                <p:strVal val="#ppt_x"/>
                                              </p:val>
                                            </p:tav>
                                          </p:tavLst>
                                        </p:anim>
                                        <p:anim calcmode="lin" valueType="num">
                                          <p:cBhvr additive="base">
                                            <p:cTn id="100" dur="500" fill="hold"/>
                                            <p:tgtEl>
                                              <p:spTgt spid="52"/>
                                            </p:tgtEl>
                                            <p:attrNameLst>
                                              <p:attrName>ppt_y</p:attrName>
                                            </p:attrNameLst>
                                          </p:cBhvr>
                                          <p:tavLst>
                                            <p:tav tm="0">
                                              <p:val>
                                                <p:strVal val="#ppt_y"/>
                                              </p:val>
                                            </p:tav>
                                            <p:tav tm="100000">
                                              <p:val>
                                                <p:strVal val="#ppt_y"/>
                                              </p:val>
                                            </p:tav>
                                          </p:tavLst>
                                        </p:anim>
                                      </p:childTnLst>
                                    </p:cTn>
                                  </p:par>
                                </p:childTnLst>
                              </p:cTn>
                            </p:par>
                            <p:par>
                              <p:cTn id="101" fill="hold">
                                <p:stCondLst>
                                  <p:cond delay="6549"/>
                                </p:stCondLst>
                                <p:childTnLst>
                                  <p:par>
                                    <p:cTn id="102" presetID="22" presetClass="entr" presetSubtype="4"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wipe(down)">
                                          <p:cBhvr>
                                            <p:cTn id="10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3" grpId="0" animBg="1"/>
          <p:bldP spid="32" grpId="0"/>
          <p:bldP spid="33" grpId="0"/>
          <p:bldP spid="35" grpId="0"/>
          <p:bldP spid="36" grpId="0"/>
          <p:bldP spid="43" grpId="0"/>
          <p:bldP spid="44" grpId="0"/>
          <p:bldP spid="51" grpId="0"/>
          <p:bldP spid="52"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898971" y="371792"/>
            <a:ext cx="1610824" cy="1452335"/>
            <a:chOff x="2713211" y="1988840"/>
            <a:chExt cx="1610824" cy="1452335"/>
          </a:xfrm>
        </p:grpSpPr>
        <p:sp>
          <p:nvSpPr>
            <p:cNvPr id="1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TextBox 14"/>
          <p:cNvSpPr txBox="1"/>
          <p:nvPr/>
        </p:nvSpPr>
        <p:spPr>
          <a:xfrm>
            <a:off x="1116937" y="842913"/>
            <a:ext cx="1174892" cy="461665"/>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结束语</a:t>
            </a:r>
          </a:p>
        </p:txBody>
      </p:sp>
      <p:sp>
        <p:nvSpPr>
          <p:cNvPr id="16" name="椭圆 15"/>
          <p:cNvSpPr/>
          <p:nvPr/>
        </p:nvSpPr>
        <p:spPr>
          <a:xfrm flipH="1">
            <a:off x="459611" y="1448406"/>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flipH="1">
            <a:off x="444728" y="742276"/>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flipH="1">
            <a:off x="2293563" y="332656"/>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文本框 25"/>
          <p:cNvSpPr txBox="1"/>
          <p:nvPr/>
        </p:nvSpPr>
        <p:spPr>
          <a:xfrm>
            <a:off x="1561083" y="1628800"/>
            <a:ext cx="9034539" cy="3715889"/>
          </a:xfrm>
          <a:prstGeom prst="rect">
            <a:avLst/>
          </a:prstGeom>
          <a:noFill/>
        </p:spPr>
        <p:txBody>
          <a:bodyPr wrap="square" rtlCol="0">
            <a:spAutoFit/>
          </a:bodyPr>
          <a:lstStyle/>
          <a:p>
            <a:pPr>
              <a:lnSpc>
                <a:spcPct val="120000"/>
              </a:lnSpc>
              <a:spcAft>
                <a:spcPts val="800"/>
              </a:spcAft>
            </a:pPr>
            <a:r>
              <a:rPr lang="zh-CN" altLang="en-US" sz="2000" b="1"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摘要：</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nSpc>
                <a:spcPct val="120000"/>
              </a:lnSpc>
              <a:spcAft>
                <a:spcPts val="800"/>
              </a:spcAft>
            </a:pP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nSpc>
                <a:spcPct val="120000"/>
              </a:lnSpc>
              <a:spcAft>
                <a:spcPts val="800"/>
              </a:spcAft>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您的内容打在这里，或者通过复制您的文本后，在此框中选择粘贴，并选择只保留文字。在此录入上述图表的综合描述说明。</a:t>
            </a:r>
          </a:p>
          <a:p>
            <a:pPr>
              <a:lnSpc>
                <a:spcPct val="120000"/>
              </a:lnSpc>
              <a:spcAft>
                <a:spcPts val="800"/>
              </a:spcAft>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文本框 26"/>
          <p:cNvSpPr txBox="1"/>
          <p:nvPr/>
        </p:nvSpPr>
        <p:spPr>
          <a:xfrm>
            <a:off x="1561083" y="5157192"/>
            <a:ext cx="9183779" cy="393569"/>
          </a:xfrm>
          <a:prstGeom prst="rect">
            <a:avLst/>
          </a:prstGeom>
          <a:noFill/>
        </p:spPr>
        <p:txBody>
          <a:bodyPr wrap="square" rtlCol="0">
            <a:spAutoFit/>
          </a:bodyPr>
          <a:lstStyle/>
          <a:p>
            <a:pPr>
              <a:lnSpc>
                <a:spcPct val="120000"/>
              </a:lnSpc>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   输入关键字      输入关键字      输入关键字</a:t>
            </a:r>
            <a:endParaRPr lang="zh-CN" altLang="en-US" sz="12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Freeform 5"/>
          <p:cNvSpPr/>
          <p:nvPr/>
        </p:nvSpPr>
        <p:spPr bwMode="auto">
          <a:xfrm>
            <a:off x="10428124" y="4418851"/>
            <a:ext cx="1379845" cy="12440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Freeform 5"/>
          <p:cNvSpPr/>
          <p:nvPr/>
        </p:nvSpPr>
        <p:spPr bwMode="auto">
          <a:xfrm>
            <a:off x="9409955" y="5017814"/>
            <a:ext cx="1198706" cy="108076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椭圆 26"/>
          <p:cNvSpPr/>
          <p:nvPr/>
        </p:nvSpPr>
        <p:spPr>
          <a:xfrm flipH="1">
            <a:off x="8917490" y="5602911"/>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椭圆 27"/>
          <p:cNvSpPr/>
          <p:nvPr/>
        </p:nvSpPr>
        <p:spPr>
          <a:xfrm flipH="1">
            <a:off x="10798526" y="5726400"/>
            <a:ext cx="290272" cy="290273"/>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flipH="1">
            <a:off x="11424808" y="391274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ppt_w</p:attrName>
                                        </p:attrNameLst>
                                      </p:cBhvr>
                                      <p:tavLst>
                                        <p:tav tm="0" fmla="#ppt_w*sin(2.5*pi*$)">
                                          <p:val>
                                            <p:fltVal val="0"/>
                                          </p:val>
                                        </p:tav>
                                        <p:tav tm="100000">
                                          <p:val>
                                            <p:fltVal val="1"/>
                                          </p:val>
                                        </p:tav>
                                      </p:tavLst>
                                    </p:anim>
                                    <p:anim calcmode="lin" valueType="num">
                                      <p:cBhvr>
                                        <p:cTn id="9" dur="750" fill="hold"/>
                                        <p:tgtEl>
                                          <p:spTgt spid="12"/>
                                        </p:tgtEl>
                                        <p:attrNameLst>
                                          <p:attrName>ppt_h</p:attrName>
                                        </p:attrNameLst>
                                      </p:cBhvr>
                                      <p:tavLst>
                                        <p:tav tm="0">
                                          <p:val>
                                            <p:strVal val="#ppt_h"/>
                                          </p:val>
                                        </p:tav>
                                        <p:tav tm="100000">
                                          <p:val>
                                            <p:strVal val="#ppt_h"/>
                                          </p:val>
                                        </p:tav>
                                      </p:tavLst>
                                    </p:anim>
                                  </p:childTnLst>
                                </p:cTn>
                              </p:par>
                              <p:par>
                                <p:cTn id="10" presetID="41" presetClass="entr" presetSubtype="0" fill="hold" grpId="0" nodeType="withEffect">
                                  <p:stCondLst>
                                    <p:cond delay="100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1000" fill="hold"/>
                                        <p:tgtEl>
                                          <p:spTgt spid="15"/>
                                        </p:tgtEl>
                                        <p:attrNameLst>
                                          <p:attrName>ppt_y</p:attrName>
                                        </p:attrNameLst>
                                      </p:cBhvr>
                                      <p:tavLst>
                                        <p:tav tm="0">
                                          <p:val>
                                            <p:strVal val="#ppt_y"/>
                                          </p:val>
                                        </p:tav>
                                        <p:tav tm="100000">
                                          <p:val>
                                            <p:strVal val="#ppt_y"/>
                                          </p:val>
                                        </p:tav>
                                      </p:tavLst>
                                    </p:anim>
                                    <p:anim calcmode="lin" valueType="num">
                                      <p:cBhvr>
                                        <p:cTn id="14" dur="10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10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0" tmFilter="0,0; .5, 1; 1, 1"/>
                                        <p:tgtEl>
                                          <p:spTgt spid="15"/>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4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10" presetClass="entr" presetSubtype="0"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70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animBg="1"/>
      <p:bldP spid="19" grpId="0"/>
      <p:bldP spid="20" grpId="0"/>
      <p:bldP spid="27" grpId="0" animBg="1"/>
      <p:bldP spid="28" grpId="0" animBg="1"/>
      <p:bldP spid="2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椭圆 47"/>
          <p:cNvSpPr/>
          <p:nvPr/>
        </p:nvSpPr>
        <p:spPr>
          <a:xfrm flipH="1">
            <a:off x="5106299" y="2031054"/>
            <a:ext cx="417953" cy="417953"/>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椭圆 50"/>
          <p:cNvSpPr/>
          <p:nvPr/>
        </p:nvSpPr>
        <p:spPr>
          <a:xfrm flipH="1">
            <a:off x="4422925" y="4190921"/>
            <a:ext cx="344324" cy="3443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2" name="椭圆 51"/>
          <p:cNvSpPr/>
          <p:nvPr/>
        </p:nvSpPr>
        <p:spPr>
          <a:xfrm flipH="1">
            <a:off x="9256318" y="3381260"/>
            <a:ext cx="443733" cy="44373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3" name="椭圆 52"/>
          <p:cNvSpPr/>
          <p:nvPr/>
        </p:nvSpPr>
        <p:spPr>
          <a:xfrm flipH="1">
            <a:off x="2497187" y="300000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椭圆 53"/>
          <p:cNvSpPr/>
          <p:nvPr/>
        </p:nvSpPr>
        <p:spPr>
          <a:xfrm flipH="1">
            <a:off x="10039266" y="3105628"/>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5" name="椭圆 54"/>
          <p:cNvSpPr/>
          <p:nvPr/>
        </p:nvSpPr>
        <p:spPr>
          <a:xfrm flipH="1">
            <a:off x="1705099" y="286218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6" name="椭圆 55"/>
          <p:cNvSpPr/>
          <p:nvPr/>
        </p:nvSpPr>
        <p:spPr>
          <a:xfrm flipH="1">
            <a:off x="3510657" y="2333981"/>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椭圆 48"/>
          <p:cNvSpPr/>
          <p:nvPr/>
        </p:nvSpPr>
        <p:spPr>
          <a:xfrm flipH="1">
            <a:off x="5932471" y="4113083"/>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9" name="椭圆 88"/>
          <p:cNvSpPr/>
          <p:nvPr/>
        </p:nvSpPr>
        <p:spPr>
          <a:xfrm flipH="1">
            <a:off x="7888118" y="1872914"/>
            <a:ext cx="465932" cy="46593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0" name="椭圆 89"/>
          <p:cNvSpPr/>
          <p:nvPr/>
        </p:nvSpPr>
        <p:spPr>
          <a:xfrm flipH="1">
            <a:off x="7773832" y="4271998"/>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1" name="椭圆 90"/>
          <p:cNvSpPr/>
          <p:nvPr/>
        </p:nvSpPr>
        <p:spPr>
          <a:xfrm flipH="1">
            <a:off x="9014258" y="2279123"/>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2" name="椭圆 91"/>
          <p:cNvSpPr/>
          <p:nvPr/>
        </p:nvSpPr>
        <p:spPr>
          <a:xfrm flipH="1">
            <a:off x="6471520" y="2161754"/>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3" name="椭圆 92"/>
          <p:cNvSpPr/>
          <p:nvPr/>
        </p:nvSpPr>
        <p:spPr>
          <a:xfrm flipH="1">
            <a:off x="2833856" y="3937014"/>
            <a:ext cx="381823" cy="3818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椭圆 93"/>
          <p:cNvSpPr/>
          <p:nvPr/>
        </p:nvSpPr>
        <p:spPr>
          <a:xfrm flipH="1">
            <a:off x="10315120" y="2609613"/>
            <a:ext cx="307495" cy="30749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5" name="椭圆 94"/>
          <p:cNvSpPr/>
          <p:nvPr/>
        </p:nvSpPr>
        <p:spPr>
          <a:xfrm flipH="1">
            <a:off x="8252879" y="2172135"/>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 name="组合 2"/>
          <p:cNvGrpSpPr/>
          <p:nvPr/>
        </p:nvGrpSpPr>
        <p:grpSpPr>
          <a:xfrm>
            <a:off x="3272300" y="2541700"/>
            <a:ext cx="1636365" cy="1636365"/>
            <a:chOff x="3272300" y="1707146"/>
            <a:chExt cx="1636365" cy="1636365"/>
          </a:xfrm>
        </p:grpSpPr>
        <p:grpSp>
          <p:nvGrpSpPr>
            <p:cNvPr id="67" name="组合 66"/>
            <p:cNvGrpSpPr/>
            <p:nvPr/>
          </p:nvGrpSpPr>
          <p:grpSpPr>
            <a:xfrm>
              <a:off x="3272300" y="1707146"/>
              <a:ext cx="1636365" cy="1636365"/>
              <a:chOff x="1705099" y="2564904"/>
              <a:chExt cx="1800200" cy="1800200"/>
            </a:xfrm>
          </p:grpSpPr>
          <p:sp>
            <p:nvSpPr>
              <p:cNvPr id="68" name="椭圆 6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9" name="椭圆 6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谢</a:t>
              </a:r>
            </a:p>
          </p:txBody>
        </p:sp>
      </p:grpSp>
      <p:grpSp>
        <p:nvGrpSpPr>
          <p:cNvPr id="74" name="组合 73"/>
          <p:cNvGrpSpPr/>
          <p:nvPr/>
        </p:nvGrpSpPr>
        <p:grpSpPr>
          <a:xfrm>
            <a:off x="4649266" y="2541700"/>
            <a:ext cx="1636365" cy="1636365"/>
            <a:chOff x="3272300" y="1707146"/>
            <a:chExt cx="1636365" cy="1636365"/>
          </a:xfrm>
        </p:grpSpPr>
        <p:grpSp>
          <p:nvGrpSpPr>
            <p:cNvPr id="75" name="组合 74"/>
            <p:cNvGrpSpPr/>
            <p:nvPr/>
          </p:nvGrpSpPr>
          <p:grpSpPr>
            <a:xfrm>
              <a:off x="3272300" y="1707146"/>
              <a:ext cx="1636365" cy="1636365"/>
              <a:chOff x="1705099" y="2564904"/>
              <a:chExt cx="1800200" cy="1800200"/>
            </a:xfrm>
          </p:grpSpPr>
          <p:sp>
            <p:nvSpPr>
              <p:cNvPr id="77" name="椭圆 7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8" name="椭圆 7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6"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谢</a:t>
              </a:r>
            </a:p>
          </p:txBody>
        </p:sp>
      </p:grpSp>
      <p:grpSp>
        <p:nvGrpSpPr>
          <p:cNvPr id="79" name="组合 78"/>
          <p:cNvGrpSpPr/>
          <p:nvPr/>
        </p:nvGrpSpPr>
        <p:grpSpPr>
          <a:xfrm>
            <a:off x="6026232" y="2541700"/>
            <a:ext cx="1636365" cy="1636365"/>
            <a:chOff x="3272300" y="1707146"/>
            <a:chExt cx="1636365" cy="1636365"/>
          </a:xfrm>
        </p:grpSpPr>
        <p:grpSp>
          <p:nvGrpSpPr>
            <p:cNvPr id="80" name="组合 79"/>
            <p:cNvGrpSpPr/>
            <p:nvPr/>
          </p:nvGrpSpPr>
          <p:grpSpPr>
            <a:xfrm>
              <a:off x="3272300" y="1707146"/>
              <a:ext cx="1636365" cy="1636365"/>
              <a:chOff x="1705099" y="2564904"/>
              <a:chExt cx="1800200" cy="1800200"/>
            </a:xfrm>
          </p:grpSpPr>
          <p:sp>
            <p:nvSpPr>
              <p:cNvPr id="82" name="椭圆 8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3" name="椭圆 82"/>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81"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聆</a:t>
              </a:r>
            </a:p>
          </p:txBody>
        </p:sp>
      </p:grpSp>
      <p:grpSp>
        <p:nvGrpSpPr>
          <p:cNvPr id="84" name="组合 83"/>
          <p:cNvGrpSpPr/>
          <p:nvPr/>
        </p:nvGrpSpPr>
        <p:grpSpPr>
          <a:xfrm>
            <a:off x="7403198" y="2541700"/>
            <a:ext cx="1636365" cy="1636365"/>
            <a:chOff x="3272300" y="1707146"/>
            <a:chExt cx="1636365" cy="1636365"/>
          </a:xfrm>
        </p:grpSpPr>
        <p:grpSp>
          <p:nvGrpSpPr>
            <p:cNvPr id="85" name="组合 84"/>
            <p:cNvGrpSpPr/>
            <p:nvPr/>
          </p:nvGrpSpPr>
          <p:grpSpPr>
            <a:xfrm>
              <a:off x="3272300" y="1707146"/>
              <a:ext cx="1636365" cy="1636365"/>
              <a:chOff x="1705099" y="2564904"/>
              <a:chExt cx="1800200" cy="1800200"/>
            </a:xfrm>
          </p:grpSpPr>
          <p:sp>
            <p:nvSpPr>
              <p:cNvPr id="87" name="椭圆 8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8" name="椭圆 8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86"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听</a:t>
              </a:r>
            </a:p>
          </p:txBody>
        </p:sp>
      </p:grpSp>
    </p:spTree>
    <p:extLst>
      <p:ext uri="{BB962C8B-B14F-4D97-AF65-F5344CB8AC3E}">
        <p14:creationId xmlns:p14="http://schemas.microsoft.com/office/powerpoint/2010/main" val="36161505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75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500"/>
                                        <p:tgtEl>
                                          <p:spTgt spid="90"/>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91"/>
                                        </p:tgtEl>
                                        <p:attrNameLst>
                                          <p:attrName>style.visibility</p:attrName>
                                        </p:attrNameLst>
                                      </p:cBhvr>
                                      <p:to>
                                        <p:strVal val="visible"/>
                                      </p:to>
                                    </p:set>
                                    <p:animEffect transition="in" filter="fade">
                                      <p:cBhvr>
                                        <p:cTn id="37" dur="500"/>
                                        <p:tgtEl>
                                          <p:spTgt spid="9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92"/>
                                        </p:tgtEl>
                                        <p:attrNameLst>
                                          <p:attrName>style.visibility</p:attrName>
                                        </p:attrNameLst>
                                      </p:cBhvr>
                                      <p:to>
                                        <p:strVal val="visible"/>
                                      </p:to>
                                    </p:set>
                                    <p:animEffect transition="in" filter="fade">
                                      <p:cBhvr>
                                        <p:cTn id="40" dur="500"/>
                                        <p:tgtEl>
                                          <p:spTgt spid="92"/>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94"/>
                                        </p:tgtEl>
                                        <p:attrNameLst>
                                          <p:attrName>style.visibility</p:attrName>
                                        </p:attrNameLst>
                                      </p:cBhvr>
                                      <p:to>
                                        <p:strVal val="visible"/>
                                      </p:to>
                                    </p:set>
                                    <p:animEffect transition="in" filter="fade">
                                      <p:cBhvr>
                                        <p:cTn id="46" dur="500"/>
                                        <p:tgtEl>
                                          <p:spTgt spid="94"/>
                                        </p:tgtEl>
                                      </p:cBhvr>
                                    </p:animEffect>
                                  </p:childTnLst>
                                </p:cTn>
                              </p:par>
                              <p:par>
                                <p:cTn id="47" presetID="10" presetClass="entr" presetSubtype="0" fill="hold" grpId="0" nodeType="withEffect">
                                  <p:stCondLst>
                                    <p:cond delay="200"/>
                                  </p:stCondLst>
                                  <p:childTnLst>
                                    <p:set>
                                      <p:cBhvr>
                                        <p:cTn id="48" dur="1" fill="hold">
                                          <p:stCondLst>
                                            <p:cond delay="0"/>
                                          </p:stCondLst>
                                        </p:cTn>
                                        <p:tgtEl>
                                          <p:spTgt spid="95"/>
                                        </p:tgtEl>
                                        <p:attrNameLst>
                                          <p:attrName>style.visibility</p:attrName>
                                        </p:attrNameLst>
                                      </p:cBhvr>
                                      <p:to>
                                        <p:strVal val="visible"/>
                                      </p:to>
                                    </p:set>
                                    <p:animEffect transition="in" filter="fade">
                                      <p:cBhvr>
                                        <p:cTn id="49" dur="500"/>
                                        <p:tgtEl>
                                          <p:spTgt spid="95"/>
                                        </p:tgtEl>
                                      </p:cBhvr>
                                    </p:animEffect>
                                  </p:childTnLst>
                                </p:cTn>
                              </p:par>
                              <p:par>
                                <p:cTn id="50" presetID="15" presetClass="entr" presetSubtype="0" fill="hold" nodeType="withEffect">
                                  <p:stCondLst>
                                    <p:cond delay="200"/>
                                  </p:stCondLst>
                                  <p:childTnLst>
                                    <p:set>
                                      <p:cBhvr>
                                        <p:cTn id="51" dur="1" fill="hold">
                                          <p:stCondLst>
                                            <p:cond delay="0"/>
                                          </p:stCondLst>
                                        </p:cTn>
                                        <p:tgtEl>
                                          <p:spTgt spid="3"/>
                                        </p:tgtEl>
                                        <p:attrNameLst>
                                          <p:attrName>style.visibility</p:attrName>
                                        </p:attrNameLst>
                                      </p:cBhvr>
                                      <p:to>
                                        <p:strVal val="visible"/>
                                      </p:to>
                                    </p:set>
                                    <p:anim calcmode="lin" valueType="num">
                                      <p:cBhvr>
                                        <p:cTn id="52" dur="1000" fill="hold"/>
                                        <p:tgtEl>
                                          <p:spTgt spid="3"/>
                                        </p:tgtEl>
                                        <p:attrNameLst>
                                          <p:attrName>ppt_w</p:attrName>
                                        </p:attrNameLst>
                                      </p:cBhvr>
                                      <p:tavLst>
                                        <p:tav tm="0">
                                          <p:val>
                                            <p:fltVal val="0"/>
                                          </p:val>
                                        </p:tav>
                                        <p:tav tm="100000">
                                          <p:val>
                                            <p:strVal val="#ppt_w"/>
                                          </p:val>
                                        </p:tav>
                                      </p:tavLst>
                                    </p:anim>
                                    <p:anim calcmode="lin" valueType="num">
                                      <p:cBhvr>
                                        <p:cTn id="53" dur="1000" fill="hold"/>
                                        <p:tgtEl>
                                          <p:spTgt spid="3"/>
                                        </p:tgtEl>
                                        <p:attrNameLst>
                                          <p:attrName>ppt_h</p:attrName>
                                        </p:attrNameLst>
                                      </p:cBhvr>
                                      <p:tavLst>
                                        <p:tav tm="0">
                                          <p:val>
                                            <p:fltVal val="0"/>
                                          </p:val>
                                        </p:tav>
                                        <p:tav tm="100000">
                                          <p:val>
                                            <p:strVal val="#ppt_h"/>
                                          </p:val>
                                        </p:tav>
                                      </p:tavLst>
                                    </p:anim>
                                    <p:anim calcmode="lin" valueType="num">
                                      <p:cBhvr>
                                        <p:cTn id="54"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3"/>
                                        </p:tgtEl>
                                        <p:attrNameLst>
                                          <p:attrName>ppt_y</p:attrName>
                                        </p:attrNameLst>
                                      </p:cBhvr>
                                      <p:tavLst>
                                        <p:tav tm="0" fmla="#ppt_y+(sin(-2*pi*(1-$))*-#ppt_x+cos(-2*pi*(1-$))*(1-#ppt_y))*(1-$)">
                                          <p:val>
                                            <p:fltVal val="0"/>
                                          </p:val>
                                        </p:tav>
                                        <p:tav tm="100000">
                                          <p:val>
                                            <p:fltVal val="1"/>
                                          </p:val>
                                        </p:tav>
                                      </p:tavLst>
                                    </p:anim>
                                  </p:childTnLst>
                                </p:cTn>
                              </p:par>
                              <p:par>
                                <p:cTn id="56" presetID="15" presetClass="entr" presetSubtype="0" fill="hold" nodeType="withEffect">
                                  <p:stCondLst>
                                    <p:cond delay="500"/>
                                  </p:stCondLst>
                                  <p:childTnLst>
                                    <p:set>
                                      <p:cBhvr>
                                        <p:cTn id="57" dur="1" fill="hold">
                                          <p:stCondLst>
                                            <p:cond delay="0"/>
                                          </p:stCondLst>
                                        </p:cTn>
                                        <p:tgtEl>
                                          <p:spTgt spid="74"/>
                                        </p:tgtEl>
                                        <p:attrNameLst>
                                          <p:attrName>style.visibility</p:attrName>
                                        </p:attrNameLst>
                                      </p:cBhvr>
                                      <p:to>
                                        <p:strVal val="visible"/>
                                      </p:to>
                                    </p:set>
                                    <p:anim calcmode="lin" valueType="num">
                                      <p:cBhvr>
                                        <p:cTn id="58" dur="1000" fill="hold"/>
                                        <p:tgtEl>
                                          <p:spTgt spid="74"/>
                                        </p:tgtEl>
                                        <p:attrNameLst>
                                          <p:attrName>ppt_w</p:attrName>
                                        </p:attrNameLst>
                                      </p:cBhvr>
                                      <p:tavLst>
                                        <p:tav tm="0">
                                          <p:val>
                                            <p:fltVal val="0"/>
                                          </p:val>
                                        </p:tav>
                                        <p:tav tm="100000">
                                          <p:val>
                                            <p:strVal val="#ppt_w"/>
                                          </p:val>
                                        </p:tav>
                                      </p:tavLst>
                                    </p:anim>
                                    <p:anim calcmode="lin" valueType="num">
                                      <p:cBhvr>
                                        <p:cTn id="59" dur="1000" fill="hold"/>
                                        <p:tgtEl>
                                          <p:spTgt spid="74"/>
                                        </p:tgtEl>
                                        <p:attrNameLst>
                                          <p:attrName>ppt_h</p:attrName>
                                        </p:attrNameLst>
                                      </p:cBhvr>
                                      <p:tavLst>
                                        <p:tav tm="0">
                                          <p:val>
                                            <p:fltVal val="0"/>
                                          </p:val>
                                        </p:tav>
                                        <p:tav tm="100000">
                                          <p:val>
                                            <p:strVal val="#ppt_h"/>
                                          </p:val>
                                        </p:tav>
                                      </p:tavLst>
                                    </p:anim>
                                    <p:anim calcmode="lin" valueType="num">
                                      <p:cBhvr>
                                        <p:cTn id="60" dur="1000" fill="hold"/>
                                        <p:tgtEl>
                                          <p:spTgt spid="74"/>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74"/>
                                        </p:tgtEl>
                                        <p:attrNameLst>
                                          <p:attrName>ppt_y</p:attrName>
                                        </p:attrNameLst>
                                      </p:cBhvr>
                                      <p:tavLst>
                                        <p:tav tm="0" fmla="#ppt_y+(sin(-2*pi*(1-$))*-#ppt_x+cos(-2*pi*(1-$))*(1-#ppt_y))*(1-$)">
                                          <p:val>
                                            <p:fltVal val="0"/>
                                          </p:val>
                                        </p:tav>
                                        <p:tav tm="100000">
                                          <p:val>
                                            <p:fltVal val="1"/>
                                          </p:val>
                                        </p:tav>
                                      </p:tavLst>
                                    </p:anim>
                                  </p:childTnLst>
                                </p:cTn>
                              </p:par>
                              <p:par>
                                <p:cTn id="62" presetID="15" presetClass="entr" presetSubtype="0" fill="hold" nodeType="withEffect">
                                  <p:stCondLst>
                                    <p:cond delay="750"/>
                                  </p:stCondLst>
                                  <p:childTnLst>
                                    <p:set>
                                      <p:cBhvr>
                                        <p:cTn id="63" dur="1" fill="hold">
                                          <p:stCondLst>
                                            <p:cond delay="0"/>
                                          </p:stCondLst>
                                        </p:cTn>
                                        <p:tgtEl>
                                          <p:spTgt spid="79"/>
                                        </p:tgtEl>
                                        <p:attrNameLst>
                                          <p:attrName>style.visibility</p:attrName>
                                        </p:attrNameLst>
                                      </p:cBhvr>
                                      <p:to>
                                        <p:strVal val="visible"/>
                                      </p:to>
                                    </p:set>
                                    <p:anim calcmode="lin" valueType="num">
                                      <p:cBhvr>
                                        <p:cTn id="64" dur="1000" fill="hold"/>
                                        <p:tgtEl>
                                          <p:spTgt spid="79"/>
                                        </p:tgtEl>
                                        <p:attrNameLst>
                                          <p:attrName>ppt_w</p:attrName>
                                        </p:attrNameLst>
                                      </p:cBhvr>
                                      <p:tavLst>
                                        <p:tav tm="0">
                                          <p:val>
                                            <p:fltVal val="0"/>
                                          </p:val>
                                        </p:tav>
                                        <p:tav tm="100000">
                                          <p:val>
                                            <p:strVal val="#ppt_w"/>
                                          </p:val>
                                        </p:tav>
                                      </p:tavLst>
                                    </p:anim>
                                    <p:anim calcmode="lin" valueType="num">
                                      <p:cBhvr>
                                        <p:cTn id="65" dur="1000" fill="hold"/>
                                        <p:tgtEl>
                                          <p:spTgt spid="79"/>
                                        </p:tgtEl>
                                        <p:attrNameLst>
                                          <p:attrName>ppt_h</p:attrName>
                                        </p:attrNameLst>
                                      </p:cBhvr>
                                      <p:tavLst>
                                        <p:tav tm="0">
                                          <p:val>
                                            <p:fltVal val="0"/>
                                          </p:val>
                                        </p:tav>
                                        <p:tav tm="100000">
                                          <p:val>
                                            <p:strVal val="#ppt_h"/>
                                          </p:val>
                                        </p:tav>
                                      </p:tavLst>
                                    </p:anim>
                                    <p:anim calcmode="lin" valueType="num">
                                      <p:cBhvr>
                                        <p:cTn id="66" dur="1000" fill="hold"/>
                                        <p:tgtEl>
                                          <p:spTgt spid="79"/>
                                        </p:tgtEl>
                                        <p:attrNameLst>
                                          <p:attrName>ppt_x</p:attrName>
                                        </p:attrNameLst>
                                      </p:cBhvr>
                                      <p:tavLst>
                                        <p:tav tm="0" fmla="#ppt_x+(cos(-2*pi*(1-$))*-#ppt_x-sin(-2*pi*(1-$))*(1-#ppt_y))*(1-$)">
                                          <p:val>
                                            <p:fltVal val="0"/>
                                          </p:val>
                                        </p:tav>
                                        <p:tav tm="100000">
                                          <p:val>
                                            <p:fltVal val="1"/>
                                          </p:val>
                                        </p:tav>
                                      </p:tavLst>
                                    </p:anim>
                                    <p:anim calcmode="lin" valueType="num">
                                      <p:cBhvr>
                                        <p:cTn id="67" dur="1000" fill="hold"/>
                                        <p:tgtEl>
                                          <p:spTgt spid="79"/>
                                        </p:tgtEl>
                                        <p:attrNameLst>
                                          <p:attrName>ppt_y</p:attrName>
                                        </p:attrNameLst>
                                      </p:cBhvr>
                                      <p:tavLst>
                                        <p:tav tm="0" fmla="#ppt_y+(sin(-2*pi*(1-$))*-#ppt_x+cos(-2*pi*(1-$))*(1-#ppt_y))*(1-$)">
                                          <p:val>
                                            <p:fltVal val="0"/>
                                          </p:val>
                                        </p:tav>
                                        <p:tav tm="100000">
                                          <p:val>
                                            <p:fltVal val="1"/>
                                          </p:val>
                                        </p:tav>
                                      </p:tavLst>
                                    </p:anim>
                                  </p:childTnLst>
                                </p:cTn>
                              </p:par>
                              <p:par>
                                <p:cTn id="68" presetID="15" presetClass="entr" presetSubtype="0" fill="hold" nodeType="withEffect">
                                  <p:stCondLst>
                                    <p:cond delay="1000"/>
                                  </p:stCondLst>
                                  <p:childTnLst>
                                    <p:set>
                                      <p:cBhvr>
                                        <p:cTn id="69" dur="1" fill="hold">
                                          <p:stCondLst>
                                            <p:cond delay="0"/>
                                          </p:stCondLst>
                                        </p:cTn>
                                        <p:tgtEl>
                                          <p:spTgt spid="84"/>
                                        </p:tgtEl>
                                        <p:attrNameLst>
                                          <p:attrName>style.visibility</p:attrName>
                                        </p:attrNameLst>
                                      </p:cBhvr>
                                      <p:to>
                                        <p:strVal val="visible"/>
                                      </p:to>
                                    </p:set>
                                    <p:anim calcmode="lin" valueType="num">
                                      <p:cBhvr>
                                        <p:cTn id="70" dur="1000" fill="hold"/>
                                        <p:tgtEl>
                                          <p:spTgt spid="84"/>
                                        </p:tgtEl>
                                        <p:attrNameLst>
                                          <p:attrName>ppt_w</p:attrName>
                                        </p:attrNameLst>
                                      </p:cBhvr>
                                      <p:tavLst>
                                        <p:tav tm="0">
                                          <p:val>
                                            <p:fltVal val="0"/>
                                          </p:val>
                                        </p:tav>
                                        <p:tav tm="100000">
                                          <p:val>
                                            <p:strVal val="#ppt_w"/>
                                          </p:val>
                                        </p:tav>
                                      </p:tavLst>
                                    </p:anim>
                                    <p:anim calcmode="lin" valueType="num">
                                      <p:cBhvr>
                                        <p:cTn id="71" dur="1000" fill="hold"/>
                                        <p:tgtEl>
                                          <p:spTgt spid="84"/>
                                        </p:tgtEl>
                                        <p:attrNameLst>
                                          <p:attrName>ppt_h</p:attrName>
                                        </p:attrNameLst>
                                      </p:cBhvr>
                                      <p:tavLst>
                                        <p:tav tm="0">
                                          <p:val>
                                            <p:fltVal val="0"/>
                                          </p:val>
                                        </p:tav>
                                        <p:tav tm="100000">
                                          <p:val>
                                            <p:strVal val="#ppt_h"/>
                                          </p:val>
                                        </p:tav>
                                      </p:tavLst>
                                    </p:anim>
                                    <p:anim calcmode="lin" valueType="num">
                                      <p:cBhvr>
                                        <p:cTn id="72" dur="1000" fill="hold"/>
                                        <p:tgtEl>
                                          <p:spTgt spid="84"/>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8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animBg="1"/>
      <p:bldP spid="52" grpId="0" animBg="1"/>
      <p:bldP spid="53" grpId="0" animBg="1"/>
      <p:bldP spid="54" grpId="0" animBg="1"/>
      <p:bldP spid="55" grpId="0" animBg="1"/>
      <p:bldP spid="56" grpId="0" animBg="1"/>
      <p:bldP spid="49" grpId="0" animBg="1"/>
      <p:bldP spid="89" grpId="0" animBg="1"/>
      <p:bldP spid="90" grpId="0" animBg="1"/>
      <p:bldP spid="91" grpId="0" animBg="1"/>
      <p:bldP spid="92" grpId="0" animBg="1"/>
      <p:bldP spid="93" grpId="0" animBg="1"/>
      <p:bldP spid="94" grpId="0" animBg="1"/>
      <p:bldP spid="9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104"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3687"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588"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3863"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3418" y="3921023"/>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5018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椭圆 53"/>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5" name="椭圆 54"/>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椭圆 80"/>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年度工作概述</a:t>
            </a:r>
          </a:p>
        </p:txBody>
      </p:sp>
      <p:grpSp>
        <p:nvGrpSpPr>
          <p:cNvPr id="16" name="组合 15"/>
          <p:cNvGrpSpPr/>
          <p:nvPr/>
        </p:nvGrpSpPr>
        <p:grpSpPr>
          <a:xfrm>
            <a:off x="4081363" y="4941168"/>
            <a:ext cx="1436675" cy="215444"/>
            <a:chOff x="4369395" y="3284984"/>
            <a:chExt cx="1436675" cy="215444"/>
          </a:xfrm>
        </p:grpSpPr>
        <p:sp>
          <p:nvSpPr>
            <p:cNvPr id="1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总体工作概述</a:t>
              </a:r>
            </a:p>
          </p:txBody>
        </p:sp>
        <p:grpSp>
          <p:nvGrpSpPr>
            <p:cNvPr id="18" name="组合 17"/>
            <p:cNvGrpSpPr/>
            <p:nvPr/>
          </p:nvGrpSpPr>
          <p:grpSpPr>
            <a:xfrm>
              <a:off x="4369395" y="3316401"/>
              <a:ext cx="168551" cy="168551"/>
              <a:chOff x="5005199" y="3717032"/>
              <a:chExt cx="168551" cy="168551"/>
            </a:xfrm>
          </p:grpSpPr>
          <p:sp>
            <p:nvSpPr>
              <p:cNvPr id="19" name="椭圆 18"/>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等腰三角形 1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21" name="组合 20"/>
          <p:cNvGrpSpPr/>
          <p:nvPr/>
        </p:nvGrpSpPr>
        <p:grpSpPr>
          <a:xfrm>
            <a:off x="5593531" y="4941168"/>
            <a:ext cx="1436675" cy="215444"/>
            <a:chOff x="4369395" y="3284984"/>
            <a:chExt cx="1436675" cy="215444"/>
          </a:xfrm>
        </p:grpSpPr>
        <p:sp>
          <p:nvSpPr>
            <p:cNvPr id="2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具体工作明细</a:t>
              </a:r>
            </a:p>
          </p:txBody>
        </p:sp>
        <p:grpSp>
          <p:nvGrpSpPr>
            <p:cNvPr id="23" name="组合 22"/>
            <p:cNvGrpSpPr/>
            <p:nvPr/>
          </p:nvGrpSpPr>
          <p:grpSpPr>
            <a:xfrm>
              <a:off x="4369395" y="3316401"/>
              <a:ext cx="168551" cy="168551"/>
              <a:chOff x="5005199" y="3717032"/>
              <a:chExt cx="168551" cy="168551"/>
            </a:xfrm>
          </p:grpSpPr>
          <p:sp>
            <p:nvSpPr>
              <p:cNvPr id="24" name="椭圆 23"/>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等腰三角形 2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56" name="组合 55"/>
          <p:cNvGrpSpPr/>
          <p:nvPr/>
        </p:nvGrpSpPr>
        <p:grpSpPr>
          <a:xfrm>
            <a:off x="7102214" y="4941168"/>
            <a:ext cx="1436675" cy="215444"/>
            <a:chOff x="4369395" y="3284984"/>
            <a:chExt cx="1436675" cy="215444"/>
          </a:xfrm>
        </p:grpSpPr>
        <p:sp>
          <p:nvSpPr>
            <p:cNvPr id="5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重点工作回顾</a:t>
              </a: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0" name="等腰三角形 5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61" name="组合 60"/>
          <p:cNvGrpSpPr/>
          <p:nvPr/>
        </p:nvGrpSpPr>
        <p:grpSpPr>
          <a:xfrm>
            <a:off x="4091485" y="5301788"/>
            <a:ext cx="1436675" cy="215444"/>
            <a:chOff x="4369395" y="3284984"/>
            <a:chExt cx="1436675" cy="215444"/>
          </a:xfrm>
        </p:grpSpPr>
        <p:sp>
          <p:nvSpPr>
            <p:cNvPr id="6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市场推广情况</a:t>
              </a: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5" name="等腰三角形 6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66" name="组合 65"/>
          <p:cNvGrpSpPr/>
          <p:nvPr/>
        </p:nvGrpSpPr>
        <p:grpSpPr>
          <a:xfrm>
            <a:off x="5603653" y="5301788"/>
            <a:ext cx="1436675" cy="215444"/>
            <a:chOff x="4369395" y="3284984"/>
            <a:chExt cx="1436675" cy="215444"/>
          </a:xfrm>
        </p:grpSpPr>
        <p:sp>
          <p:nvSpPr>
            <p:cNvPr id="6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核心成员介绍</a:t>
              </a: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0" name="等腰三角形 6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71" name="组合 70"/>
          <p:cNvGrpSpPr/>
          <p:nvPr/>
        </p:nvGrpSpPr>
        <p:grpSpPr>
          <a:xfrm>
            <a:off x="7112336" y="5301788"/>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公司团队介绍</a:t>
              </a: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49" name="组合 48"/>
          <p:cNvGrpSpPr/>
          <p:nvPr/>
        </p:nvGrpSpPr>
        <p:grpSpPr>
          <a:xfrm>
            <a:off x="5345236" y="1764471"/>
            <a:ext cx="1610824" cy="1452335"/>
            <a:chOff x="2713211" y="1988840"/>
            <a:chExt cx="1610824" cy="1452335"/>
          </a:xfrm>
        </p:grpSpPr>
        <p:sp>
          <p:nvSpPr>
            <p:cNvPr id="50"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2"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2" name="直接连接符 11"/>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750"/>
                                        <p:tgtEl>
                                          <p:spTgt spid="49"/>
                                        </p:tgtEl>
                                      </p:cBhvr>
                                    </p:animEffect>
                                    <p:anim calcmode="lin" valueType="num">
                                      <p:cBhvr>
                                        <p:cTn id="8" dur="750" fill="hold"/>
                                        <p:tgtEl>
                                          <p:spTgt spid="49"/>
                                        </p:tgtEl>
                                        <p:attrNameLst>
                                          <p:attrName>ppt_w</p:attrName>
                                        </p:attrNameLst>
                                      </p:cBhvr>
                                      <p:tavLst>
                                        <p:tav tm="0" fmla="#ppt_w*sin(2.5*pi*$)">
                                          <p:val>
                                            <p:fltVal val="0"/>
                                          </p:val>
                                        </p:tav>
                                        <p:tav tm="100000">
                                          <p:val>
                                            <p:fltVal val="1"/>
                                          </p:val>
                                        </p:tav>
                                      </p:tavLst>
                                    </p:anim>
                                    <p:anim calcmode="lin" valueType="num">
                                      <p:cBhvr>
                                        <p:cTn id="9" dur="750" fill="hold"/>
                                        <p:tgtEl>
                                          <p:spTgt spid="49"/>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500"/>
                                        <p:tgtEl>
                                          <p:spTgt spid="81"/>
                                        </p:tgtEl>
                                      </p:cBhvr>
                                    </p:animEffect>
                                  </p:childTnLst>
                                </p:cTn>
                              </p:par>
                              <p:par>
                                <p:cTn id="27" presetID="41" presetClass="entr" presetSubtype="0" fill="hold" grpId="1" nodeType="withEffect">
                                  <p:stCondLst>
                                    <p:cond delay="750"/>
                                  </p:stCondLst>
                                  <p:iterate type="lt">
                                    <p:tmPct val="10000"/>
                                  </p:iterate>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5"/>
                                        </p:tgtEl>
                                        <p:attrNameLst>
                                          <p:attrName>ppt_y</p:attrName>
                                        </p:attrNameLst>
                                      </p:cBhvr>
                                      <p:tavLst>
                                        <p:tav tm="0">
                                          <p:val>
                                            <p:strVal val="#ppt_y"/>
                                          </p:val>
                                        </p:tav>
                                        <p:tav tm="100000">
                                          <p:val>
                                            <p:strVal val="#ppt_y"/>
                                          </p:val>
                                        </p:tav>
                                      </p:tavLst>
                                    </p:anim>
                                    <p:anim calcmode="lin" valueType="num">
                                      <p:cBhvr>
                                        <p:cTn id="3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5"/>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ppt_x"/>
                                          </p:val>
                                        </p:tav>
                                        <p:tav tm="100000">
                                          <p:val>
                                            <p:strVal val="#ppt_x"/>
                                          </p:val>
                                        </p:tav>
                                      </p:tavLst>
                                    </p:anim>
                                    <p:anim calcmode="lin" valueType="num">
                                      <p:cBhvr additive="base">
                                        <p:cTn id="52" dur="500" fill="hold"/>
                                        <p:tgtEl>
                                          <p:spTgt spid="56"/>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61"/>
                                        </p:tgtEl>
                                        <p:attrNameLst>
                                          <p:attrName>style.visibility</p:attrName>
                                        </p:attrNameLst>
                                      </p:cBhvr>
                                      <p:to>
                                        <p:strVal val="visible"/>
                                      </p:to>
                                    </p:set>
                                    <p:anim calcmode="lin" valueType="num">
                                      <p:cBhvr additive="base">
                                        <p:cTn id="56" dur="500" fill="hold"/>
                                        <p:tgtEl>
                                          <p:spTgt spid="61"/>
                                        </p:tgtEl>
                                        <p:attrNameLst>
                                          <p:attrName>ppt_x</p:attrName>
                                        </p:attrNameLst>
                                      </p:cBhvr>
                                      <p:tavLst>
                                        <p:tav tm="0">
                                          <p:val>
                                            <p:strVal val="#ppt_x"/>
                                          </p:val>
                                        </p:tav>
                                        <p:tav tm="100000">
                                          <p:val>
                                            <p:strVal val="#ppt_x"/>
                                          </p:val>
                                        </p:tav>
                                      </p:tavLst>
                                    </p:anim>
                                    <p:anim calcmode="lin" valueType="num">
                                      <p:cBhvr additive="base">
                                        <p:cTn id="57" dur="500" fill="hold"/>
                                        <p:tgtEl>
                                          <p:spTgt spid="61"/>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66"/>
                                        </p:tgtEl>
                                        <p:attrNameLst>
                                          <p:attrName>style.visibility</p:attrName>
                                        </p:attrNameLst>
                                      </p:cBhvr>
                                      <p:to>
                                        <p:strVal val="visible"/>
                                      </p:to>
                                    </p:set>
                                    <p:anim calcmode="lin" valueType="num">
                                      <p:cBhvr additive="base">
                                        <p:cTn id="61" dur="500" fill="hold"/>
                                        <p:tgtEl>
                                          <p:spTgt spid="66"/>
                                        </p:tgtEl>
                                        <p:attrNameLst>
                                          <p:attrName>ppt_x</p:attrName>
                                        </p:attrNameLst>
                                      </p:cBhvr>
                                      <p:tavLst>
                                        <p:tav tm="0">
                                          <p:val>
                                            <p:strVal val="#ppt_x"/>
                                          </p:val>
                                        </p:tav>
                                        <p:tav tm="100000">
                                          <p:val>
                                            <p:strVal val="#ppt_x"/>
                                          </p:val>
                                        </p:tav>
                                      </p:tavLst>
                                    </p:anim>
                                    <p:anim calcmode="lin" valueType="num">
                                      <p:cBhvr additive="base">
                                        <p:cTn id="62" dur="500" fill="hold"/>
                                        <p:tgtEl>
                                          <p:spTgt spid="66"/>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cBhvr additive="base">
                                        <p:cTn id="66" dur="500" fill="hold"/>
                                        <p:tgtEl>
                                          <p:spTgt spid="71"/>
                                        </p:tgtEl>
                                        <p:attrNameLst>
                                          <p:attrName>ppt_x</p:attrName>
                                        </p:attrNameLst>
                                      </p:cBhvr>
                                      <p:tavLst>
                                        <p:tav tm="0">
                                          <p:val>
                                            <p:strVal val="#ppt_x"/>
                                          </p:val>
                                        </p:tav>
                                        <p:tav tm="100000">
                                          <p:val>
                                            <p:strVal val="#ppt_x"/>
                                          </p:val>
                                        </p:tav>
                                      </p:tavLst>
                                    </p:anim>
                                    <p:anim calcmode="lin" valueType="num">
                                      <p:cBhvr additive="base">
                                        <p:cTn id="67"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81" grpId="0" animBg="1"/>
      <p:bldP spid="15" grpId="1"/>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总体工作概述</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3" name="矩形 47"/>
          <p:cNvSpPr>
            <a:spLocks noChangeArrowheads="1"/>
          </p:cNvSpPr>
          <p:nvPr/>
        </p:nvSpPr>
        <p:spPr bwMode="auto">
          <a:xfrm>
            <a:off x="1561083" y="1389047"/>
            <a:ext cx="9121303"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spcBef>
                <a:spcPct val="0"/>
              </a:spcBef>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添加您的说明文字请在此输入详细文字信息和简介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请在此输入详细文字信息和简介添加您的说明文字请在此输入详细文字信息和简介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lnSpc>
                <a:spcPct val="13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lnSpc>
                <a:spcPct val="130000"/>
              </a:lnSpc>
              <a:spcBef>
                <a:spcPct val="0"/>
              </a:spcBef>
            </a:pP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lnSpc>
                <a:spcPct val="13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5" name="矩形 104"/>
          <p:cNvSpPr/>
          <p:nvPr/>
        </p:nvSpPr>
        <p:spPr>
          <a:xfrm>
            <a:off x="1592977" y="2450666"/>
            <a:ext cx="4864650" cy="338455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07" name="组合 106"/>
          <p:cNvGrpSpPr/>
          <p:nvPr/>
        </p:nvGrpSpPr>
        <p:grpSpPr>
          <a:xfrm>
            <a:off x="7177707" y="2451497"/>
            <a:ext cx="834492" cy="834492"/>
            <a:chOff x="8761883" y="2061853"/>
            <a:chExt cx="834492" cy="834492"/>
          </a:xfrm>
        </p:grpSpPr>
        <p:grpSp>
          <p:nvGrpSpPr>
            <p:cNvPr id="108" name="组合 107"/>
            <p:cNvGrpSpPr/>
            <p:nvPr/>
          </p:nvGrpSpPr>
          <p:grpSpPr>
            <a:xfrm>
              <a:off x="8761883" y="2061853"/>
              <a:ext cx="834492" cy="834492"/>
              <a:chOff x="1705099" y="2564904"/>
              <a:chExt cx="1800200" cy="1800200"/>
            </a:xfrm>
          </p:grpSpPr>
          <p:sp>
            <p:nvSpPr>
              <p:cNvPr id="124" name="椭圆 1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5" name="椭圆 124"/>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09" name="组合 108"/>
            <p:cNvGrpSpPr/>
            <p:nvPr/>
          </p:nvGrpSpPr>
          <p:grpSpPr>
            <a:xfrm>
              <a:off x="8969180" y="2282033"/>
              <a:ext cx="419897" cy="435380"/>
              <a:chOff x="3602038" y="841375"/>
              <a:chExt cx="4994275" cy="5178426"/>
            </a:xfrm>
            <a:solidFill>
              <a:srgbClr val="0070C0"/>
            </a:solidFill>
          </p:grpSpPr>
          <p:sp>
            <p:nvSpPr>
              <p:cNvPr id="110" name="Freeform 51"/>
              <p:cNvSpPr/>
              <p:nvPr/>
            </p:nvSpPr>
            <p:spPr bwMode="auto">
              <a:xfrm>
                <a:off x="8078788" y="5426075"/>
                <a:ext cx="517525" cy="587375"/>
              </a:xfrm>
              <a:custGeom>
                <a:avLst/>
                <a:gdLst>
                  <a:gd name="T0" fmla="*/ 138 w 138"/>
                  <a:gd name="T1" fmla="*/ 63 h 156"/>
                  <a:gd name="T2" fmla="*/ 138 w 138"/>
                  <a:gd name="T3" fmla="*/ 156 h 156"/>
                  <a:gd name="T4" fmla="*/ 10 w 138"/>
                  <a:gd name="T5" fmla="*/ 156 h 156"/>
                  <a:gd name="T6" fmla="*/ 25 w 138"/>
                  <a:gd name="T7" fmla="*/ 133 h 156"/>
                  <a:gd name="T8" fmla="*/ 0 w 138"/>
                  <a:gd name="T9" fmla="*/ 42 h 156"/>
                  <a:gd name="T10" fmla="*/ 60 w 138"/>
                  <a:gd name="T11" fmla="*/ 0 h 156"/>
                  <a:gd name="T12" fmla="*/ 138 w 138"/>
                  <a:gd name="T13" fmla="*/ 63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63"/>
                    </a:moveTo>
                    <a:cubicBezTo>
                      <a:pt x="138" y="126"/>
                      <a:pt x="138" y="156"/>
                      <a:pt x="138" y="156"/>
                    </a:cubicBezTo>
                    <a:cubicBezTo>
                      <a:pt x="10" y="156"/>
                      <a:pt x="10" y="156"/>
                      <a:pt x="10" y="156"/>
                    </a:cubicBezTo>
                    <a:cubicBezTo>
                      <a:pt x="25" y="133"/>
                      <a:pt x="25" y="133"/>
                      <a:pt x="25" y="133"/>
                    </a:cubicBezTo>
                    <a:cubicBezTo>
                      <a:pt x="0" y="42"/>
                      <a:pt x="0" y="42"/>
                      <a:pt x="0" y="42"/>
                    </a:cubicBezTo>
                    <a:cubicBezTo>
                      <a:pt x="27" y="40"/>
                      <a:pt x="49" y="23"/>
                      <a:pt x="60" y="0"/>
                    </a:cubicBezTo>
                    <a:cubicBezTo>
                      <a:pt x="98" y="11"/>
                      <a:pt x="138" y="29"/>
                      <a:pt x="138" y="63"/>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1" name="Freeform 52"/>
              <p:cNvSpPr/>
              <p:nvPr/>
            </p:nvSpPr>
            <p:spPr bwMode="auto">
              <a:xfrm>
                <a:off x="3892551" y="3751263"/>
                <a:ext cx="4486275" cy="1055688"/>
              </a:xfrm>
              <a:custGeom>
                <a:avLst/>
                <a:gdLst>
                  <a:gd name="T0" fmla="*/ 2826 w 2826"/>
                  <a:gd name="T1" fmla="*/ 516 h 665"/>
                  <a:gd name="T2" fmla="*/ 2826 w 2826"/>
                  <a:gd name="T3" fmla="*/ 665 h 665"/>
                  <a:gd name="T4" fmla="*/ 2748 w 2826"/>
                  <a:gd name="T5" fmla="*/ 665 h 665"/>
                  <a:gd name="T6" fmla="*/ 2748 w 2826"/>
                  <a:gd name="T7" fmla="*/ 568 h 665"/>
                  <a:gd name="T8" fmla="*/ 1524 w 2826"/>
                  <a:gd name="T9" fmla="*/ 78 h 665"/>
                  <a:gd name="T10" fmla="*/ 1451 w 2826"/>
                  <a:gd name="T11" fmla="*/ 78 h 665"/>
                  <a:gd name="T12" fmla="*/ 1451 w 2826"/>
                  <a:gd name="T13" fmla="*/ 665 h 665"/>
                  <a:gd name="T14" fmla="*/ 1373 w 2826"/>
                  <a:gd name="T15" fmla="*/ 665 h 665"/>
                  <a:gd name="T16" fmla="*/ 1373 w 2826"/>
                  <a:gd name="T17" fmla="*/ 78 h 665"/>
                  <a:gd name="T18" fmla="*/ 1302 w 2826"/>
                  <a:gd name="T19" fmla="*/ 78 h 665"/>
                  <a:gd name="T20" fmla="*/ 78 w 2826"/>
                  <a:gd name="T21" fmla="*/ 568 h 665"/>
                  <a:gd name="T22" fmla="*/ 78 w 2826"/>
                  <a:gd name="T23" fmla="*/ 665 h 665"/>
                  <a:gd name="T24" fmla="*/ 0 w 2826"/>
                  <a:gd name="T25" fmla="*/ 665 h 665"/>
                  <a:gd name="T26" fmla="*/ 0 w 2826"/>
                  <a:gd name="T27" fmla="*/ 516 h 665"/>
                  <a:gd name="T28" fmla="*/ 1287 w 2826"/>
                  <a:gd name="T29" fmla="*/ 0 h 665"/>
                  <a:gd name="T30" fmla="*/ 1538 w 2826"/>
                  <a:gd name="T31" fmla="*/ 0 h 665"/>
                  <a:gd name="T32" fmla="*/ 2826 w 2826"/>
                  <a:gd name="T33" fmla="*/ 516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26" h="665">
                    <a:moveTo>
                      <a:pt x="2826" y="516"/>
                    </a:moveTo>
                    <a:lnTo>
                      <a:pt x="2826" y="665"/>
                    </a:lnTo>
                    <a:lnTo>
                      <a:pt x="2748" y="665"/>
                    </a:lnTo>
                    <a:lnTo>
                      <a:pt x="2748" y="568"/>
                    </a:lnTo>
                    <a:lnTo>
                      <a:pt x="1524" y="78"/>
                    </a:lnTo>
                    <a:lnTo>
                      <a:pt x="1451" y="78"/>
                    </a:lnTo>
                    <a:lnTo>
                      <a:pt x="1451" y="665"/>
                    </a:lnTo>
                    <a:lnTo>
                      <a:pt x="1373" y="665"/>
                    </a:lnTo>
                    <a:lnTo>
                      <a:pt x="1373" y="78"/>
                    </a:lnTo>
                    <a:lnTo>
                      <a:pt x="1302" y="78"/>
                    </a:lnTo>
                    <a:lnTo>
                      <a:pt x="78" y="568"/>
                    </a:lnTo>
                    <a:lnTo>
                      <a:pt x="78" y="665"/>
                    </a:lnTo>
                    <a:lnTo>
                      <a:pt x="0" y="665"/>
                    </a:lnTo>
                    <a:lnTo>
                      <a:pt x="0" y="516"/>
                    </a:lnTo>
                    <a:lnTo>
                      <a:pt x="1287" y="0"/>
                    </a:lnTo>
                    <a:lnTo>
                      <a:pt x="1538" y="0"/>
                    </a:lnTo>
                    <a:lnTo>
                      <a:pt x="2826" y="516"/>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2" name="Freeform 53"/>
              <p:cNvSpPr>
                <a:spLocks noEditPoints="1"/>
              </p:cNvSpPr>
              <p:nvPr/>
            </p:nvSpPr>
            <p:spPr bwMode="auto">
              <a:xfrm>
                <a:off x="7751763" y="4862513"/>
                <a:ext cx="600075" cy="601663"/>
              </a:xfrm>
              <a:custGeom>
                <a:avLst/>
                <a:gdLst>
                  <a:gd name="T0" fmla="*/ 131 w 160"/>
                  <a:gd name="T1" fmla="*/ 63 h 160"/>
                  <a:gd name="T2" fmla="*/ 95 w 160"/>
                  <a:gd name="T3" fmla="*/ 135 h 160"/>
                  <a:gd name="T4" fmla="*/ 146 w 160"/>
                  <a:gd name="T5" fmla="*/ 77 h 160"/>
                  <a:gd name="T6" fmla="*/ 125 w 160"/>
                  <a:gd name="T7" fmla="*/ 32 h 160"/>
                  <a:gd name="T8" fmla="*/ 125 w 160"/>
                  <a:gd name="T9" fmla="*/ 32 h 160"/>
                  <a:gd name="T10" fmla="*/ 125 w 160"/>
                  <a:gd name="T11" fmla="*/ 32 h 160"/>
                  <a:gd name="T12" fmla="*/ 131 w 160"/>
                  <a:gd name="T13" fmla="*/ 63 h 160"/>
                  <a:gd name="T14" fmla="*/ 80 w 160"/>
                  <a:gd name="T15" fmla="*/ 0 h 160"/>
                  <a:gd name="T16" fmla="*/ 160 w 160"/>
                  <a:gd name="T17" fmla="*/ 80 h 160"/>
                  <a:gd name="T18" fmla="*/ 80 w 160"/>
                  <a:gd name="T19" fmla="*/ 160 h 160"/>
                  <a:gd name="T20" fmla="*/ 0 w 160"/>
                  <a:gd name="T21" fmla="*/ 80 h 160"/>
                  <a:gd name="T22" fmla="*/ 80 w 160"/>
                  <a:gd name="T2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160">
                    <a:moveTo>
                      <a:pt x="131" y="63"/>
                    </a:moveTo>
                    <a:cubicBezTo>
                      <a:pt x="131" y="92"/>
                      <a:pt x="117" y="118"/>
                      <a:pt x="95" y="135"/>
                    </a:cubicBezTo>
                    <a:cubicBezTo>
                      <a:pt x="124" y="131"/>
                      <a:pt x="146" y="107"/>
                      <a:pt x="146" y="77"/>
                    </a:cubicBezTo>
                    <a:cubicBezTo>
                      <a:pt x="146" y="59"/>
                      <a:pt x="138" y="43"/>
                      <a:pt x="125" y="32"/>
                    </a:cubicBezTo>
                    <a:cubicBezTo>
                      <a:pt x="125" y="32"/>
                      <a:pt x="125" y="32"/>
                      <a:pt x="125" y="32"/>
                    </a:cubicBezTo>
                    <a:cubicBezTo>
                      <a:pt x="125" y="32"/>
                      <a:pt x="125" y="32"/>
                      <a:pt x="125" y="32"/>
                    </a:cubicBezTo>
                    <a:cubicBezTo>
                      <a:pt x="129" y="42"/>
                      <a:pt x="131" y="52"/>
                      <a:pt x="131" y="63"/>
                    </a:cubicBezTo>
                    <a:close/>
                    <a:moveTo>
                      <a:pt x="80" y="0"/>
                    </a:moveTo>
                    <a:cubicBezTo>
                      <a:pt x="124" y="0"/>
                      <a:pt x="160" y="36"/>
                      <a:pt x="160" y="80"/>
                    </a:cubicBezTo>
                    <a:cubicBezTo>
                      <a:pt x="160" y="124"/>
                      <a:pt x="124" y="160"/>
                      <a:pt x="80" y="160"/>
                    </a:cubicBezTo>
                    <a:cubicBezTo>
                      <a:pt x="36" y="160"/>
                      <a:pt x="0" y="124"/>
                      <a:pt x="0" y="80"/>
                    </a:cubicBezTo>
                    <a:cubicBezTo>
                      <a:pt x="0" y="36"/>
                      <a:pt x="36" y="0"/>
                      <a:pt x="80"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3" name="Freeform 54"/>
              <p:cNvSpPr/>
              <p:nvPr/>
            </p:nvSpPr>
            <p:spPr bwMode="auto">
              <a:xfrm>
                <a:off x="8221663" y="498316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4" name="Freeform 55"/>
              <p:cNvSpPr/>
              <p:nvPr/>
            </p:nvSpPr>
            <p:spPr bwMode="auto">
              <a:xfrm>
                <a:off x="7521576" y="5426075"/>
                <a:ext cx="519113" cy="587375"/>
              </a:xfrm>
              <a:custGeom>
                <a:avLst/>
                <a:gdLst>
                  <a:gd name="T0" fmla="*/ 138 w 138"/>
                  <a:gd name="T1" fmla="*/ 42 h 156"/>
                  <a:gd name="T2" fmla="*/ 112 w 138"/>
                  <a:gd name="T3" fmla="*/ 133 h 156"/>
                  <a:gd name="T4" fmla="*/ 128 w 138"/>
                  <a:gd name="T5" fmla="*/ 156 h 156"/>
                  <a:gd name="T6" fmla="*/ 0 w 138"/>
                  <a:gd name="T7" fmla="*/ 156 h 156"/>
                  <a:gd name="T8" fmla="*/ 0 w 138"/>
                  <a:gd name="T9" fmla="*/ 63 h 156"/>
                  <a:gd name="T10" fmla="*/ 77 w 138"/>
                  <a:gd name="T11" fmla="*/ 0 h 156"/>
                  <a:gd name="T12" fmla="*/ 138 w 138"/>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42"/>
                    </a:moveTo>
                    <a:cubicBezTo>
                      <a:pt x="112" y="133"/>
                      <a:pt x="112" y="133"/>
                      <a:pt x="112" y="133"/>
                    </a:cubicBezTo>
                    <a:cubicBezTo>
                      <a:pt x="128" y="156"/>
                      <a:pt x="128" y="156"/>
                      <a:pt x="128" y="156"/>
                    </a:cubicBezTo>
                    <a:cubicBezTo>
                      <a:pt x="0" y="156"/>
                      <a:pt x="0" y="156"/>
                      <a:pt x="0" y="156"/>
                    </a:cubicBezTo>
                    <a:cubicBezTo>
                      <a:pt x="0" y="156"/>
                      <a:pt x="0" y="126"/>
                      <a:pt x="0" y="63"/>
                    </a:cubicBezTo>
                    <a:cubicBezTo>
                      <a:pt x="0" y="29"/>
                      <a:pt x="40" y="11"/>
                      <a:pt x="77" y="0"/>
                    </a:cubicBezTo>
                    <a:cubicBezTo>
                      <a:pt x="88" y="23"/>
                      <a:pt x="111" y="40"/>
                      <a:pt x="138" y="4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5" name="Freeform 56"/>
              <p:cNvSpPr/>
              <p:nvPr/>
            </p:nvSpPr>
            <p:spPr bwMode="auto">
              <a:xfrm>
                <a:off x="6199188" y="2232025"/>
                <a:ext cx="1270000" cy="1431925"/>
              </a:xfrm>
              <a:custGeom>
                <a:avLst/>
                <a:gdLst>
                  <a:gd name="T0" fmla="*/ 61 w 338"/>
                  <a:gd name="T1" fmla="*/ 324 h 381"/>
                  <a:gd name="T2" fmla="*/ 0 w 338"/>
                  <a:gd name="T3" fmla="*/ 101 h 381"/>
                  <a:gd name="T4" fmla="*/ 147 w 338"/>
                  <a:gd name="T5" fmla="*/ 0 h 381"/>
                  <a:gd name="T6" fmla="*/ 338 w 338"/>
                  <a:gd name="T7" fmla="*/ 153 h 381"/>
                  <a:gd name="T8" fmla="*/ 338 w 338"/>
                  <a:gd name="T9" fmla="*/ 381 h 381"/>
                  <a:gd name="T10" fmla="*/ 24 w 338"/>
                  <a:gd name="T11" fmla="*/ 381 h 381"/>
                  <a:gd name="T12" fmla="*/ 61 w 338"/>
                  <a:gd name="T13" fmla="*/ 324 h 381"/>
                </a:gdLst>
                <a:ahLst/>
                <a:cxnLst>
                  <a:cxn ang="0">
                    <a:pos x="T0" y="T1"/>
                  </a:cxn>
                  <a:cxn ang="0">
                    <a:pos x="T2" y="T3"/>
                  </a:cxn>
                  <a:cxn ang="0">
                    <a:pos x="T4" y="T5"/>
                  </a:cxn>
                  <a:cxn ang="0">
                    <a:pos x="T6" y="T7"/>
                  </a:cxn>
                  <a:cxn ang="0">
                    <a:pos x="T8" y="T9"/>
                  </a:cxn>
                  <a:cxn ang="0">
                    <a:pos x="T10" y="T11"/>
                  </a:cxn>
                  <a:cxn ang="0">
                    <a:pos x="T12" y="T13"/>
                  </a:cxn>
                </a:cxnLst>
                <a:rect l="0" t="0" r="r" b="b"/>
                <a:pathLst>
                  <a:path w="338" h="381">
                    <a:moveTo>
                      <a:pt x="61" y="324"/>
                    </a:moveTo>
                    <a:cubicBezTo>
                      <a:pt x="0" y="101"/>
                      <a:pt x="0" y="101"/>
                      <a:pt x="0" y="101"/>
                    </a:cubicBezTo>
                    <a:cubicBezTo>
                      <a:pt x="65" y="96"/>
                      <a:pt x="120" y="56"/>
                      <a:pt x="147" y="0"/>
                    </a:cubicBezTo>
                    <a:cubicBezTo>
                      <a:pt x="240" y="25"/>
                      <a:pt x="338" y="71"/>
                      <a:pt x="338" y="153"/>
                    </a:cubicBezTo>
                    <a:cubicBezTo>
                      <a:pt x="338" y="307"/>
                      <a:pt x="338" y="381"/>
                      <a:pt x="338" y="381"/>
                    </a:cubicBezTo>
                    <a:cubicBezTo>
                      <a:pt x="24" y="381"/>
                      <a:pt x="24" y="381"/>
                      <a:pt x="24" y="381"/>
                    </a:cubicBezTo>
                    <a:lnTo>
                      <a:pt x="61" y="324"/>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6" name="Freeform 57"/>
              <p:cNvSpPr/>
              <p:nvPr/>
            </p:nvSpPr>
            <p:spPr bwMode="auto">
              <a:xfrm>
                <a:off x="6154738" y="5426075"/>
                <a:ext cx="517525" cy="582613"/>
              </a:xfrm>
              <a:custGeom>
                <a:avLst/>
                <a:gdLst>
                  <a:gd name="T0" fmla="*/ 138 w 138"/>
                  <a:gd name="T1" fmla="*/ 62 h 155"/>
                  <a:gd name="T2" fmla="*/ 138 w 138"/>
                  <a:gd name="T3" fmla="*/ 155 h 155"/>
                  <a:gd name="T4" fmla="*/ 10 w 138"/>
                  <a:gd name="T5" fmla="*/ 155 h 155"/>
                  <a:gd name="T6" fmla="*/ 25 w 138"/>
                  <a:gd name="T7" fmla="*/ 132 h 155"/>
                  <a:gd name="T8" fmla="*/ 0 w 138"/>
                  <a:gd name="T9" fmla="*/ 41 h 155"/>
                  <a:gd name="T10" fmla="*/ 60 w 138"/>
                  <a:gd name="T11" fmla="*/ 0 h 155"/>
                  <a:gd name="T12" fmla="*/ 138 w 138"/>
                  <a:gd name="T13" fmla="*/ 62 h 155"/>
                </a:gdLst>
                <a:ahLst/>
                <a:cxnLst>
                  <a:cxn ang="0">
                    <a:pos x="T0" y="T1"/>
                  </a:cxn>
                  <a:cxn ang="0">
                    <a:pos x="T2" y="T3"/>
                  </a:cxn>
                  <a:cxn ang="0">
                    <a:pos x="T4" y="T5"/>
                  </a:cxn>
                  <a:cxn ang="0">
                    <a:pos x="T6" y="T7"/>
                  </a:cxn>
                  <a:cxn ang="0">
                    <a:pos x="T8" y="T9"/>
                  </a:cxn>
                  <a:cxn ang="0">
                    <a:pos x="T10" y="T11"/>
                  </a:cxn>
                  <a:cxn ang="0">
                    <a:pos x="T12" y="T13"/>
                  </a:cxn>
                </a:cxnLst>
                <a:rect l="0" t="0" r="r" b="b"/>
                <a:pathLst>
                  <a:path w="138" h="155">
                    <a:moveTo>
                      <a:pt x="138" y="62"/>
                    </a:moveTo>
                    <a:cubicBezTo>
                      <a:pt x="138" y="125"/>
                      <a:pt x="138" y="155"/>
                      <a:pt x="138" y="155"/>
                    </a:cubicBezTo>
                    <a:cubicBezTo>
                      <a:pt x="10" y="155"/>
                      <a:pt x="10" y="155"/>
                      <a:pt x="10" y="155"/>
                    </a:cubicBezTo>
                    <a:cubicBezTo>
                      <a:pt x="25" y="132"/>
                      <a:pt x="25" y="132"/>
                      <a:pt x="25" y="132"/>
                    </a:cubicBezTo>
                    <a:cubicBezTo>
                      <a:pt x="0" y="41"/>
                      <a:pt x="0" y="41"/>
                      <a:pt x="0" y="41"/>
                    </a:cubicBezTo>
                    <a:cubicBezTo>
                      <a:pt x="26" y="39"/>
                      <a:pt x="49" y="23"/>
                      <a:pt x="60" y="0"/>
                    </a:cubicBezTo>
                    <a:cubicBezTo>
                      <a:pt x="98" y="10"/>
                      <a:pt x="138" y="29"/>
                      <a:pt x="138" y="6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7" name="Freeform 58"/>
              <p:cNvSpPr>
                <a:spLocks noEditPoints="1"/>
              </p:cNvSpPr>
              <p:nvPr/>
            </p:nvSpPr>
            <p:spPr bwMode="auto">
              <a:xfrm>
                <a:off x="5395913" y="841375"/>
                <a:ext cx="1479550" cy="1481138"/>
              </a:xfrm>
              <a:custGeom>
                <a:avLst/>
                <a:gdLst>
                  <a:gd name="T0" fmla="*/ 197 w 394"/>
                  <a:gd name="T1" fmla="*/ 0 h 394"/>
                  <a:gd name="T2" fmla="*/ 394 w 394"/>
                  <a:gd name="T3" fmla="*/ 197 h 394"/>
                  <a:gd name="T4" fmla="*/ 197 w 394"/>
                  <a:gd name="T5" fmla="*/ 394 h 394"/>
                  <a:gd name="T6" fmla="*/ 0 w 394"/>
                  <a:gd name="T7" fmla="*/ 197 h 394"/>
                  <a:gd name="T8" fmla="*/ 197 w 394"/>
                  <a:gd name="T9" fmla="*/ 0 h 394"/>
                  <a:gd name="T10" fmla="*/ 359 w 394"/>
                  <a:gd name="T11" fmla="*/ 190 h 394"/>
                  <a:gd name="T12" fmla="*/ 307 w 394"/>
                  <a:gd name="T13" fmla="*/ 79 h 394"/>
                  <a:gd name="T14" fmla="*/ 321 w 394"/>
                  <a:gd name="T15" fmla="*/ 157 h 394"/>
                  <a:gd name="T16" fmla="*/ 235 w 394"/>
                  <a:gd name="T17" fmla="*/ 331 h 394"/>
                  <a:gd name="T18" fmla="*/ 359 w 394"/>
                  <a:gd name="T19" fmla="*/ 19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4" h="394">
                    <a:moveTo>
                      <a:pt x="197" y="0"/>
                    </a:moveTo>
                    <a:cubicBezTo>
                      <a:pt x="306" y="0"/>
                      <a:pt x="394" y="88"/>
                      <a:pt x="394" y="197"/>
                    </a:cubicBezTo>
                    <a:cubicBezTo>
                      <a:pt x="394" y="306"/>
                      <a:pt x="306" y="394"/>
                      <a:pt x="197" y="394"/>
                    </a:cubicBezTo>
                    <a:cubicBezTo>
                      <a:pt x="88" y="394"/>
                      <a:pt x="0" y="306"/>
                      <a:pt x="0" y="197"/>
                    </a:cubicBezTo>
                    <a:cubicBezTo>
                      <a:pt x="0" y="88"/>
                      <a:pt x="88" y="0"/>
                      <a:pt x="197" y="0"/>
                    </a:cubicBezTo>
                    <a:close/>
                    <a:moveTo>
                      <a:pt x="359" y="190"/>
                    </a:moveTo>
                    <a:cubicBezTo>
                      <a:pt x="359" y="145"/>
                      <a:pt x="339" y="105"/>
                      <a:pt x="307" y="79"/>
                    </a:cubicBezTo>
                    <a:cubicBezTo>
                      <a:pt x="316" y="103"/>
                      <a:pt x="321" y="130"/>
                      <a:pt x="321" y="157"/>
                    </a:cubicBezTo>
                    <a:cubicBezTo>
                      <a:pt x="321" y="228"/>
                      <a:pt x="287" y="291"/>
                      <a:pt x="235" y="331"/>
                    </a:cubicBezTo>
                    <a:cubicBezTo>
                      <a:pt x="305" y="322"/>
                      <a:pt x="359" y="262"/>
                      <a:pt x="359" y="19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8" name="Freeform 59"/>
              <p:cNvSpPr/>
              <p:nvPr/>
            </p:nvSpPr>
            <p:spPr bwMode="auto">
              <a:xfrm>
                <a:off x="5594351" y="5426075"/>
                <a:ext cx="522288" cy="582613"/>
              </a:xfrm>
              <a:custGeom>
                <a:avLst/>
                <a:gdLst>
                  <a:gd name="T0" fmla="*/ 139 w 139"/>
                  <a:gd name="T1" fmla="*/ 41 h 155"/>
                  <a:gd name="T2" fmla="*/ 113 w 139"/>
                  <a:gd name="T3" fmla="*/ 132 h 155"/>
                  <a:gd name="T4" fmla="*/ 129 w 139"/>
                  <a:gd name="T5" fmla="*/ 155 h 155"/>
                  <a:gd name="T6" fmla="*/ 0 w 139"/>
                  <a:gd name="T7" fmla="*/ 155 h 155"/>
                  <a:gd name="T8" fmla="*/ 0 w 139"/>
                  <a:gd name="T9" fmla="*/ 62 h 155"/>
                  <a:gd name="T10" fmla="*/ 78 w 139"/>
                  <a:gd name="T11" fmla="*/ 0 h 155"/>
                  <a:gd name="T12" fmla="*/ 139 w 139"/>
                  <a:gd name="T13" fmla="*/ 41 h 155"/>
                </a:gdLst>
                <a:ahLst/>
                <a:cxnLst>
                  <a:cxn ang="0">
                    <a:pos x="T0" y="T1"/>
                  </a:cxn>
                  <a:cxn ang="0">
                    <a:pos x="T2" y="T3"/>
                  </a:cxn>
                  <a:cxn ang="0">
                    <a:pos x="T4" y="T5"/>
                  </a:cxn>
                  <a:cxn ang="0">
                    <a:pos x="T6" y="T7"/>
                  </a:cxn>
                  <a:cxn ang="0">
                    <a:pos x="T8" y="T9"/>
                  </a:cxn>
                  <a:cxn ang="0">
                    <a:pos x="T10" y="T11"/>
                  </a:cxn>
                  <a:cxn ang="0">
                    <a:pos x="T12" y="T13"/>
                  </a:cxn>
                </a:cxnLst>
                <a:rect l="0" t="0" r="r" b="b"/>
                <a:pathLst>
                  <a:path w="139" h="155">
                    <a:moveTo>
                      <a:pt x="139" y="41"/>
                    </a:moveTo>
                    <a:cubicBezTo>
                      <a:pt x="113" y="132"/>
                      <a:pt x="113" y="132"/>
                      <a:pt x="113" y="132"/>
                    </a:cubicBezTo>
                    <a:cubicBezTo>
                      <a:pt x="129" y="155"/>
                      <a:pt x="129" y="155"/>
                      <a:pt x="129" y="155"/>
                    </a:cubicBezTo>
                    <a:cubicBezTo>
                      <a:pt x="0" y="155"/>
                      <a:pt x="0" y="155"/>
                      <a:pt x="0" y="155"/>
                    </a:cubicBezTo>
                    <a:cubicBezTo>
                      <a:pt x="0" y="155"/>
                      <a:pt x="0" y="125"/>
                      <a:pt x="0" y="62"/>
                    </a:cubicBezTo>
                    <a:cubicBezTo>
                      <a:pt x="0" y="29"/>
                      <a:pt x="41" y="10"/>
                      <a:pt x="78" y="0"/>
                    </a:cubicBezTo>
                    <a:cubicBezTo>
                      <a:pt x="89" y="23"/>
                      <a:pt x="112" y="39"/>
                      <a:pt x="139" y="41"/>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9" name="Freeform 60"/>
              <p:cNvSpPr>
                <a:spLocks noEditPoints="1"/>
              </p:cNvSpPr>
              <p:nvPr/>
            </p:nvSpPr>
            <p:spPr bwMode="auto">
              <a:xfrm>
                <a:off x="5827713" y="4859338"/>
                <a:ext cx="601663" cy="601663"/>
              </a:xfrm>
              <a:custGeom>
                <a:avLst/>
                <a:gdLst>
                  <a:gd name="T0" fmla="*/ 95 w 160"/>
                  <a:gd name="T1" fmla="*/ 135 h 160"/>
                  <a:gd name="T2" fmla="*/ 146 w 160"/>
                  <a:gd name="T3" fmla="*/ 77 h 160"/>
                  <a:gd name="T4" fmla="*/ 125 w 160"/>
                  <a:gd name="T5" fmla="*/ 32 h 160"/>
                  <a:gd name="T6" fmla="*/ 130 w 160"/>
                  <a:gd name="T7" fmla="*/ 64 h 160"/>
                  <a:gd name="T8" fmla="*/ 95 w 160"/>
                  <a:gd name="T9" fmla="*/ 135 h 160"/>
                  <a:gd name="T10" fmla="*/ 160 w 160"/>
                  <a:gd name="T11" fmla="*/ 80 h 160"/>
                  <a:gd name="T12" fmla="*/ 80 w 160"/>
                  <a:gd name="T13" fmla="*/ 160 h 160"/>
                  <a:gd name="T14" fmla="*/ 0 w 160"/>
                  <a:gd name="T15" fmla="*/ 80 h 160"/>
                  <a:gd name="T16" fmla="*/ 80 w 160"/>
                  <a:gd name="T17" fmla="*/ 0 h 160"/>
                  <a:gd name="T18" fmla="*/ 160 w 160"/>
                  <a:gd name="T1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95" y="135"/>
                    </a:moveTo>
                    <a:cubicBezTo>
                      <a:pt x="124" y="131"/>
                      <a:pt x="146" y="107"/>
                      <a:pt x="146" y="77"/>
                    </a:cubicBezTo>
                    <a:cubicBezTo>
                      <a:pt x="146" y="59"/>
                      <a:pt x="138" y="43"/>
                      <a:pt x="125" y="32"/>
                    </a:cubicBezTo>
                    <a:cubicBezTo>
                      <a:pt x="128" y="42"/>
                      <a:pt x="130" y="53"/>
                      <a:pt x="130" y="64"/>
                    </a:cubicBezTo>
                    <a:cubicBezTo>
                      <a:pt x="130" y="93"/>
                      <a:pt x="117" y="119"/>
                      <a:pt x="95" y="135"/>
                    </a:cubicBezTo>
                    <a:close/>
                    <a:moveTo>
                      <a:pt x="160" y="80"/>
                    </a:moveTo>
                    <a:cubicBezTo>
                      <a:pt x="160" y="124"/>
                      <a:pt x="124" y="160"/>
                      <a:pt x="80" y="160"/>
                    </a:cubicBezTo>
                    <a:cubicBezTo>
                      <a:pt x="36" y="160"/>
                      <a:pt x="0" y="124"/>
                      <a:pt x="0" y="80"/>
                    </a:cubicBezTo>
                    <a:cubicBezTo>
                      <a:pt x="0" y="36"/>
                      <a:pt x="36" y="0"/>
                      <a:pt x="80" y="0"/>
                    </a:cubicBezTo>
                    <a:cubicBezTo>
                      <a:pt x="124" y="0"/>
                      <a:pt x="160" y="36"/>
                      <a:pt x="160" y="8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0" name="Freeform 61"/>
              <p:cNvSpPr/>
              <p:nvPr/>
            </p:nvSpPr>
            <p:spPr bwMode="auto">
              <a:xfrm>
                <a:off x="4830763" y="2232025"/>
                <a:ext cx="1274763" cy="1431925"/>
              </a:xfrm>
              <a:custGeom>
                <a:avLst/>
                <a:gdLst>
                  <a:gd name="T0" fmla="*/ 0 w 339"/>
                  <a:gd name="T1" fmla="*/ 381 h 381"/>
                  <a:gd name="T2" fmla="*/ 0 w 339"/>
                  <a:gd name="T3" fmla="*/ 153 h 381"/>
                  <a:gd name="T4" fmla="*/ 191 w 339"/>
                  <a:gd name="T5" fmla="*/ 0 h 381"/>
                  <a:gd name="T6" fmla="*/ 339 w 339"/>
                  <a:gd name="T7" fmla="*/ 101 h 381"/>
                  <a:gd name="T8" fmla="*/ 277 w 339"/>
                  <a:gd name="T9" fmla="*/ 324 h 381"/>
                  <a:gd name="T10" fmla="*/ 314 w 339"/>
                  <a:gd name="T11" fmla="*/ 381 h 381"/>
                  <a:gd name="T12" fmla="*/ 0 w 339"/>
                  <a:gd name="T13" fmla="*/ 381 h 381"/>
                </a:gdLst>
                <a:ahLst/>
                <a:cxnLst>
                  <a:cxn ang="0">
                    <a:pos x="T0" y="T1"/>
                  </a:cxn>
                  <a:cxn ang="0">
                    <a:pos x="T2" y="T3"/>
                  </a:cxn>
                  <a:cxn ang="0">
                    <a:pos x="T4" y="T5"/>
                  </a:cxn>
                  <a:cxn ang="0">
                    <a:pos x="T6" y="T7"/>
                  </a:cxn>
                  <a:cxn ang="0">
                    <a:pos x="T8" y="T9"/>
                  </a:cxn>
                  <a:cxn ang="0">
                    <a:pos x="T10" y="T11"/>
                  </a:cxn>
                  <a:cxn ang="0">
                    <a:pos x="T12" y="T13"/>
                  </a:cxn>
                </a:cxnLst>
                <a:rect l="0" t="0" r="r" b="b"/>
                <a:pathLst>
                  <a:path w="339" h="381">
                    <a:moveTo>
                      <a:pt x="0" y="381"/>
                    </a:moveTo>
                    <a:cubicBezTo>
                      <a:pt x="0" y="381"/>
                      <a:pt x="0" y="307"/>
                      <a:pt x="0" y="153"/>
                    </a:cubicBezTo>
                    <a:cubicBezTo>
                      <a:pt x="0" y="71"/>
                      <a:pt x="98" y="25"/>
                      <a:pt x="191" y="0"/>
                    </a:cubicBezTo>
                    <a:cubicBezTo>
                      <a:pt x="218" y="56"/>
                      <a:pt x="273" y="96"/>
                      <a:pt x="339" y="101"/>
                    </a:cubicBezTo>
                    <a:cubicBezTo>
                      <a:pt x="277" y="324"/>
                      <a:pt x="277" y="324"/>
                      <a:pt x="277" y="324"/>
                    </a:cubicBezTo>
                    <a:cubicBezTo>
                      <a:pt x="314" y="381"/>
                      <a:pt x="314" y="381"/>
                      <a:pt x="314" y="381"/>
                    </a:cubicBezTo>
                    <a:lnTo>
                      <a:pt x="0" y="381"/>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1" name="Freeform 62"/>
              <p:cNvSpPr/>
              <p:nvPr/>
            </p:nvSpPr>
            <p:spPr bwMode="auto">
              <a:xfrm>
                <a:off x="4162426" y="5434013"/>
                <a:ext cx="519113" cy="585788"/>
              </a:xfrm>
              <a:custGeom>
                <a:avLst/>
                <a:gdLst>
                  <a:gd name="T0" fmla="*/ 138 w 138"/>
                  <a:gd name="T1" fmla="*/ 62 h 156"/>
                  <a:gd name="T2" fmla="*/ 138 w 138"/>
                  <a:gd name="T3" fmla="*/ 156 h 156"/>
                  <a:gd name="T4" fmla="*/ 10 w 138"/>
                  <a:gd name="T5" fmla="*/ 156 h 156"/>
                  <a:gd name="T6" fmla="*/ 25 w 138"/>
                  <a:gd name="T7" fmla="*/ 132 h 156"/>
                  <a:gd name="T8" fmla="*/ 0 w 138"/>
                  <a:gd name="T9" fmla="*/ 41 h 156"/>
                  <a:gd name="T10" fmla="*/ 60 w 138"/>
                  <a:gd name="T11" fmla="*/ 0 h 156"/>
                  <a:gd name="T12" fmla="*/ 138 w 138"/>
                  <a:gd name="T13" fmla="*/ 62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62"/>
                    </a:moveTo>
                    <a:cubicBezTo>
                      <a:pt x="138" y="125"/>
                      <a:pt x="138" y="156"/>
                      <a:pt x="138" y="156"/>
                    </a:cubicBezTo>
                    <a:cubicBezTo>
                      <a:pt x="10" y="156"/>
                      <a:pt x="10" y="156"/>
                      <a:pt x="10" y="156"/>
                    </a:cubicBezTo>
                    <a:cubicBezTo>
                      <a:pt x="25" y="132"/>
                      <a:pt x="25" y="132"/>
                      <a:pt x="25" y="132"/>
                    </a:cubicBezTo>
                    <a:cubicBezTo>
                      <a:pt x="0" y="41"/>
                      <a:pt x="0" y="41"/>
                      <a:pt x="0" y="41"/>
                    </a:cubicBezTo>
                    <a:cubicBezTo>
                      <a:pt x="26" y="39"/>
                      <a:pt x="49" y="23"/>
                      <a:pt x="60" y="0"/>
                    </a:cubicBezTo>
                    <a:cubicBezTo>
                      <a:pt x="98" y="10"/>
                      <a:pt x="138" y="29"/>
                      <a:pt x="138" y="6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2" name="Freeform 63"/>
              <p:cNvSpPr>
                <a:spLocks noEditPoints="1"/>
              </p:cNvSpPr>
              <p:nvPr/>
            </p:nvSpPr>
            <p:spPr bwMode="auto">
              <a:xfrm>
                <a:off x="3832226" y="4867275"/>
                <a:ext cx="604838" cy="604838"/>
              </a:xfrm>
              <a:custGeom>
                <a:avLst/>
                <a:gdLst>
                  <a:gd name="T0" fmla="*/ 147 w 161"/>
                  <a:gd name="T1" fmla="*/ 78 h 161"/>
                  <a:gd name="T2" fmla="*/ 126 w 161"/>
                  <a:gd name="T3" fmla="*/ 32 h 161"/>
                  <a:gd name="T4" fmla="*/ 131 w 161"/>
                  <a:gd name="T5" fmla="*/ 64 h 161"/>
                  <a:gd name="T6" fmla="*/ 96 w 161"/>
                  <a:gd name="T7" fmla="*/ 135 h 161"/>
                  <a:gd name="T8" fmla="*/ 147 w 161"/>
                  <a:gd name="T9" fmla="*/ 78 h 161"/>
                  <a:gd name="T10" fmla="*/ 81 w 161"/>
                  <a:gd name="T11" fmla="*/ 0 h 161"/>
                  <a:gd name="T12" fmla="*/ 161 w 161"/>
                  <a:gd name="T13" fmla="*/ 80 h 161"/>
                  <a:gd name="T14" fmla="*/ 81 w 161"/>
                  <a:gd name="T15" fmla="*/ 161 h 161"/>
                  <a:gd name="T16" fmla="*/ 0 w 161"/>
                  <a:gd name="T17" fmla="*/ 80 h 161"/>
                  <a:gd name="T18" fmla="*/ 81 w 161"/>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161">
                    <a:moveTo>
                      <a:pt x="147" y="78"/>
                    </a:moveTo>
                    <a:cubicBezTo>
                      <a:pt x="147" y="59"/>
                      <a:pt x="139" y="43"/>
                      <a:pt x="126" y="32"/>
                    </a:cubicBezTo>
                    <a:cubicBezTo>
                      <a:pt x="129" y="42"/>
                      <a:pt x="131" y="53"/>
                      <a:pt x="131" y="64"/>
                    </a:cubicBezTo>
                    <a:cubicBezTo>
                      <a:pt x="131" y="93"/>
                      <a:pt x="118" y="119"/>
                      <a:pt x="96" y="135"/>
                    </a:cubicBezTo>
                    <a:cubicBezTo>
                      <a:pt x="125" y="132"/>
                      <a:pt x="147" y="107"/>
                      <a:pt x="147" y="78"/>
                    </a:cubicBezTo>
                    <a:close/>
                    <a:moveTo>
                      <a:pt x="81" y="0"/>
                    </a:moveTo>
                    <a:cubicBezTo>
                      <a:pt x="125" y="0"/>
                      <a:pt x="161" y="36"/>
                      <a:pt x="161" y="80"/>
                    </a:cubicBezTo>
                    <a:cubicBezTo>
                      <a:pt x="161" y="125"/>
                      <a:pt x="125" y="161"/>
                      <a:pt x="81" y="161"/>
                    </a:cubicBezTo>
                    <a:cubicBezTo>
                      <a:pt x="36" y="161"/>
                      <a:pt x="0" y="125"/>
                      <a:pt x="0" y="80"/>
                    </a:cubicBezTo>
                    <a:cubicBezTo>
                      <a:pt x="0" y="36"/>
                      <a:pt x="36" y="0"/>
                      <a:pt x="81"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3" name="Freeform 64"/>
              <p:cNvSpPr/>
              <p:nvPr/>
            </p:nvSpPr>
            <p:spPr bwMode="auto">
              <a:xfrm>
                <a:off x="3602038" y="5434013"/>
                <a:ext cx="519113" cy="585788"/>
              </a:xfrm>
              <a:custGeom>
                <a:avLst/>
                <a:gdLst>
                  <a:gd name="T0" fmla="*/ 138 w 138"/>
                  <a:gd name="T1" fmla="*/ 41 h 156"/>
                  <a:gd name="T2" fmla="*/ 113 w 138"/>
                  <a:gd name="T3" fmla="*/ 132 h 156"/>
                  <a:gd name="T4" fmla="*/ 128 w 138"/>
                  <a:gd name="T5" fmla="*/ 156 h 156"/>
                  <a:gd name="T6" fmla="*/ 0 w 138"/>
                  <a:gd name="T7" fmla="*/ 156 h 156"/>
                  <a:gd name="T8" fmla="*/ 0 w 138"/>
                  <a:gd name="T9" fmla="*/ 62 h 156"/>
                  <a:gd name="T10" fmla="*/ 78 w 138"/>
                  <a:gd name="T11" fmla="*/ 0 h 156"/>
                  <a:gd name="T12" fmla="*/ 138 w 138"/>
                  <a:gd name="T13" fmla="*/ 41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41"/>
                    </a:moveTo>
                    <a:cubicBezTo>
                      <a:pt x="113" y="132"/>
                      <a:pt x="113" y="132"/>
                      <a:pt x="113" y="132"/>
                    </a:cubicBezTo>
                    <a:cubicBezTo>
                      <a:pt x="128" y="156"/>
                      <a:pt x="128" y="156"/>
                      <a:pt x="128" y="156"/>
                    </a:cubicBezTo>
                    <a:cubicBezTo>
                      <a:pt x="0" y="156"/>
                      <a:pt x="0" y="156"/>
                      <a:pt x="0" y="156"/>
                    </a:cubicBezTo>
                    <a:cubicBezTo>
                      <a:pt x="0" y="156"/>
                      <a:pt x="0" y="125"/>
                      <a:pt x="0" y="62"/>
                    </a:cubicBezTo>
                    <a:cubicBezTo>
                      <a:pt x="0" y="29"/>
                      <a:pt x="40" y="10"/>
                      <a:pt x="78" y="0"/>
                    </a:cubicBezTo>
                    <a:cubicBezTo>
                      <a:pt x="89" y="23"/>
                      <a:pt x="112" y="39"/>
                      <a:pt x="138" y="41"/>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26" name="组合 125"/>
          <p:cNvGrpSpPr/>
          <p:nvPr/>
        </p:nvGrpSpPr>
        <p:grpSpPr>
          <a:xfrm>
            <a:off x="8041805" y="2522500"/>
            <a:ext cx="3096343" cy="957040"/>
            <a:chOff x="2288094" y="1321493"/>
            <a:chExt cx="1054615" cy="957040"/>
          </a:xfrm>
        </p:grpSpPr>
        <p:sp>
          <p:nvSpPr>
            <p:cNvPr id="127" name="矩形 126"/>
            <p:cNvSpPr/>
            <p:nvPr/>
          </p:nvSpPr>
          <p:spPr>
            <a:xfrm>
              <a:off x="2288094" y="1321493"/>
              <a:ext cx="691870" cy="369332"/>
            </a:xfrm>
            <a:prstGeom prst="rect">
              <a:avLst/>
            </a:prstGeom>
          </p:spPr>
          <p:txBody>
            <a:bodyPr wrap="non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主要目标顺利完成</a:t>
              </a:r>
            </a:p>
          </p:txBody>
        </p:sp>
        <p:sp>
          <p:nvSpPr>
            <p:cNvPr id="128" name="矩形 127"/>
            <p:cNvSpPr/>
            <p:nvPr/>
          </p:nvSpPr>
          <p:spPr>
            <a:xfrm>
              <a:off x="2288094" y="1755313"/>
              <a:ext cx="1054615" cy="523220"/>
            </a:xfrm>
            <a:prstGeom prst="rect">
              <a:avLst/>
            </a:prstGeom>
          </p:spPr>
          <p:txBody>
            <a:bodyPr wrap="square" anchor="ctr">
              <a:spAutoFit/>
            </a:body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29" name="组合 128"/>
          <p:cNvGrpSpPr/>
          <p:nvPr/>
        </p:nvGrpSpPr>
        <p:grpSpPr>
          <a:xfrm>
            <a:off x="7177707" y="3818644"/>
            <a:ext cx="834492" cy="834492"/>
            <a:chOff x="8522033" y="3429000"/>
            <a:chExt cx="834492" cy="834492"/>
          </a:xfrm>
        </p:grpSpPr>
        <p:grpSp>
          <p:nvGrpSpPr>
            <p:cNvPr id="130" name="组合 129"/>
            <p:cNvGrpSpPr/>
            <p:nvPr/>
          </p:nvGrpSpPr>
          <p:grpSpPr>
            <a:xfrm>
              <a:off x="8522033" y="3429000"/>
              <a:ext cx="834492" cy="834492"/>
              <a:chOff x="1705099" y="2564904"/>
              <a:chExt cx="1800200" cy="1800200"/>
            </a:xfrm>
          </p:grpSpPr>
          <p:sp>
            <p:nvSpPr>
              <p:cNvPr id="146" name="椭圆 14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7" name="椭圆 14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31" name="组合 130"/>
            <p:cNvGrpSpPr/>
            <p:nvPr/>
          </p:nvGrpSpPr>
          <p:grpSpPr>
            <a:xfrm>
              <a:off x="8751897" y="3624839"/>
              <a:ext cx="444667" cy="442813"/>
              <a:chOff x="3632200" y="998538"/>
              <a:chExt cx="4949826" cy="4929188"/>
            </a:xfrm>
            <a:solidFill>
              <a:srgbClr val="0070C0"/>
            </a:solidFill>
          </p:grpSpPr>
          <p:sp>
            <p:nvSpPr>
              <p:cNvPr id="132" name="Rectangle 94"/>
              <p:cNvSpPr>
                <a:spLocks noChangeArrowheads="1"/>
              </p:cNvSpPr>
              <p:nvPr/>
            </p:nvSpPr>
            <p:spPr bwMode="auto">
              <a:xfrm>
                <a:off x="3632200" y="4795838"/>
                <a:ext cx="615950" cy="1000125"/>
              </a:xfrm>
              <a:prstGeom prst="rect">
                <a:avLst/>
              </a:pr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3" name="Freeform 95"/>
              <p:cNvSpPr>
                <a:spLocks noEditPoints="1"/>
              </p:cNvSpPr>
              <p:nvPr/>
            </p:nvSpPr>
            <p:spPr bwMode="auto">
              <a:xfrm>
                <a:off x="4451350" y="2814638"/>
                <a:ext cx="1409700" cy="1409700"/>
              </a:xfrm>
              <a:custGeom>
                <a:avLst/>
                <a:gdLst>
                  <a:gd name="T0" fmla="*/ 20 w 375"/>
                  <a:gd name="T1" fmla="*/ 187 h 375"/>
                  <a:gd name="T2" fmla="*/ 188 w 375"/>
                  <a:gd name="T3" fmla="*/ 20 h 375"/>
                  <a:gd name="T4" fmla="*/ 356 w 375"/>
                  <a:gd name="T5" fmla="*/ 187 h 375"/>
                  <a:gd name="T6" fmla="*/ 188 w 375"/>
                  <a:gd name="T7" fmla="*/ 355 h 375"/>
                  <a:gd name="T8" fmla="*/ 20 w 375"/>
                  <a:gd name="T9" fmla="*/ 187 h 375"/>
                  <a:gd name="T10" fmla="*/ 188 w 375"/>
                  <a:gd name="T11" fmla="*/ 0 h 375"/>
                  <a:gd name="T12" fmla="*/ 0 w 375"/>
                  <a:gd name="T13" fmla="*/ 187 h 375"/>
                  <a:gd name="T14" fmla="*/ 188 w 375"/>
                  <a:gd name="T15" fmla="*/ 375 h 375"/>
                  <a:gd name="T16" fmla="*/ 375 w 375"/>
                  <a:gd name="T17" fmla="*/ 187 h 375"/>
                  <a:gd name="T18" fmla="*/ 188 w 375"/>
                  <a:gd name="T19" fmla="*/ 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5" h="375">
                    <a:moveTo>
                      <a:pt x="20" y="187"/>
                    </a:moveTo>
                    <a:cubicBezTo>
                      <a:pt x="20" y="95"/>
                      <a:pt x="95" y="20"/>
                      <a:pt x="188" y="20"/>
                    </a:cubicBezTo>
                    <a:cubicBezTo>
                      <a:pt x="280" y="20"/>
                      <a:pt x="356" y="95"/>
                      <a:pt x="356" y="187"/>
                    </a:cubicBezTo>
                    <a:cubicBezTo>
                      <a:pt x="356" y="280"/>
                      <a:pt x="280" y="355"/>
                      <a:pt x="188" y="355"/>
                    </a:cubicBezTo>
                    <a:cubicBezTo>
                      <a:pt x="95" y="355"/>
                      <a:pt x="20" y="280"/>
                      <a:pt x="20" y="187"/>
                    </a:cubicBezTo>
                    <a:close/>
                    <a:moveTo>
                      <a:pt x="188" y="0"/>
                    </a:moveTo>
                    <a:cubicBezTo>
                      <a:pt x="84" y="0"/>
                      <a:pt x="0" y="84"/>
                      <a:pt x="0" y="187"/>
                    </a:cubicBezTo>
                    <a:cubicBezTo>
                      <a:pt x="0" y="291"/>
                      <a:pt x="84" y="375"/>
                      <a:pt x="188" y="375"/>
                    </a:cubicBezTo>
                    <a:cubicBezTo>
                      <a:pt x="291" y="375"/>
                      <a:pt x="375" y="291"/>
                      <a:pt x="375" y="187"/>
                    </a:cubicBezTo>
                    <a:cubicBezTo>
                      <a:pt x="375" y="84"/>
                      <a:pt x="291" y="0"/>
                      <a:pt x="188"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4" name="Freeform 96"/>
              <p:cNvSpPr/>
              <p:nvPr/>
            </p:nvSpPr>
            <p:spPr bwMode="auto">
              <a:xfrm>
                <a:off x="4737100" y="3438526"/>
                <a:ext cx="406400" cy="455613"/>
              </a:xfrm>
              <a:custGeom>
                <a:avLst/>
                <a:gdLst>
                  <a:gd name="T0" fmla="*/ 88 w 108"/>
                  <a:gd name="T1" fmla="*/ 103 h 121"/>
                  <a:gd name="T2" fmla="*/ 108 w 108"/>
                  <a:gd name="T3" fmla="*/ 32 h 121"/>
                  <a:gd name="T4" fmla="*/ 61 w 108"/>
                  <a:gd name="T5" fmla="*/ 0 h 121"/>
                  <a:gd name="T6" fmla="*/ 0 w 108"/>
                  <a:gd name="T7" fmla="*/ 48 h 121"/>
                  <a:gd name="T8" fmla="*/ 0 w 108"/>
                  <a:gd name="T9" fmla="*/ 121 h 121"/>
                  <a:gd name="T10" fmla="*/ 100 w 108"/>
                  <a:gd name="T11" fmla="*/ 121 h 121"/>
                  <a:gd name="T12" fmla="*/ 88 w 108"/>
                  <a:gd name="T13" fmla="*/ 103 h 121"/>
                </a:gdLst>
                <a:ahLst/>
                <a:cxnLst>
                  <a:cxn ang="0">
                    <a:pos x="T0" y="T1"/>
                  </a:cxn>
                  <a:cxn ang="0">
                    <a:pos x="T2" y="T3"/>
                  </a:cxn>
                  <a:cxn ang="0">
                    <a:pos x="T4" y="T5"/>
                  </a:cxn>
                  <a:cxn ang="0">
                    <a:pos x="T6" y="T7"/>
                  </a:cxn>
                  <a:cxn ang="0">
                    <a:pos x="T8" y="T9"/>
                  </a:cxn>
                  <a:cxn ang="0">
                    <a:pos x="T10" y="T11"/>
                  </a:cxn>
                  <a:cxn ang="0">
                    <a:pos x="T12" y="T13"/>
                  </a:cxn>
                </a:cxnLst>
                <a:rect l="0" t="0" r="r" b="b"/>
                <a:pathLst>
                  <a:path w="108" h="121">
                    <a:moveTo>
                      <a:pt x="88" y="103"/>
                    </a:moveTo>
                    <a:cubicBezTo>
                      <a:pt x="108" y="32"/>
                      <a:pt x="108" y="32"/>
                      <a:pt x="108" y="32"/>
                    </a:cubicBezTo>
                    <a:cubicBezTo>
                      <a:pt x="87" y="31"/>
                      <a:pt x="69" y="18"/>
                      <a:pt x="61" y="0"/>
                    </a:cubicBezTo>
                    <a:cubicBezTo>
                      <a:pt x="31" y="8"/>
                      <a:pt x="0" y="23"/>
                      <a:pt x="0" y="48"/>
                    </a:cubicBezTo>
                    <a:cubicBezTo>
                      <a:pt x="0" y="97"/>
                      <a:pt x="0" y="121"/>
                      <a:pt x="0" y="121"/>
                    </a:cubicBezTo>
                    <a:cubicBezTo>
                      <a:pt x="100" y="121"/>
                      <a:pt x="100" y="121"/>
                      <a:pt x="100" y="121"/>
                    </a:cubicBezTo>
                    <a:lnTo>
                      <a:pt x="88" y="103"/>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5" name="Freeform 97"/>
              <p:cNvSpPr/>
              <p:nvPr/>
            </p:nvSpPr>
            <p:spPr bwMode="auto">
              <a:xfrm>
                <a:off x="4335463" y="4067176"/>
                <a:ext cx="4246563" cy="1860550"/>
              </a:xfrm>
              <a:custGeom>
                <a:avLst/>
                <a:gdLst>
                  <a:gd name="T0" fmla="*/ 1102 w 1130"/>
                  <a:gd name="T1" fmla="*/ 108 h 495"/>
                  <a:gd name="T2" fmla="*/ 1120 w 1130"/>
                  <a:gd name="T3" fmla="*/ 34 h 495"/>
                  <a:gd name="T4" fmla="*/ 1042 w 1130"/>
                  <a:gd name="T5" fmla="*/ 36 h 495"/>
                  <a:gd name="T6" fmla="*/ 962 w 1130"/>
                  <a:gd name="T7" fmla="*/ 171 h 495"/>
                  <a:gd name="T8" fmla="*/ 775 w 1130"/>
                  <a:gd name="T9" fmla="*/ 275 h 495"/>
                  <a:gd name="T10" fmla="*/ 587 w 1130"/>
                  <a:gd name="T11" fmla="*/ 275 h 495"/>
                  <a:gd name="T12" fmla="*/ 479 w 1130"/>
                  <a:gd name="T13" fmla="*/ 223 h 495"/>
                  <a:gd name="T14" fmla="*/ 611 w 1130"/>
                  <a:gd name="T15" fmla="*/ 223 h 495"/>
                  <a:gd name="T16" fmla="*/ 715 w 1130"/>
                  <a:gd name="T17" fmla="*/ 152 h 495"/>
                  <a:gd name="T18" fmla="*/ 639 w 1130"/>
                  <a:gd name="T19" fmla="*/ 108 h 495"/>
                  <a:gd name="T20" fmla="*/ 575 w 1130"/>
                  <a:gd name="T21" fmla="*/ 108 h 495"/>
                  <a:gd name="T22" fmla="*/ 386 w 1130"/>
                  <a:gd name="T23" fmla="*/ 108 h 495"/>
                  <a:gd name="T24" fmla="*/ 310 w 1130"/>
                  <a:gd name="T25" fmla="*/ 128 h 495"/>
                  <a:gd name="T26" fmla="*/ 159 w 1130"/>
                  <a:gd name="T27" fmla="*/ 195 h 495"/>
                  <a:gd name="T28" fmla="*/ 53 w 1130"/>
                  <a:gd name="T29" fmla="*/ 215 h 495"/>
                  <a:gd name="T30" fmla="*/ 0 w 1130"/>
                  <a:gd name="T31" fmla="*/ 215 h 495"/>
                  <a:gd name="T32" fmla="*/ 0 w 1130"/>
                  <a:gd name="T33" fmla="*/ 435 h 495"/>
                  <a:gd name="T34" fmla="*/ 282 w 1130"/>
                  <a:gd name="T35" fmla="*/ 463 h 495"/>
                  <a:gd name="T36" fmla="*/ 641 w 1130"/>
                  <a:gd name="T37" fmla="*/ 463 h 495"/>
                  <a:gd name="T38" fmla="*/ 858 w 1130"/>
                  <a:gd name="T39" fmla="*/ 379 h 495"/>
                  <a:gd name="T40" fmla="*/ 1030 w 1130"/>
                  <a:gd name="T41" fmla="*/ 247 h 495"/>
                  <a:gd name="T42" fmla="*/ 1102 w 1130"/>
                  <a:gd name="T43" fmla="*/ 108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30" h="495">
                    <a:moveTo>
                      <a:pt x="1102" y="108"/>
                    </a:moveTo>
                    <a:cubicBezTo>
                      <a:pt x="1111" y="89"/>
                      <a:pt x="1130" y="54"/>
                      <a:pt x="1120" y="34"/>
                    </a:cubicBezTo>
                    <a:cubicBezTo>
                      <a:pt x="1105" y="0"/>
                      <a:pt x="1063" y="13"/>
                      <a:pt x="1042" y="36"/>
                    </a:cubicBezTo>
                    <a:cubicBezTo>
                      <a:pt x="962" y="171"/>
                      <a:pt x="962" y="171"/>
                      <a:pt x="962" y="171"/>
                    </a:cubicBezTo>
                    <a:cubicBezTo>
                      <a:pt x="775" y="275"/>
                      <a:pt x="775" y="275"/>
                      <a:pt x="775" y="275"/>
                    </a:cubicBezTo>
                    <a:cubicBezTo>
                      <a:pt x="775" y="275"/>
                      <a:pt x="667" y="275"/>
                      <a:pt x="587" y="275"/>
                    </a:cubicBezTo>
                    <a:cubicBezTo>
                      <a:pt x="507" y="275"/>
                      <a:pt x="479" y="223"/>
                      <a:pt x="479" y="223"/>
                    </a:cubicBezTo>
                    <a:cubicBezTo>
                      <a:pt x="479" y="223"/>
                      <a:pt x="531" y="223"/>
                      <a:pt x="611" y="223"/>
                    </a:cubicBezTo>
                    <a:cubicBezTo>
                      <a:pt x="691" y="223"/>
                      <a:pt x="715" y="207"/>
                      <a:pt x="715" y="152"/>
                    </a:cubicBezTo>
                    <a:cubicBezTo>
                      <a:pt x="715" y="96"/>
                      <a:pt x="639" y="108"/>
                      <a:pt x="639" y="108"/>
                    </a:cubicBezTo>
                    <a:cubicBezTo>
                      <a:pt x="575" y="108"/>
                      <a:pt x="575" y="108"/>
                      <a:pt x="575" y="108"/>
                    </a:cubicBezTo>
                    <a:cubicBezTo>
                      <a:pt x="575" y="108"/>
                      <a:pt x="435" y="108"/>
                      <a:pt x="386" y="108"/>
                    </a:cubicBezTo>
                    <a:cubicBezTo>
                      <a:pt x="338" y="108"/>
                      <a:pt x="310" y="128"/>
                      <a:pt x="310" y="128"/>
                    </a:cubicBezTo>
                    <a:cubicBezTo>
                      <a:pt x="159" y="195"/>
                      <a:pt x="159" y="195"/>
                      <a:pt x="159" y="195"/>
                    </a:cubicBezTo>
                    <a:cubicBezTo>
                      <a:pt x="159" y="195"/>
                      <a:pt x="107" y="215"/>
                      <a:pt x="53" y="215"/>
                    </a:cubicBezTo>
                    <a:cubicBezTo>
                      <a:pt x="0" y="215"/>
                      <a:pt x="0" y="215"/>
                      <a:pt x="0" y="215"/>
                    </a:cubicBezTo>
                    <a:cubicBezTo>
                      <a:pt x="0" y="435"/>
                      <a:pt x="0" y="435"/>
                      <a:pt x="0" y="435"/>
                    </a:cubicBezTo>
                    <a:cubicBezTo>
                      <a:pt x="0" y="435"/>
                      <a:pt x="213" y="443"/>
                      <a:pt x="282" y="463"/>
                    </a:cubicBezTo>
                    <a:cubicBezTo>
                      <a:pt x="282" y="463"/>
                      <a:pt x="448" y="495"/>
                      <a:pt x="641" y="463"/>
                    </a:cubicBezTo>
                    <a:cubicBezTo>
                      <a:pt x="707" y="452"/>
                      <a:pt x="858" y="379"/>
                      <a:pt x="858" y="379"/>
                    </a:cubicBezTo>
                    <a:cubicBezTo>
                      <a:pt x="1030" y="247"/>
                      <a:pt x="1030" y="247"/>
                      <a:pt x="1030" y="247"/>
                    </a:cubicBezTo>
                    <a:cubicBezTo>
                      <a:pt x="1030" y="247"/>
                      <a:pt x="1066" y="184"/>
                      <a:pt x="1102" y="108"/>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6" name="Freeform 98"/>
              <p:cNvSpPr>
                <a:spLocks noEditPoints="1"/>
              </p:cNvSpPr>
              <p:nvPr/>
            </p:nvSpPr>
            <p:spPr bwMode="auto">
              <a:xfrm>
                <a:off x="4924425" y="2998788"/>
                <a:ext cx="469900" cy="469900"/>
              </a:xfrm>
              <a:custGeom>
                <a:avLst/>
                <a:gdLst>
                  <a:gd name="T0" fmla="*/ 24 w 125"/>
                  <a:gd name="T1" fmla="*/ 50 h 125"/>
                  <a:gd name="T2" fmla="*/ 51 w 125"/>
                  <a:gd name="T3" fmla="*/ 105 h 125"/>
                  <a:gd name="T4" fmla="*/ 12 w 125"/>
                  <a:gd name="T5" fmla="*/ 60 h 125"/>
                  <a:gd name="T6" fmla="*/ 28 w 125"/>
                  <a:gd name="T7" fmla="*/ 25 h 125"/>
                  <a:gd name="T8" fmla="*/ 24 w 125"/>
                  <a:gd name="T9" fmla="*/ 50 h 125"/>
                  <a:gd name="T10" fmla="*/ 125 w 125"/>
                  <a:gd name="T11" fmla="*/ 62 h 125"/>
                  <a:gd name="T12" fmla="*/ 63 w 125"/>
                  <a:gd name="T13" fmla="*/ 0 h 125"/>
                  <a:gd name="T14" fmla="*/ 0 w 125"/>
                  <a:gd name="T15" fmla="*/ 62 h 125"/>
                  <a:gd name="T16" fmla="*/ 63 w 125"/>
                  <a:gd name="T17" fmla="*/ 125 h 125"/>
                  <a:gd name="T18" fmla="*/ 125 w 125"/>
                  <a:gd name="T1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24" y="50"/>
                    </a:moveTo>
                    <a:cubicBezTo>
                      <a:pt x="24" y="72"/>
                      <a:pt x="34" y="92"/>
                      <a:pt x="51" y="105"/>
                    </a:cubicBezTo>
                    <a:cubicBezTo>
                      <a:pt x="29" y="102"/>
                      <a:pt x="12" y="83"/>
                      <a:pt x="12" y="60"/>
                    </a:cubicBezTo>
                    <a:cubicBezTo>
                      <a:pt x="12" y="46"/>
                      <a:pt x="18" y="33"/>
                      <a:pt x="28" y="25"/>
                    </a:cubicBezTo>
                    <a:cubicBezTo>
                      <a:pt x="25" y="33"/>
                      <a:pt x="24" y="41"/>
                      <a:pt x="24" y="50"/>
                    </a:cubicBezTo>
                    <a:close/>
                    <a:moveTo>
                      <a:pt x="125" y="62"/>
                    </a:moveTo>
                    <a:cubicBezTo>
                      <a:pt x="125" y="28"/>
                      <a:pt x="97" y="0"/>
                      <a:pt x="63" y="0"/>
                    </a:cubicBezTo>
                    <a:cubicBezTo>
                      <a:pt x="28" y="0"/>
                      <a:pt x="0" y="28"/>
                      <a:pt x="0" y="62"/>
                    </a:cubicBezTo>
                    <a:cubicBezTo>
                      <a:pt x="0" y="97"/>
                      <a:pt x="28" y="125"/>
                      <a:pt x="63" y="125"/>
                    </a:cubicBezTo>
                    <a:cubicBezTo>
                      <a:pt x="97" y="125"/>
                      <a:pt x="125" y="97"/>
                      <a:pt x="125" y="6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7" name="Freeform 99"/>
              <p:cNvSpPr/>
              <p:nvPr/>
            </p:nvSpPr>
            <p:spPr bwMode="auto">
              <a:xfrm>
                <a:off x="5173663" y="3438526"/>
                <a:ext cx="401638" cy="455613"/>
              </a:xfrm>
              <a:custGeom>
                <a:avLst/>
                <a:gdLst>
                  <a:gd name="T0" fmla="*/ 46 w 107"/>
                  <a:gd name="T1" fmla="*/ 0 h 121"/>
                  <a:gd name="T2" fmla="*/ 0 w 107"/>
                  <a:gd name="T3" fmla="*/ 32 h 121"/>
                  <a:gd name="T4" fmla="*/ 19 w 107"/>
                  <a:gd name="T5" fmla="*/ 103 h 121"/>
                  <a:gd name="T6" fmla="*/ 7 w 107"/>
                  <a:gd name="T7" fmla="*/ 121 h 121"/>
                  <a:gd name="T8" fmla="*/ 107 w 107"/>
                  <a:gd name="T9" fmla="*/ 121 h 121"/>
                  <a:gd name="T10" fmla="*/ 107 w 107"/>
                  <a:gd name="T11" fmla="*/ 48 h 121"/>
                  <a:gd name="T12" fmla="*/ 46 w 107"/>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07" h="121">
                    <a:moveTo>
                      <a:pt x="46" y="0"/>
                    </a:moveTo>
                    <a:cubicBezTo>
                      <a:pt x="38" y="18"/>
                      <a:pt x="20" y="31"/>
                      <a:pt x="0" y="32"/>
                    </a:cubicBezTo>
                    <a:cubicBezTo>
                      <a:pt x="19" y="103"/>
                      <a:pt x="19" y="103"/>
                      <a:pt x="19" y="103"/>
                    </a:cubicBezTo>
                    <a:cubicBezTo>
                      <a:pt x="7" y="121"/>
                      <a:pt x="7" y="121"/>
                      <a:pt x="7" y="121"/>
                    </a:cubicBezTo>
                    <a:cubicBezTo>
                      <a:pt x="107" y="121"/>
                      <a:pt x="107" y="121"/>
                      <a:pt x="107" y="121"/>
                    </a:cubicBezTo>
                    <a:cubicBezTo>
                      <a:pt x="107" y="121"/>
                      <a:pt x="107" y="97"/>
                      <a:pt x="107" y="48"/>
                    </a:cubicBezTo>
                    <a:cubicBezTo>
                      <a:pt x="107" y="23"/>
                      <a:pt x="76" y="8"/>
                      <a:pt x="46"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8" name="Freeform 100"/>
              <p:cNvSpPr>
                <a:spLocks noEditPoints="1"/>
              </p:cNvSpPr>
              <p:nvPr/>
            </p:nvSpPr>
            <p:spPr bwMode="auto">
              <a:xfrm>
                <a:off x="5751513" y="998538"/>
                <a:ext cx="2093913" cy="2093913"/>
              </a:xfrm>
              <a:custGeom>
                <a:avLst/>
                <a:gdLst>
                  <a:gd name="T0" fmla="*/ 278 w 557"/>
                  <a:gd name="T1" fmla="*/ 557 h 557"/>
                  <a:gd name="T2" fmla="*/ 557 w 557"/>
                  <a:gd name="T3" fmla="*/ 278 h 557"/>
                  <a:gd name="T4" fmla="*/ 278 w 557"/>
                  <a:gd name="T5" fmla="*/ 0 h 557"/>
                  <a:gd name="T6" fmla="*/ 0 w 557"/>
                  <a:gd name="T7" fmla="*/ 278 h 557"/>
                  <a:gd name="T8" fmla="*/ 278 w 557"/>
                  <a:gd name="T9" fmla="*/ 557 h 557"/>
                  <a:gd name="T10" fmla="*/ 278 w 557"/>
                  <a:gd name="T11" fmla="*/ 29 h 557"/>
                  <a:gd name="T12" fmla="*/ 528 w 557"/>
                  <a:gd name="T13" fmla="*/ 278 h 557"/>
                  <a:gd name="T14" fmla="*/ 278 w 557"/>
                  <a:gd name="T15" fmla="*/ 528 h 557"/>
                  <a:gd name="T16" fmla="*/ 29 w 557"/>
                  <a:gd name="T17" fmla="*/ 278 h 557"/>
                  <a:gd name="T18" fmla="*/ 278 w 557"/>
                  <a:gd name="T19" fmla="*/ 29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7" h="557">
                    <a:moveTo>
                      <a:pt x="278" y="557"/>
                    </a:moveTo>
                    <a:cubicBezTo>
                      <a:pt x="432" y="557"/>
                      <a:pt x="557" y="432"/>
                      <a:pt x="557" y="278"/>
                    </a:cubicBezTo>
                    <a:cubicBezTo>
                      <a:pt x="557" y="125"/>
                      <a:pt x="432" y="0"/>
                      <a:pt x="278" y="0"/>
                    </a:cubicBezTo>
                    <a:cubicBezTo>
                      <a:pt x="125" y="0"/>
                      <a:pt x="0" y="125"/>
                      <a:pt x="0" y="278"/>
                    </a:cubicBezTo>
                    <a:cubicBezTo>
                      <a:pt x="0" y="432"/>
                      <a:pt x="125" y="557"/>
                      <a:pt x="278" y="557"/>
                    </a:cubicBezTo>
                    <a:close/>
                    <a:moveTo>
                      <a:pt x="278" y="29"/>
                    </a:moveTo>
                    <a:cubicBezTo>
                      <a:pt x="416" y="29"/>
                      <a:pt x="528" y="141"/>
                      <a:pt x="528" y="278"/>
                    </a:cubicBezTo>
                    <a:cubicBezTo>
                      <a:pt x="528" y="416"/>
                      <a:pt x="416" y="528"/>
                      <a:pt x="278" y="528"/>
                    </a:cubicBezTo>
                    <a:cubicBezTo>
                      <a:pt x="141" y="528"/>
                      <a:pt x="29" y="416"/>
                      <a:pt x="29" y="278"/>
                    </a:cubicBezTo>
                    <a:cubicBezTo>
                      <a:pt x="29" y="141"/>
                      <a:pt x="141" y="29"/>
                      <a:pt x="278" y="2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9" name="Freeform 101"/>
              <p:cNvSpPr/>
              <p:nvPr/>
            </p:nvSpPr>
            <p:spPr bwMode="auto">
              <a:xfrm>
                <a:off x="6180138" y="1938338"/>
                <a:ext cx="598488" cy="673100"/>
              </a:xfrm>
              <a:custGeom>
                <a:avLst/>
                <a:gdLst>
                  <a:gd name="T0" fmla="*/ 0 w 159"/>
                  <a:gd name="T1" fmla="*/ 179 h 179"/>
                  <a:gd name="T2" fmla="*/ 147 w 159"/>
                  <a:gd name="T3" fmla="*/ 179 h 179"/>
                  <a:gd name="T4" fmla="*/ 130 w 159"/>
                  <a:gd name="T5" fmla="*/ 152 h 179"/>
                  <a:gd name="T6" fmla="*/ 159 w 159"/>
                  <a:gd name="T7" fmla="*/ 48 h 179"/>
                  <a:gd name="T8" fmla="*/ 90 w 159"/>
                  <a:gd name="T9" fmla="*/ 0 h 179"/>
                  <a:gd name="T10" fmla="*/ 0 w 159"/>
                  <a:gd name="T11" fmla="*/ 72 h 179"/>
                  <a:gd name="T12" fmla="*/ 0 w 159"/>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159" h="179">
                    <a:moveTo>
                      <a:pt x="0" y="179"/>
                    </a:moveTo>
                    <a:cubicBezTo>
                      <a:pt x="147" y="179"/>
                      <a:pt x="147" y="179"/>
                      <a:pt x="147" y="179"/>
                    </a:cubicBezTo>
                    <a:cubicBezTo>
                      <a:pt x="130" y="152"/>
                      <a:pt x="130" y="152"/>
                      <a:pt x="130" y="152"/>
                    </a:cubicBezTo>
                    <a:cubicBezTo>
                      <a:pt x="159" y="48"/>
                      <a:pt x="159" y="48"/>
                      <a:pt x="159" y="48"/>
                    </a:cubicBezTo>
                    <a:cubicBezTo>
                      <a:pt x="128" y="45"/>
                      <a:pt x="102" y="27"/>
                      <a:pt x="90" y="0"/>
                    </a:cubicBezTo>
                    <a:cubicBezTo>
                      <a:pt x="46" y="12"/>
                      <a:pt x="0" y="34"/>
                      <a:pt x="0" y="72"/>
                    </a:cubicBezTo>
                    <a:cubicBezTo>
                      <a:pt x="0" y="144"/>
                      <a:pt x="0" y="179"/>
                      <a:pt x="0" y="17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0" name="Freeform 102"/>
              <p:cNvSpPr>
                <a:spLocks noEditPoints="1"/>
              </p:cNvSpPr>
              <p:nvPr/>
            </p:nvSpPr>
            <p:spPr bwMode="auto">
              <a:xfrm>
                <a:off x="6457950" y="1292226"/>
                <a:ext cx="692150" cy="692150"/>
              </a:xfrm>
              <a:custGeom>
                <a:avLst/>
                <a:gdLst>
                  <a:gd name="T0" fmla="*/ 92 w 184"/>
                  <a:gd name="T1" fmla="*/ 184 h 184"/>
                  <a:gd name="T2" fmla="*/ 184 w 184"/>
                  <a:gd name="T3" fmla="*/ 92 h 184"/>
                  <a:gd name="T4" fmla="*/ 92 w 184"/>
                  <a:gd name="T5" fmla="*/ 0 h 184"/>
                  <a:gd name="T6" fmla="*/ 0 w 184"/>
                  <a:gd name="T7" fmla="*/ 92 h 184"/>
                  <a:gd name="T8" fmla="*/ 92 w 184"/>
                  <a:gd name="T9" fmla="*/ 184 h 184"/>
                  <a:gd name="T10" fmla="*/ 34 w 184"/>
                  <a:gd name="T11" fmla="*/ 73 h 184"/>
                  <a:gd name="T12" fmla="*/ 75 w 184"/>
                  <a:gd name="T13" fmla="*/ 154 h 184"/>
                  <a:gd name="T14" fmla="*/ 17 w 184"/>
                  <a:gd name="T15" fmla="*/ 88 h 184"/>
                  <a:gd name="T16" fmla="*/ 41 w 184"/>
                  <a:gd name="T17" fmla="*/ 37 h 184"/>
                  <a:gd name="T18" fmla="*/ 34 w 184"/>
                  <a:gd name="T19" fmla="*/ 7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184"/>
                    </a:moveTo>
                    <a:cubicBezTo>
                      <a:pt x="143" y="184"/>
                      <a:pt x="184" y="142"/>
                      <a:pt x="184" y="92"/>
                    </a:cubicBezTo>
                    <a:cubicBezTo>
                      <a:pt x="184" y="41"/>
                      <a:pt x="143" y="0"/>
                      <a:pt x="92" y="0"/>
                    </a:cubicBezTo>
                    <a:cubicBezTo>
                      <a:pt x="41" y="0"/>
                      <a:pt x="0" y="41"/>
                      <a:pt x="0" y="92"/>
                    </a:cubicBezTo>
                    <a:cubicBezTo>
                      <a:pt x="0" y="142"/>
                      <a:pt x="41" y="184"/>
                      <a:pt x="92" y="184"/>
                    </a:cubicBezTo>
                    <a:close/>
                    <a:moveTo>
                      <a:pt x="34" y="73"/>
                    </a:moveTo>
                    <a:cubicBezTo>
                      <a:pt x="34" y="106"/>
                      <a:pt x="50" y="136"/>
                      <a:pt x="75" y="154"/>
                    </a:cubicBezTo>
                    <a:cubicBezTo>
                      <a:pt x="42" y="150"/>
                      <a:pt x="17" y="122"/>
                      <a:pt x="17" y="88"/>
                    </a:cubicBezTo>
                    <a:cubicBezTo>
                      <a:pt x="17" y="68"/>
                      <a:pt x="26" y="49"/>
                      <a:pt x="41" y="37"/>
                    </a:cubicBezTo>
                    <a:cubicBezTo>
                      <a:pt x="37" y="48"/>
                      <a:pt x="34" y="60"/>
                      <a:pt x="34" y="73"/>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1" name="Freeform 103"/>
              <p:cNvSpPr/>
              <p:nvPr/>
            </p:nvSpPr>
            <p:spPr bwMode="auto">
              <a:xfrm>
                <a:off x="6819900" y="1938338"/>
                <a:ext cx="593725" cy="673100"/>
              </a:xfrm>
              <a:custGeom>
                <a:avLst/>
                <a:gdLst>
                  <a:gd name="T0" fmla="*/ 69 w 158"/>
                  <a:gd name="T1" fmla="*/ 0 h 179"/>
                  <a:gd name="T2" fmla="*/ 0 w 158"/>
                  <a:gd name="T3" fmla="*/ 48 h 179"/>
                  <a:gd name="T4" fmla="*/ 29 w 158"/>
                  <a:gd name="T5" fmla="*/ 152 h 179"/>
                  <a:gd name="T6" fmla="*/ 12 w 158"/>
                  <a:gd name="T7" fmla="*/ 179 h 179"/>
                  <a:gd name="T8" fmla="*/ 158 w 158"/>
                  <a:gd name="T9" fmla="*/ 179 h 179"/>
                  <a:gd name="T10" fmla="*/ 158 w 158"/>
                  <a:gd name="T11" fmla="*/ 72 h 179"/>
                  <a:gd name="T12" fmla="*/ 69 w 158"/>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58" h="179">
                    <a:moveTo>
                      <a:pt x="69" y="0"/>
                    </a:moveTo>
                    <a:cubicBezTo>
                      <a:pt x="57" y="27"/>
                      <a:pt x="31" y="45"/>
                      <a:pt x="0" y="48"/>
                    </a:cubicBezTo>
                    <a:cubicBezTo>
                      <a:pt x="29" y="152"/>
                      <a:pt x="29" y="152"/>
                      <a:pt x="29" y="152"/>
                    </a:cubicBezTo>
                    <a:cubicBezTo>
                      <a:pt x="12" y="179"/>
                      <a:pt x="12" y="179"/>
                      <a:pt x="12" y="179"/>
                    </a:cubicBezTo>
                    <a:cubicBezTo>
                      <a:pt x="158" y="179"/>
                      <a:pt x="158" y="179"/>
                      <a:pt x="158" y="179"/>
                    </a:cubicBezTo>
                    <a:cubicBezTo>
                      <a:pt x="158" y="179"/>
                      <a:pt x="158" y="144"/>
                      <a:pt x="158" y="72"/>
                    </a:cubicBezTo>
                    <a:cubicBezTo>
                      <a:pt x="158" y="34"/>
                      <a:pt x="112" y="12"/>
                      <a:pt x="69"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2" name="Freeform 104"/>
              <p:cNvSpPr/>
              <p:nvPr/>
            </p:nvSpPr>
            <p:spPr bwMode="auto">
              <a:xfrm>
                <a:off x="7037388" y="3814763"/>
                <a:ext cx="271463" cy="300038"/>
              </a:xfrm>
              <a:custGeom>
                <a:avLst/>
                <a:gdLst>
                  <a:gd name="T0" fmla="*/ 41 w 72"/>
                  <a:gd name="T1" fmla="*/ 0 h 80"/>
                  <a:gd name="T2" fmla="*/ 0 w 72"/>
                  <a:gd name="T3" fmla="*/ 32 h 80"/>
                  <a:gd name="T4" fmla="*/ 0 w 72"/>
                  <a:gd name="T5" fmla="*/ 80 h 80"/>
                  <a:gd name="T6" fmla="*/ 67 w 72"/>
                  <a:gd name="T7" fmla="*/ 80 h 80"/>
                  <a:gd name="T8" fmla="*/ 59 w 72"/>
                  <a:gd name="T9" fmla="*/ 68 h 80"/>
                  <a:gd name="T10" fmla="*/ 72 w 72"/>
                  <a:gd name="T11" fmla="*/ 21 h 80"/>
                  <a:gd name="T12" fmla="*/ 41 w 72"/>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41" y="0"/>
                    </a:moveTo>
                    <a:cubicBezTo>
                      <a:pt x="21" y="5"/>
                      <a:pt x="0" y="15"/>
                      <a:pt x="0" y="32"/>
                    </a:cubicBezTo>
                    <a:cubicBezTo>
                      <a:pt x="0" y="65"/>
                      <a:pt x="0" y="80"/>
                      <a:pt x="0" y="80"/>
                    </a:cubicBezTo>
                    <a:cubicBezTo>
                      <a:pt x="67" y="80"/>
                      <a:pt x="67" y="80"/>
                      <a:pt x="67" y="80"/>
                    </a:cubicBezTo>
                    <a:cubicBezTo>
                      <a:pt x="59" y="68"/>
                      <a:pt x="59" y="68"/>
                      <a:pt x="59" y="68"/>
                    </a:cubicBezTo>
                    <a:cubicBezTo>
                      <a:pt x="72" y="21"/>
                      <a:pt x="72" y="21"/>
                      <a:pt x="72" y="21"/>
                    </a:cubicBezTo>
                    <a:cubicBezTo>
                      <a:pt x="58" y="20"/>
                      <a:pt x="46" y="12"/>
                      <a:pt x="41"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3" name="Freeform 105"/>
              <p:cNvSpPr>
                <a:spLocks noEditPoints="1"/>
              </p:cNvSpPr>
              <p:nvPr/>
            </p:nvSpPr>
            <p:spPr bwMode="auto">
              <a:xfrm>
                <a:off x="7165975" y="3517901"/>
                <a:ext cx="311150" cy="315913"/>
              </a:xfrm>
              <a:custGeom>
                <a:avLst/>
                <a:gdLst>
                  <a:gd name="T0" fmla="*/ 33 w 83"/>
                  <a:gd name="T1" fmla="*/ 70 h 84"/>
                  <a:gd name="T2" fmla="*/ 7 w 83"/>
                  <a:gd name="T3" fmla="*/ 40 h 84"/>
                  <a:gd name="T4" fmla="*/ 18 w 83"/>
                  <a:gd name="T5" fmla="*/ 17 h 84"/>
                  <a:gd name="T6" fmla="*/ 15 w 83"/>
                  <a:gd name="T7" fmla="*/ 34 h 84"/>
                  <a:gd name="T8" fmla="*/ 33 w 83"/>
                  <a:gd name="T9" fmla="*/ 70 h 84"/>
                  <a:gd name="T10" fmla="*/ 41 w 83"/>
                  <a:gd name="T11" fmla="*/ 84 h 84"/>
                  <a:gd name="T12" fmla="*/ 83 w 83"/>
                  <a:gd name="T13" fmla="*/ 42 h 84"/>
                  <a:gd name="T14" fmla="*/ 41 w 83"/>
                  <a:gd name="T15" fmla="*/ 0 h 84"/>
                  <a:gd name="T16" fmla="*/ 0 w 83"/>
                  <a:gd name="T17" fmla="*/ 42 h 84"/>
                  <a:gd name="T18" fmla="*/ 41 w 83"/>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4">
                    <a:moveTo>
                      <a:pt x="33" y="70"/>
                    </a:moveTo>
                    <a:cubicBezTo>
                      <a:pt x="19" y="69"/>
                      <a:pt x="7" y="56"/>
                      <a:pt x="7" y="40"/>
                    </a:cubicBezTo>
                    <a:cubicBezTo>
                      <a:pt x="7" y="31"/>
                      <a:pt x="11" y="23"/>
                      <a:pt x="18" y="17"/>
                    </a:cubicBezTo>
                    <a:cubicBezTo>
                      <a:pt x="16" y="22"/>
                      <a:pt x="15" y="28"/>
                      <a:pt x="15" y="34"/>
                    </a:cubicBezTo>
                    <a:cubicBezTo>
                      <a:pt x="15" y="49"/>
                      <a:pt x="22" y="62"/>
                      <a:pt x="33" y="70"/>
                    </a:cubicBezTo>
                    <a:close/>
                    <a:moveTo>
                      <a:pt x="41" y="84"/>
                    </a:moveTo>
                    <a:cubicBezTo>
                      <a:pt x="64" y="84"/>
                      <a:pt x="83" y="65"/>
                      <a:pt x="83" y="42"/>
                    </a:cubicBezTo>
                    <a:cubicBezTo>
                      <a:pt x="83" y="19"/>
                      <a:pt x="64" y="0"/>
                      <a:pt x="41" y="0"/>
                    </a:cubicBezTo>
                    <a:cubicBezTo>
                      <a:pt x="18" y="0"/>
                      <a:pt x="0" y="19"/>
                      <a:pt x="0" y="42"/>
                    </a:cubicBezTo>
                    <a:cubicBezTo>
                      <a:pt x="0" y="65"/>
                      <a:pt x="18" y="84"/>
                      <a:pt x="41" y="84"/>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4" name="Freeform 106"/>
              <p:cNvSpPr/>
              <p:nvPr/>
            </p:nvSpPr>
            <p:spPr bwMode="auto">
              <a:xfrm>
                <a:off x="7326313" y="3814763"/>
                <a:ext cx="271463" cy="300038"/>
              </a:xfrm>
              <a:custGeom>
                <a:avLst/>
                <a:gdLst>
                  <a:gd name="T0" fmla="*/ 72 w 72"/>
                  <a:gd name="T1" fmla="*/ 80 h 80"/>
                  <a:gd name="T2" fmla="*/ 72 w 72"/>
                  <a:gd name="T3" fmla="*/ 32 h 80"/>
                  <a:gd name="T4" fmla="*/ 31 w 72"/>
                  <a:gd name="T5" fmla="*/ 0 h 80"/>
                  <a:gd name="T6" fmla="*/ 0 w 72"/>
                  <a:gd name="T7" fmla="*/ 21 h 80"/>
                  <a:gd name="T8" fmla="*/ 13 w 72"/>
                  <a:gd name="T9" fmla="*/ 68 h 80"/>
                  <a:gd name="T10" fmla="*/ 5 w 72"/>
                  <a:gd name="T11" fmla="*/ 80 h 80"/>
                  <a:gd name="T12" fmla="*/ 72 w 72"/>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72" y="80"/>
                    </a:moveTo>
                    <a:cubicBezTo>
                      <a:pt x="72" y="80"/>
                      <a:pt x="72" y="65"/>
                      <a:pt x="72" y="32"/>
                    </a:cubicBezTo>
                    <a:cubicBezTo>
                      <a:pt x="72" y="15"/>
                      <a:pt x="51" y="5"/>
                      <a:pt x="31" y="0"/>
                    </a:cubicBezTo>
                    <a:cubicBezTo>
                      <a:pt x="26" y="12"/>
                      <a:pt x="14" y="20"/>
                      <a:pt x="0" y="21"/>
                    </a:cubicBezTo>
                    <a:cubicBezTo>
                      <a:pt x="13" y="68"/>
                      <a:pt x="13" y="68"/>
                      <a:pt x="13" y="68"/>
                    </a:cubicBezTo>
                    <a:cubicBezTo>
                      <a:pt x="5" y="80"/>
                      <a:pt x="5" y="80"/>
                      <a:pt x="5" y="80"/>
                    </a:cubicBezTo>
                    <a:lnTo>
                      <a:pt x="72" y="80"/>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5" name="Freeform 107"/>
              <p:cNvSpPr>
                <a:spLocks noEditPoints="1"/>
              </p:cNvSpPr>
              <p:nvPr/>
            </p:nvSpPr>
            <p:spPr bwMode="auto">
              <a:xfrm>
                <a:off x="6834188" y="3394076"/>
                <a:ext cx="1003300" cy="1000125"/>
              </a:xfrm>
              <a:custGeom>
                <a:avLst/>
                <a:gdLst>
                  <a:gd name="T0" fmla="*/ 134 w 267"/>
                  <a:gd name="T1" fmla="*/ 266 h 266"/>
                  <a:gd name="T2" fmla="*/ 267 w 267"/>
                  <a:gd name="T3" fmla="*/ 133 h 266"/>
                  <a:gd name="T4" fmla="*/ 134 w 267"/>
                  <a:gd name="T5" fmla="*/ 0 h 266"/>
                  <a:gd name="T6" fmla="*/ 0 w 267"/>
                  <a:gd name="T7" fmla="*/ 133 h 266"/>
                  <a:gd name="T8" fmla="*/ 134 w 267"/>
                  <a:gd name="T9" fmla="*/ 266 h 266"/>
                  <a:gd name="T10" fmla="*/ 134 w 267"/>
                  <a:gd name="T11" fmla="*/ 14 h 266"/>
                  <a:gd name="T12" fmla="*/ 253 w 267"/>
                  <a:gd name="T13" fmla="*/ 133 h 266"/>
                  <a:gd name="T14" fmla="*/ 134 w 267"/>
                  <a:gd name="T15" fmla="*/ 253 h 266"/>
                  <a:gd name="T16" fmla="*/ 14 w 267"/>
                  <a:gd name="T17" fmla="*/ 133 h 266"/>
                  <a:gd name="T18" fmla="*/ 134 w 267"/>
                  <a:gd name="T19" fmla="*/ 1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7" h="266">
                    <a:moveTo>
                      <a:pt x="134" y="266"/>
                    </a:moveTo>
                    <a:cubicBezTo>
                      <a:pt x="207" y="266"/>
                      <a:pt x="267" y="207"/>
                      <a:pt x="267" y="133"/>
                    </a:cubicBezTo>
                    <a:cubicBezTo>
                      <a:pt x="267" y="60"/>
                      <a:pt x="207" y="0"/>
                      <a:pt x="134" y="0"/>
                    </a:cubicBezTo>
                    <a:cubicBezTo>
                      <a:pt x="60" y="0"/>
                      <a:pt x="0" y="60"/>
                      <a:pt x="0" y="133"/>
                    </a:cubicBezTo>
                    <a:cubicBezTo>
                      <a:pt x="0" y="207"/>
                      <a:pt x="60" y="266"/>
                      <a:pt x="134" y="266"/>
                    </a:cubicBezTo>
                    <a:close/>
                    <a:moveTo>
                      <a:pt x="134" y="14"/>
                    </a:moveTo>
                    <a:cubicBezTo>
                      <a:pt x="199" y="14"/>
                      <a:pt x="253" y="67"/>
                      <a:pt x="253" y="133"/>
                    </a:cubicBezTo>
                    <a:cubicBezTo>
                      <a:pt x="253" y="199"/>
                      <a:pt x="199" y="253"/>
                      <a:pt x="134" y="253"/>
                    </a:cubicBezTo>
                    <a:cubicBezTo>
                      <a:pt x="68" y="253"/>
                      <a:pt x="14" y="199"/>
                      <a:pt x="14" y="133"/>
                    </a:cubicBezTo>
                    <a:cubicBezTo>
                      <a:pt x="14" y="67"/>
                      <a:pt x="68" y="14"/>
                      <a:pt x="134" y="14"/>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48" name="组合 147"/>
          <p:cNvGrpSpPr/>
          <p:nvPr/>
        </p:nvGrpSpPr>
        <p:grpSpPr>
          <a:xfrm>
            <a:off x="8041804" y="3746636"/>
            <a:ext cx="3096343" cy="957040"/>
            <a:chOff x="2288094" y="1321493"/>
            <a:chExt cx="1054615" cy="957040"/>
          </a:xfrm>
        </p:grpSpPr>
        <p:sp>
          <p:nvSpPr>
            <p:cNvPr id="149" name="矩形 148"/>
            <p:cNvSpPr/>
            <p:nvPr/>
          </p:nvSpPr>
          <p:spPr>
            <a:xfrm>
              <a:off x="2288094" y="1321493"/>
              <a:ext cx="691870" cy="369332"/>
            </a:xfrm>
            <a:prstGeom prst="rect">
              <a:avLst/>
            </a:prstGeom>
          </p:spPr>
          <p:txBody>
            <a:bodyPr wrap="non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重点工程项目竣工</a:t>
              </a:r>
            </a:p>
          </p:txBody>
        </p:sp>
        <p:sp>
          <p:nvSpPr>
            <p:cNvPr id="150" name="矩形 149"/>
            <p:cNvSpPr/>
            <p:nvPr/>
          </p:nvSpPr>
          <p:spPr>
            <a:xfrm>
              <a:off x="2288094" y="1755313"/>
              <a:ext cx="1054615" cy="523220"/>
            </a:xfrm>
            <a:prstGeom prst="rect">
              <a:avLst/>
            </a:prstGeom>
          </p:spPr>
          <p:txBody>
            <a:bodyPr wrap="square" anchor="ctr">
              <a:spAutoFit/>
            </a:body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1" name="组合 150"/>
          <p:cNvGrpSpPr/>
          <p:nvPr/>
        </p:nvGrpSpPr>
        <p:grpSpPr>
          <a:xfrm>
            <a:off x="7177707" y="5114788"/>
            <a:ext cx="834492" cy="834492"/>
            <a:chOff x="8500277" y="4725144"/>
            <a:chExt cx="834492" cy="834492"/>
          </a:xfrm>
        </p:grpSpPr>
        <p:grpSp>
          <p:nvGrpSpPr>
            <p:cNvPr id="152" name="组合 151"/>
            <p:cNvGrpSpPr/>
            <p:nvPr/>
          </p:nvGrpSpPr>
          <p:grpSpPr>
            <a:xfrm>
              <a:off x="8500277" y="4725144"/>
              <a:ext cx="834492" cy="834492"/>
              <a:chOff x="1705099" y="2564904"/>
              <a:chExt cx="1800200" cy="1800200"/>
            </a:xfrm>
          </p:grpSpPr>
          <p:sp>
            <p:nvSpPr>
              <p:cNvPr id="166" name="椭圆 16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7" name="椭圆 16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3" name="组合 152"/>
            <p:cNvGrpSpPr/>
            <p:nvPr/>
          </p:nvGrpSpPr>
          <p:grpSpPr>
            <a:xfrm>
              <a:off x="8666169" y="4928068"/>
              <a:ext cx="502709" cy="429419"/>
              <a:chOff x="5322888" y="2767013"/>
              <a:chExt cx="1546225" cy="1320801"/>
            </a:xfrm>
            <a:solidFill>
              <a:srgbClr val="0070C0"/>
            </a:solidFill>
          </p:grpSpPr>
          <p:sp>
            <p:nvSpPr>
              <p:cNvPr id="154" name="Rectangle 85"/>
              <p:cNvSpPr>
                <a:spLocks noChangeArrowheads="1"/>
              </p:cNvSpPr>
              <p:nvPr/>
            </p:nvSpPr>
            <p:spPr bwMode="auto">
              <a:xfrm>
                <a:off x="6092825" y="3098801"/>
                <a:ext cx="71438" cy="390526"/>
              </a:xfrm>
              <a:prstGeom prst="rect">
                <a:avLst/>
              </a:pr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5" name="Rectangle 86"/>
              <p:cNvSpPr>
                <a:spLocks noChangeArrowheads="1"/>
              </p:cNvSpPr>
              <p:nvPr/>
            </p:nvSpPr>
            <p:spPr bwMode="auto">
              <a:xfrm>
                <a:off x="5899151" y="4041776"/>
                <a:ext cx="457200" cy="46038"/>
              </a:xfrm>
              <a:prstGeom prst="rect">
                <a:avLst/>
              </a:pr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6" name="Freeform 87"/>
              <p:cNvSpPr>
                <a:spLocks noEditPoints="1"/>
              </p:cNvSpPr>
              <p:nvPr/>
            </p:nvSpPr>
            <p:spPr bwMode="auto">
              <a:xfrm>
                <a:off x="5322888" y="2871788"/>
                <a:ext cx="739775" cy="723900"/>
              </a:xfrm>
              <a:custGeom>
                <a:avLst/>
                <a:gdLst>
                  <a:gd name="T0" fmla="*/ 125 w 196"/>
                  <a:gd name="T1" fmla="*/ 165 h 191"/>
                  <a:gd name="T2" fmla="*/ 125 w 196"/>
                  <a:gd name="T3" fmla="*/ 165 h 191"/>
                  <a:gd name="T4" fmla="*/ 125 w 196"/>
                  <a:gd name="T5" fmla="*/ 163 h 191"/>
                  <a:gd name="T6" fmla="*/ 68 w 196"/>
                  <a:gd name="T7" fmla="*/ 24 h 191"/>
                  <a:gd name="T8" fmla="*/ 68 w 196"/>
                  <a:gd name="T9" fmla="*/ 22 h 191"/>
                  <a:gd name="T10" fmla="*/ 80 w 196"/>
                  <a:gd name="T11" fmla="*/ 17 h 191"/>
                  <a:gd name="T12" fmla="*/ 196 w 196"/>
                  <a:gd name="T13" fmla="*/ 37 h 191"/>
                  <a:gd name="T14" fmla="*/ 196 w 196"/>
                  <a:gd name="T15" fmla="*/ 14 h 191"/>
                  <a:gd name="T16" fmla="*/ 78 w 196"/>
                  <a:gd name="T17" fmla="*/ 8 h 191"/>
                  <a:gd name="T18" fmla="*/ 68 w 196"/>
                  <a:gd name="T19" fmla="*/ 15 h 191"/>
                  <a:gd name="T20" fmla="*/ 68 w 196"/>
                  <a:gd name="T21" fmla="*/ 14 h 191"/>
                  <a:gd name="T22" fmla="*/ 64 w 196"/>
                  <a:gd name="T23" fmla="*/ 11 h 191"/>
                  <a:gd name="T24" fmla="*/ 61 w 196"/>
                  <a:gd name="T25" fmla="*/ 14 h 191"/>
                  <a:gd name="T26" fmla="*/ 55 w 196"/>
                  <a:gd name="T27" fmla="*/ 3 h 191"/>
                  <a:gd name="T28" fmla="*/ 51 w 196"/>
                  <a:gd name="T29" fmla="*/ 3 h 191"/>
                  <a:gd name="T30" fmla="*/ 61 w 196"/>
                  <a:gd name="T31" fmla="*/ 21 h 191"/>
                  <a:gd name="T32" fmla="*/ 61 w 196"/>
                  <a:gd name="T33" fmla="*/ 24 h 191"/>
                  <a:gd name="T34" fmla="*/ 4 w 196"/>
                  <a:gd name="T35" fmla="*/ 163 h 191"/>
                  <a:gd name="T36" fmla="*/ 4 w 196"/>
                  <a:gd name="T37" fmla="*/ 165 h 191"/>
                  <a:gd name="T38" fmla="*/ 4 w 196"/>
                  <a:gd name="T39" fmla="*/ 165 h 191"/>
                  <a:gd name="T40" fmla="*/ 2 w 196"/>
                  <a:gd name="T41" fmla="*/ 168 h 191"/>
                  <a:gd name="T42" fmla="*/ 20 w 196"/>
                  <a:gd name="T43" fmla="*/ 186 h 191"/>
                  <a:gd name="T44" fmla="*/ 65 w 196"/>
                  <a:gd name="T45" fmla="*/ 191 h 191"/>
                  <a:gd name="T46" fmla="*/ 109 w 196"/>
                  <a:gd name="T47" fmla="*/ 186 h 191"/>
                  <a:gd name="T48" fmla="*/ 127 w 196"/>
                  <a:gd name="T49" fmla="*/ 168 h 191"/>
                  <a:gd name="T50" fmla="*/ 125 w 196"/>
                  <a:gd name="T51" fmla="*/ 165 h 191"/>
                  <a:gd name="T52" fmla="*/ 71 w 196"/>
                  <a:gd name="T53" fmla="*/ 165 h 191"/>
                  <a:gd name="T54" fmla="*/ 64 w 196"/>
                  <a:gd name="T55" fmla="*/ 165 h 191"/>
                  <a:gd name="T56" fmla="*/ 58 w 196"/>
                  <a:gd name="T57" fmla="*/ 165 h 191"/>
                  <a:gd name="T58" fmla="*/ 11 w 196"/>
                  <a:gd name="T59" fmla="*/ 165 h 191"/>
                  <a:gd name="T60" fmla="*/ 64 w 196"/>
                  <a:gd name="T61" fmla="*/ 36 h 191"/>
                  <a:gd name="T62" fmla="*/ 64 w 196"/>
                  <a:gd name="T63" fmla="*/ 36 h 191"/>
                  <a:gd name="T64" fmla="*/ 65 w 196"/>
                  <a:gd name="T65" fmla="*/ 36 h 191"/>
                  <a:gd name="T66" fmla="*/ 118 w 196"/>
                  <a:gd name="T67" fmla="*/ 165 h 191"/>
                  <a:gd name="T68" fmla="*/ 71 w 196"/>
                  <a:gd name="T69" fmla="*/ 16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91">
                    <a:moveTo>
                      <a:pt x="125" y="165"/>
                    </a:moveTo>
                    <a:cubicBezTo>
                      <a:pt x="125" y="165"/>
                      <a:pt x="125" y="165"/>
                      <a:pt x="125" y="165"/>
                    </a:cubicBezTo>
                    <a:cubicBezTo>
                      <a:pt x="125" y="164"/>
                      <a:pt x="125" y="163"/>
                      <a:pt x="125" y="163"/>
                    </a:cubicBezTo>
                    <a:cubicBezTo>
                      <a:pt x="68" y="24"/>
                      <a:pt x="68" y="24"/>
                      <a:pt x="68" y="24"/>
                    </a:cubicBezTo>
                    <a:cubicBezTo>
                      <a:pt x="68" y="22"/>
                      <a:pt x="68" y="22"/>
                      <a:pt x="68" y="22"/>
                    </a:cubicBezTo>
                    <a:cubicBezTo>
                      <a:pt x="76" y="22"/>
                      <a:pt x="80" y="17"/>
                      <a:pt x="80" y="17"/>
                    </a:cubicBezTo>
                    <a:cubicBezTo>
                      <a:pt x="80" y="17"/>
                      <a:pt x="94" y="6"/>
                      <a:pt x="196" y="37"/>
                    </a:cubicBezTo>
                    <a:cubicBezTo>
                      <a:pt x="196" y="14"/>
                      <a:pt x="196" y="14"/>
                      <a:pt x="196" y="14"/>
                    </a:cubicBezTo>
                    <a:cubicBezTo>
                      <a:pt x="172" y="8"/>
                      <a:pt x="127" y="1"/>
                      <a:pt x="78" y="8"/>
                    </a:cubicBezTo>
                    <a:cubicBezTo>
                      <a:pt x="78" y="8"/>
                      <a:pt x="74" y="14"/>
                      <a:pt x="68" y="15"/>
                    </a:cubicBezTo>
                    <a:cubicBezTo>
                      <a:pt x="68" y="14"/>
                      <a:pt x="68" y="14"/>
                      <a:pt x="68" y="14"/>
                    </a:cubicBezTo>
                    <a:cubicBezTo>
                      <a:pt x="68" y="12"/>
                      <a:pt x="66" y="11"/>
                      <a:pt x="64" y="11"/>
                    </a:cubicBezTo>
                    <a:cubicBezTo>
                      <a:pt x="62" y="11"/>
                      <a:pt x="61" y="12"/>
                      <a:pt x="61" y="14"/>
                    </a:cubicBezTo>
                    <a:cubicBezTo>
                      <a:pt x="52" y="11"/>
                      <a:pt x="55" y="3"/>
                      <a:pt x="55" y="3"/>
                    </a:cubicBezTo>
                    <a:cubicBezTo>
                      <a:pt x="55" y="3"/>
                      <a:pt x="52" y="0"/>
                      <a:pt x="51" y="3"/>
                    </a:cubicBezTo>
                    <a:cubicBezTo>
                      <a:pt x="50" y="5"/>
                      <a:pt x="49" y="17"/>
                      <a:pt x="61" y="21"/>
                    </a:cubicBezTo>
                    <a:cubicBezTo>
                      <a:pt x="61" y="24"/>
                      <a:pt x="61" y="24"/>
                      <a:pt x="61" y="24"/>
                    </a:cubicBezTo>
                    <a:cubicBezTo>
                      <a:pt x="4" y="163"/>
                      <a:pt x="4" y="163"/>
                      <a:pt x="4" y="163"/>
                    </a:cubicBezTo>
                    <a:cubicBezTo>
                      <a:pt x="4" y="163"/>
                      <a:pt x="4" y="164"/>
                      <a:pt x="4" y="165"/>
                    </a:cubicBezTo>
                    <a:cubicBezTo>
                      <a:pt x="4" y="165"/>
                      <a:pt x="4" y="165"/>
                      <a:pt x="4" y="165"/>
                    </a:cubicBezTo>
                    <a:cubicBezTo>
                      <a:pt x="1" y="165"/>
                      <a:pt x="0" y="167"/>
                      <a:pt x="2" y="168"/>
                    </a:cubicBezTo>
                    <a:cubicBezTo>
                      <a:pt x="2" y="168"/>
                      <a:pt x="18" y="184"/>
                      <a:pt x="20" y="186"/>
                    </a:cubicBezTo>
                    <a:cubicBezTo>
                      <a:pt x="20" y="186"/>
                      <a:pt x="25" y="191"/>
                      <a:pt x="65" y="191"/>
                    </a:cubicBezTo>
                    <a:cubicBezTo>
                      <a:pt x="104" y="191"/>
                      <a:pt x="109" y="186"/>
                      <a:pt x="109" y="186"/>
                    </a:cubicBezTo>
                    <a:cubicBezTo>
                      <a:pt x="111" y="184"/>
                      <a:pt x="127" y="168"/>
                      <a:pt x="127" y="168"/>
                    </a:cubicBezTo>
                    <a:cubicBezTo>
                      <a:pt x="129" y="167"/>
                      <a:pt x="128" y="165"/>
                      <a:pt x="125" y="165"/>
                    </a:cubicBezTo>
                    <a:close/>
                    <a:moveTo>
                      <a:pt x="71" y="165"/>
                    </a:moveTo>
                    <a:cubicBezTo>
                      <a:pt x="68" y="165"/>
                      <a:pt x="65" y="165"/>
                      <a:pt x="64" y="165"/>
                    </a:cubicBezTo>
                    <a:cubicBezTo>
                      <a:pt x="64" y="165"/>
                      <a:pt x="61" y="165"/>
                      <a:pt x="58" y="165"/>
                    </a:cubicBezTo>
                    <a:cubicBezTo>
                      <a:pt x="11" y="165"/>
                      <a:pt x="11" y="165"/>
                      <a:pt x="11" y="165"/>
                    </a:cubicBezTo>
                    <a:cubicBezTo>
                      <a:pt x="64" y="36"/>
                      <a:pt x="64" y="36"/>
                      <a:pt x="64" y="36"/>
                    </a:cubicBezTo>
                    <a:cubicBezTo>
                      <a:pt x="64" y="36"/>
                      <a:pt x="64" y="36"/>
                      <a:pt x="64" y="36"/>
                    </a:cubicBezTo>
                    <a:cubicBezTo>
                      <a:pt x="65" y="36"/>
                      <a:pt x="65" y="36"/>
                      <a:pt x="65" y="36"/>
                    </a:cubicBezTo>
                    <a:cubicBezTo>
                      <a:pt x="118" y="165"/>
                      <a:pt x="118" y="165"/>
                      <a:pt x="118" y="165"/>
                    </a:cubicBezTo>
                    <a:lnTo>
                      <a:pt x="71" y="165"/>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7" name="Freeform 88"/>
              <p:cNvSpPr>
                <a:spLocks noEditPoints="1"/>
              </p:cNvSpPr>
              <p:nvPr/>
            </p:nvSpPr>
            <p:spPr bwMode="auto">
              <a:xfrm>
                <a:off x="6073776" y="2906713"/>
                <a:ext cx="109538" cy="177800"/>
              </a:xfrm>
              <a:custGeom>
                <a:avLst/>
                <a:gdLst>
                  <a:gd name="T0" fmla="*/ 29 w 29"/>
                  <a:gd name="T1" fmla="*/ 0 h 47"/>
                  <a:gd name="T2" fmla="*/ 0 w 29"/>
                  <a:gd name="T3" fmla="*/ 0 h 47"/>
                  <a:gd name="T4" fmla="*/ 0 w 29"/>
                  <a:gd name="T5" fmla="*/ 47 h 47"/>
                  <a:gd name="T6" fmla="*/ 29 w 29"/>
                  <a:gd name="T7" fmla="*/ 47 h 47"/>
                  <a:gd name="T8" fmla="*/ 29 w 29"/>
                  <a:gd name="T9" fmla="*/ 0 h 47"/>
                  <a:gd name="T10" fmla="*/ 14 w 29"/>
                  <a:gd name="T11" fmla="*/ 28 h 47"/>
                  <a:gd name="T12" fmla="*/ 8 w 29"/>
                  <a:gd name="T13" fmla="*/ 21 h 47"/>
                  <a:gd name="T14" fmla="*/ 14 w 29"/>
                  <a:gd name="T15" fmla="*/ 14 h 47"/>
                  <a:gd name="T16" fmla="*/ 21 w 29"/>
                  <a:gd name="T17" fmla="*/ 21 h 47"/>
                  <a:gd name="T18" fmla="*/ 14 w 29"/>
                  <a:gd name="T1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7">
                    <a:moveTo>
                      <a:pt x="29" y="0"/>
                    </a:moveTo>
                    <a:cubicBezTo>
                      <a:pt x="0" y="0"/>
                      <a:pt x="0" y="0"/>
                      <a:pt x="0" y="0"/>
                    </a:cubicBezTo>
                    <a:cubicBezTo>
                      <a:pt x="0" y="47"/>
                      <a:pt x="0" y="47"/>
                      <a:pt x="0" y="47"/>
                    </a:cubicBezTo>
                    <a:cubicBezTo>
                      <a:pt x="29" y="47"/>
                      <a:pt x="29" y="47"/>
                      <a:pt x="29" y="47"/>
                    </a:cubicBezTo>
                    <a:lnTo>
                      <a:pt x="29" y="0"/>
                    </a:lnTo>
                    <a:close/>
                    <a:moveTo>
                      <a:pt x="14" y="28"/>
                    </a:moveTo>
                    <a:cubicBezTo>
                      <a:pt x="11" y="28"/>
                      <a:pt x="8" y="25"/>
                      <a:pt x="8" y="21"/>
                    </a:cubicBezTo>
                    <a:cubicBezTo>
                      <a:pt x="8" y="17"/>
                      <a:pt x="11" y="14"/>
                      <a:pt x="14" y="14"/>
                    </a:cubicBezTo>
                    <a:cubicBezTo>
                      <a:pt x="18" y="14"/>
                      <a:pt x="21" y="17"/>
                      <a:pt x="21" y="21"/>
                    </a:cubicBezTo>
                    <a:cubicBezTo>
                      <a:pt x="21" y="25"/>
                      <a:pt x="18" y="28"/>
                      <a:pt x="14" y="28"/>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8" name="Freeform 89"/>
              <p:cNvSpPr/>
              <p:nvPr/>
            </p:nvSpPr>
            <p:spPr bwMode="auto">
              <a:xfrm>
                <a:off x="5959476" y="3917951"/>
                <a:ext cx="336550" cy="101600"/>
              </a:xfrm>
              <a:custGeom>
                <a:avLst/>
                <a:gdLst>
                  <a:gd name="T0" fmla="*/ 0 w 89"/>
                  <a:gd name="T1" fmla="*/ 27 h 27"/>
                  <a:gd name="T2" fmla="*/ 89 w 89"/>
                  <a:gd name="T3" fmla="*/ 27 h 27"/>
                  <a:gd name="T4" fmla="*/ 89 w 89"/>
                  <a:gd name="T5" fmla="*/ 19 h 27"/>
                  <a:gd name="T6" fmla="*/ 58 w 89"/>
                  <a:gd name="T7" fmla="*/ 0 h 27"/>
                  <a:gd name="T8" fmla="*/ 31 w 89"/>
                  <a:gd name="T9" fmla="*/ 0 h 27"/>
                  <a:gd name="T10" fmla="*/ 0 w 89"/>
                  <a:gd name="T11" fmla="*/ 19 h 27"/>
                  <a:gd name="T12" fmla="*/ 0 w 8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89" h="27">
                    <a:moveTo>
                      <a:pt x="0" y="27"/>
                    </a:moveTo>
                    <a:cubicBezTo>
                      <a:pt x="89" y="27"/>
                      <a:pt x="89" y="27"/>
                      <a:pt x="89" y="27"/>
                    </a:cubicBezTo>
                    <a:cubicBezTo>
                      <a:pt x="89" y="19"/>
                      <a:pt x="89" y="19"/>
                      <a:pt x="89" y="19"/>
                    </a:cubicBezTo>
                    <a:cubicBezTo>
                      <a:pt x="89" y="19"/>
                      <a:pt x="73" y="12"/>
                      <a:pt x="58" y="0"/>
                    </a:cubicBezTo>
                    <a:cubicBezTo>
                      <a:pt x="31" y="0"/>
                      <a:pt x="31" y="0"/>
                      <a:pt x="31" y="0"/>
                    </a:cubicBezTo>
                    <a:cubicBezTo>
                      <a:pt x="16" y="12"/>
                      <a:pt x="0" y="19"/>
                      <a:pt x="0" y="19"/>
                    </a:cubicBezTo>
                    <a:lnTo>
                      <a:pt x="0" y="27"/>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9" name="Freeform 90"/>
              <p:cNvSpPr/>
              <p:nvPr/>
            </p:nvSpPr>
            <p:spPr bwMode="auto">
              <a:xfrm>
                <a:off x="6076951" y="3508376"/>
                <a:ext cx="101599" cy="390526"/>
              </a:xfrm>
              <a:custGeom>
                <a:avLst/>
                <a:gdLst>
                  <a:gd name="T0" fmla="*/ 0 w 27"/>
                  <a:gd name="T1" fmla="*/ 9 h 103"/>
                  <a:gd name="T2" fmla="*/ 0 w 27"/>
                  <a:gd name="T3" fmla="*/ 11 h 103"/>
                  <a:gd name="T4" fmla="*/ 0 w 27"/>
                  <a:gd name="T5" fmla="*/ 11 h 103"/>
                  <a:gd name="T6" fmla="*/ 2 w 27"/>
                  <a:gd name="T7" fmla="*/ 103 h 103"/>
                  <a:gd name="T8" fmla="*/ 25 w 27"/>
                  <a:gd name="T9" fmla="*/ 103 h 103"/>
                  <a:gd name="T10" fmla="*/ 27 w 27"/>
                  <a:gd name="T11" fmla="*/ 11 h 103"/>
                  <a:gd name="T12" fmla="*/ 27 w 27"/>
                  <a:gd name="T13" fmla="*/ 11 h 103"/>
                  <a:gd name="T14" fmla="*/ 27 w 27"/>
                  <a:gd name="T15" fmla="*/ 9 h 103"/>
                  <a:gd name="T16" fmla="*/ 24 w 27"/>
                  <a:gd name="T17" fmla="*/ 0 h 103"/>
                  <a:gd name="T18" fmla="*/ 3 w 27"/>
                  <a:gd name="T19" fmla="*/ 0 h 103"/>
                  <a:gd name="T20" fmla="*/ 0 w 27"/>
                  <a:gd name="T21" fmla="*/ 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03">
                    <a:moveTo>
                      <a:pt x="0" y="9"/>
                    </a:moveTo>
                    <a:cubicBezTo>
                      <a:pt x="0" y="11"/>
                      <a:pt x="0" y="11"/>
                      <a:pt x="0" y="11"/>
                    </a:cubicBezTo>
                    <a:cubicBezTo>
                      <a:pt x="0" y="11"/>
                      <a:pt x="0" y="11"/>
                      <a:pt x="0" y="11"/>
                    </a:cubicBezTo>
                    <a:cubicBezTo>
                      <a:pt x="2" y="103"/>
                      <a:pt x="2" y="103"/>
                      <a:pt x="2" y="103"/>
                    </a:cubicBezTo>
                    <a:cubicBezTo>
                      <a:pt x="25" y="103"/>
                      <a:pt x="25" y="103"/>
                      <a:pt x="25" y="103"/>
                    </a:cubicBezTo>
                    <a:cubicBezTo>
                      <a:pt x="27" y="11"/>
                      <a:pt x="27" y="11"/>
                      <a:pt x="27" y="11"/>
                    </a:cubicBezTo>
                    <a:cubicBezTo>
                      <a:pt x="27" y="11"/>
                      <a:pt x="27" y="11"/>
                      <a:pt x="27" y="11"/>
                    </a:cubicBezTo>
                    <a:cubicBezTo>
                      <a:pt x="27" y="9"/>
                      <a:pt x="27" y="9"/>
                      <a:pt x="27" y="9"/>
                    </a:cubicBezTo>
                    <a:cubicBezTo>
                      <a:pt x="27" y="9"/>
                      <a:pt x="27" y="5"/>
                      <a:pt x="24" y="0"/>
                    </a:cubicBezTo>
                    <a:cubicBezTo>
                      <a:pt x="3" y="0"/>
                      <a:pt x="3" y="0"/>
                      <a:pt x="3" y="0"/>
                    </a:cubicBezTo>
                    <a:cubicBezTo>
                      <a:pt x="0" y="5"/>
                      <a:pt x="0" y="9"/>
                      <a:pt x="0" y="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0" name="Freeform 91"/>
              <p:cNvSpPr/>
              <p:nvPr/>
            </p:nvSpPr>
            <p:spPr bwMode="auto">
              <a:xfrm>
                <a:off x="6076951" y="2767013"/>
                <a:ext cx="98425" cy="120650"/>
              </a:xfrm>
              <a:custGeom>
                <a:avLst/>
                <a:gdLst>
                  <a:gd name="T0" fmla="*/ 5 w 26"/>
                  <a:gd name="T1" fmla="*/ 32 h 32"/>
                  <a:gd name="T2" fmla="*/ 12 w 26"/>
                  <a:gd name="T3" fmla="*/ 32 h 32"/>
                  <a:gd name="T4" fmla="*/ 13 w 26"/>
                  <a:gd name="T5" fmla="*/ 32 h 32"/>
                  <a:gd name="T6" fmla="*/ 21 w 26"/>
                  <a:gd name="T7" fmla="*/ 32 h 32"/>
                  <a:gd name="T8" fmla="*/ 26 w 26"/>
                  <a:gd name="T9" fmla="*/ 10 h 32"/>
                  <a:gd name="T10" fmla="*/ 26 w 26"/>
                  <a:gd name="T11" fmla="*/ 4 h 32"/>
                  <a:gd name="T12" fmla="*/ 26 w 26"/>
                  <a:gd name="T13" fmla="*/ 4 h 32"/>
                  <a:gd name="T14" fmla="*/ 19 w 26"/>
                  <a:gd name="T15" fmla="*/ 0 h 32"/>
                  <a:gd name="T16" fmla="*/ 13 w 26"/>
                  <a:gd name="T17" fmla="*/ 0 h 32"/>
                  <a:gd name="T18" fmla="*/ 12 w 26"/>
                  <a:gd name="T19" fmla="*/ 0 h 32"/>
                  <a:gd name="T20" fmla="*/ 7 w 26"/>
                  <a:gd name="T21" fmla="*/ 0 h 32"/>
                  <a:gd name="T22" fmla="*/ 0 w 26"/>
                  <a:gd name="T23" fmla="*/ 4 h 32"/>
                  <a:gd name="T24" fmla="*/ 0 w 26"/>
                  <a:gd name="T25" fmla="*/ 4 h 32"/>
                  <a:gd name="T26" fmla="*/ 0 w 26"/>
                  <a:gd name="T27" fmla="*/ 10 h 32"/>
                  <a:gd name="T28" fmla="*/ 5 w 26"/>
                  <a:gd name="T2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2">
                    <a:moveTo>
                      <a:pt x="5" y="32"/>
                    </a:moveTo>
                    <a:cubicBezTo>
                      <a:pt x="12" y="32"/>
                      <a:pt x="12" y="32"/>
                      <a:pt x="12" y="32"/>
                    </a:cubicBezTo>
                    <a:cubicBezTo>
                      <a:pt x="13" y="32"/>
                      <a:pt x="13" y="32"/>
                      <a:pt x="13" y="32"/>
                    </a:cubicBezTo>
                    <a:cubicBezTo>
                      <a:pt x="21" y="32"/>
                      <a:pt x="21" y="32"/>
                      <a:pt x="21" y="32"/>
                    </a:cubicBezTo>
                    <a:cubicBezTo>
                      <a:pt x="21" y="13"/>
                      <a:pt x="26" y="10"/>
                      <a:pt x="26" y="10"/>
                    </a:cubicBezTo>
                    <a:cubicBezTo>
                      <a:pt x="26" y="4"/>
                      <a:pt x="26" y="4"/>
                      <a:pt x="26" y="4"/>
                    </a:cubicBezTo>
                    <a:cubicBezTo>
                      <a:pt x="26" y="4"/>
                      <a:pt x="26" y="4"/>
                      <a:pt x="26" y="4"/>
                    </a:cubicBezTo>
                    <a:cubicBezTo>
                      <a:pt x="19" y="0"/>
                      <a:pt x="19" y="0"/>
                      <a:pt x="19" y="0"/>
                    </a:cubicBezTo>
                    <a:cubicBezTo>
                      <a:pt x="13" y="0"/>
                      <a:pt x="13" y="0"/>
                      <a:pt x="13" y="0"/>
                    </a:cubicBezTo>
                    <a:cubicBezTo>
                      <a:pt x="12" y="0"/>
                      <a:pt x="12" y="0"/>
                      <a:pt x="12" y="0"/>
                    </a:cubicBezTo>
                    <a:cubicBezTo>
                      <a:pt x="7" y="0"/>
                      <a:pt x="7" y="0"/>
                      <a:pt x="7" y="0"/>
                    </a:cubicBezTo>
                    <a:cubicBezTo>
                      <a:pt x="0" y="4"/>
                      <a:pt x="0" y="4"/>
                      <a:pt x="0" y="4"/>
                    </a:cubicBezTo>
                    <a:cubicBezTo>
                      <a:pt x="0" y="4"/>
                      <a:pt x="0" y="4"/>
                      <a:pt x="0" y="4"/>
                    </a:cubicBezTo>
                    <a:cubicBezTo>
                      <a:pt x="0" y="10"/>
                      <a:pt x="0" y="10"/>
                      <a:pt x="0" y="10"/>
                    </a:cubicBezTo>
                    <a:cubicBezTo>
                      <a:pt x="0" y="10"/>
                      <a:pt x="5" y="13"/>
                      <a:pt x="5" y="3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1" name="Freeform 92"/>
              <p:cNvSpPr/>
              <p:nvPr/>
            </p:nvSpPr>
            <p:spPr bwMode="auto">
              <a:xfrm>
                <a:off x="6556376" y="3538538"/>
                <a:ext cx="142875" cy="30163"/>
              </a:xfrm>
              <a:custGeom>
                <a:avLst/>
                <a:gdLst>
                  <a:gd name="T0" fmla="*/ 35 w 38"/>
                  <a:gd name="T1" fmla="*/ 8 h 8"/>
                  <a:gd name="T2" fmla="*/ 38 w 38"/>
                  <a:gd name="T3" fmla="*/ 4 h 8"/>
                  <a:gd name="T4" fmla="*/ 35 w 38"/>
                  <a:gd name="T5" fmla="*/ 0 h 8"/>
                  <a:gd name="T6" fmla="*/ 4 w 38"/>
                  <a:gd name="T7" fmla="*/ 0 h 8"/>
                  <a:gd name="T8" fmla="*/ 0 w 38"/>
                  <a:gd name="T9" fmla="*/ 4 h 8"/>
                  <a:gd name="T10" fmla="*/ 4 w 38"/>
                  <a:gd name="T11" fmla="*/ 8 h 8"/>
                  <a:gd name="T12" fmla="*/ 35 w 3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35" y="8"/>
                    </a:moveTo>
                    <a:cubicBezTo>
                      <a:pt x="36" y="8"/>
                      <a:pt x="38" y="6"/>
                      <a:pt x="38" y="4"/>
                    </a:cubicBezTo>
                    <a:cubicBezTo>
                      <a:pt x="38" y="2"/>
                      <a:pt x="36" y="0"/>
                      <a:pt x="35" y="0"/>
                    </a:cubicBezTo>
                    <a:cubicBezTo>
                      <a:pt x="4" y="0"/>
                      <a:pt x="4" y="0"/>
                      <a:pt x="4" y="0"/>
                    </a:cubicBezTo>
                    <a:cubicBezTo>
                      <a:pt x="2" y="0"/>
                      <a:pt x="0" y="2"/>
                      <a:pt x="0" y="4"/>
                    </a:cubicBezTo>
                    <a:cubicBezTo>
                      <a:pt x="0" y="6"/>
                      <a:pt x="2" y="8"/>
                      <a:pt x="4" y="8"/>
                    </a:cubicBezTo>
                    <a:lnTo>
                      <a:pt x="35" y="8"/>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2" name="Freeform 93"/>
              <p:cNvSpPr/>
              <p:nvPr/>
            </p:nvSpPr>
            <p:spPr bwMode="auto">
              <a:xfrm>
                <a:off x="6503988" y="3417888"/>
                <a:ext cx="260350" cy="106363"/>
              </a:xfrm>
              <a:custGeom>
                <a:avLst/>
                <a:gdLst>
                  <a:gd name="T0" fmla="*/ 40 w 69"/>
                  <a:gd name="T1" fmla="*/ 18 h 28"/>
                  <a:gd name="T2" fmla="*/ 44 w 69"/>
                  <a:gd name="T3" fmla="*/ 3 h 28"/>
                  <a:gd name="T4" fmla="*/ 33 w 69"/>
                  <a:gd name="T5" fmla="*/ 0 h 28"/>
                  <a:gd name="T6" fmla="*/ 23 w 69"/>
                  <a:gd name="T7" fmla="*/ 3 h 28"/>
                  <a:gd name="T8" fmla="*/ 27 w 69"/>
                  <a:gd name="T9" fmla="*/ 18 h 28"/>
                  <a:gd name="T10" fmla="*/ 18 w 69"/>
                  <a:gd name="T11" fmla="*/ 5 h 28"/>
                  <a:gd name="T12" fmla="*/ 7 w 69"/>
                  <a:gd name="T13" fmla="*/ 7 h 28"/>
                  <a:gd name="T14" fmla="*/ 16 w 69"/>
                  <a:gd name="T15" fmla="*/ 28 h 28"/>
                  <a:gd name="T16" fmla="*/ 33 w 69"/>
                  <a:gd name="T17" fmla="*/ 28 h 28"/>
                  <a:gd name="T18" fmla="*/ 34 w 69"/>
                  <a:gd name="T19" fmla="*/ 28 h 28"/>
                  <a:gd name="T20" fmla="*/ 51 w 69"/>
                  <a:gd name="T21" fmla="*/ 28 h 28"/>
                  <a:gd name="T22" fmla="*/ 59 w 69"/>
                  <a:gd name="T23" fmla="*/ 7 h 28"/>
                  <a:gd name="T24" fmla="*/ 49 w 69"/>
                  <a:gd name="T25" fmla="*/ 5 h 28"/>
                  <a:gd name="T26" fmla="*/ 40 w 69"/>
                  <a:gd name="T2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28">
                    <a:moveTo>
                      <a:pt x="40" y="18"/>
                    </a:moveTo>
                    <a:cubicBezTo>
                      <a:pt x="40" y="15"/>
                      <a:pt x="46" y="6"/>
                      <a:pt x="44" y="3"/>
                    </a:cubicBezTo>
                    <a:cubicBezTo>
                      <a:pt x="42" y="0"/>
                      <a:pt x="35" y="0"/>
                      <a:pt x="33" y="0"/>
                    </a:cubicBezTo>
                    <a:cubicBezTo>
                      <a:pt x="32" y="0"/>
                      <a:pt x="24" y="0"/>
                      <a:pt x="23" y="3"/>
                    </a:cubicBezTo>
                    <a:cubicBezTo>
                      <a:pt x="21" y="6"/>
                      <a:pt x="27" y="15"/>
                      <a:pt x="27" y="18"/>
                    </a:cubicBezTo>
                    <a:cubicBezTo>
                      <a:pt x="22" y="17"/>
                      <a:pt x="20" y="7"/>
                      <a:pt x="18" y="5"/>
                    </a:cubicBezTo>
                    <a:cubicBezTo>
                      <a:pt x="16" y="3"/>
                      <a:pt x="10" y="5"/>
                      <a:pt x="7" y="7"/>
                    </a:cubicBezTo>
                    <a:cubicBezTo>
                      <a:pt x="0" y="16"/>
                      <a:pt x="11" y="10"/>
                      <a:pt x="16" y="28"/>
                    </a:cubicBezTo>
                    <a:cubicBezTo>
                      <a:pt x="33" y="28"/>
                      <a:pt x="33" y="28"/>
                      <a:pt x="33" y="28"/>
                    </a:cubicBezTo>
                    <a:cubicBezTo>
                      <a:pt x="34" y="28"/>
                      <a:pt x="34" y="28"/>
                      <a:pt x="34" y="28"/>
                    </a:cubicBezTo>
                    <a:cubicBezTo>
                      <a:pt x="51" y="28"/>
                      <a:pt x="51" y="28"/>
                      <a:pt x="51" y="28"/>
                    </a:cubicBezTo>
                    <a:cubicBezTo>
                      <a:pt x="56" y="10"/>
                      <a:pt x="69" y="12"/>
                      <a:pt x="59" y="7"/>
                    </a:cubicBezTo>
                    <a:cubicBezTo>
                      <a:pt x="57" y="6"/>
                      <a:pt x="51" y="3"/>
                      <a:pt x="49" y="5"/>
                    </a:cubicBezTo>
                    <a:cubicBezTo>
                      <a:pt x="47" y="7"/>
                      <a:pt x="45" y="17"/>
                      <a:pt x="40" y="18"/>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3" name="Freeform 94"/>
              <p:cNvSpPr>
                <a:spLocks noEditPoints="1"/>
              </p:cNvSpPr>
              <p:nvPr/>
            </p:nvSpPr>
            <p:spPr bwMode="auto">
              <a:xfrm>
                <a:off x="6432551" y="3579814"/>
                <a:ext cx="395288" cy="250824"/>
              </a:xfrm>
              <a:custGeom>
                <a:avLst/>
                <a:gdLst>
                  <a:gd name="T0" fmla="*/ 0 w 105"/>
                  <a:gd name="T1" fmla="*/ 66 h 66"/>
                  <a:gd name="T2" fmla="*/ 44 w 105"/>
                  <a:gd name="T3" fmla="*/ 66 h 66"/>
                  <a:gd name="T4" fmla="*/ 52 w 105"/>
                  <a:gd name="T5" fmla="*/ 66 h 66"/>
                  <a:gd name="T6" fmla="*/ 60 w 105"/>
                  <a:gd name="T7" fmla="*/ 66 h 66"/>
                  <a:gd name="T8" fmla="*/ 104 w 105"/>
                  <a:gd name="T9" fmla="*/ 66 h 66"/>
                  <a:gd name="T10" fmla="*/ 104 w 105"/>
                  <a:gd name="T11" fmla="*/ 62 h 66"/>
                  <a:gd name="T12" fmla="*/ 70 w 105"/>
                  <a:gd name="T13" fmla="*/ 0 h 66"/>
                  <a:gd name="T14" fmla="*/ 53 w 105"/>
                  <a:gd name="T15" fmla="*/ 0 h 66"/>
                  <a:gd name="T16" fmla="*/ 51 w 105"/>
                  <a:gd name="T17" fmla="*/ 0 h 66"/>
                  <a:gd name="T18" fmla="*/ 34 w 105"/>
                  <a:gd name="T19" fmla="*/ 0 h 66"/>
                  <a:gd name="T20" fmla="*/ 0 w 105"/>
                  <a:gd name="T21" fmla="*/ 62 h 66"/>
                  <a:gd name="T22" fmla="*/ 0 w 105"/>
                  <a:gd name="T23" fmla="*/ 66 h 66"/>
                  <a:gd name="T24" fmla="*/ 60 w 105"/>
                  <a:gd name="T25" fmla="*/ 44 h 66"/>
                  <a:gd name="T26" fmla="*/ 56 w 105"/>
                  <a:gd name="T27" fmla="*/ 41 h 66"/>
                  <a:gd name="T28" fmla="*/ 54 w 105"/>
                  <a:gd name="T29" fmla="*/ 41 h 66"/>
                  <a:gd name="T30" fmla="*/ 40 w 105"/>
                  <a:gd name="T31" fmla="*/ 35 h 66"/>
                  <a:gd name="T32" fmla="*/ 35 w 105"/>
                  <a:gd name="T33" fmla="*/ 30 h 66"/>
                  <a:gd name="T34" fmla="*/ 38 w 105"/>
                  <a:gd name="T35" fmla="*/ 17 h 66"/>
                  <a:gd name="T36" fmla="*/ 47 w 105"/>
                  <a:gd name="T37" fmla="*/ 13 h 66"/>
                  <a:gd name="T38" fmla="*/ 47 w 105"/>
                  <a:gd name="T39" fmla="*/ 9 h 66"/>
                  <a:gd name="T40" fmla="*/ 49 w 105"/>
                  <a:gd name="T41" fmla="*/ 8 h 66"/>
                  <a:gd name="T42" fmla="*/ 54 w 105"/>
                  <a:gd name="T43" fmla="*/ 8 h 66"/>
                  <a:gd name="T44" fmla="*/ 55 w 105"/>
                  <a:gd name="T45" fmla="*/ 9 h 66"/>
                  <a:gd name="T46" fmla="*/ 55 w 105"/>
                  <a:gd name="T47" fmla="*/ 13 h 66"/>
                  <a:gd name="T48" fmla="*/ 58 w 105"/>
                  <a:gd name="T49" fmla="*/ 13 h 66"/>
                  <a:gd name="T50" fmla="*/ 69 w 105"/>
                  <a:gd name="T51" fmla="*/ 19 h 66"/>
                  <a:gd name="T52" fmla="*/ 68 w 105"/>
                  <a:gd name="T53" fmla="*/ 22 h 66"/>
                  <a:gd name="T54" fmla="*/ 64 w 105"/>
                  <a:gd name="T55" fmla="*/ 25 h 66"/>
                  <a:gd name="T56" fmla="*/ 61 w 105"/>
                  <a:gd name="T57" fmla="*/ 24 h 66"/>
                  <a:gd name="T58" fmla="*/ 61 w 105"/>
                  <a:gd name="T59" fmla="*/ 23 h 66"/>
                  <a:gd name="T60" fmla="*/ 61 w 105"/>
                  <a:gd name="T61" fmla="*/ 23 h 66"/>
                  <a:gd name="T62" fmla="*/ 60 w 105"/>
                  <a:gd name="T63" fmla="*/ 23 h 66"/>
                  <a:gd name="T64" fmla="*/ 56 w 105"/>
                  <a:gd name="T65" fmla="*/ 20 h 66"/>
                  <a:gd name="T66" fmla="*/ 51 w 105"/>
                  <a:gd name="T67" fmla="*/ 20 h 66"/>
                  <a:gd name="T68" fmla="*/ 45 w 105"/>
                  <a:gd name="T69" fmla="*/ 22 h 66"/>
                  <a:gd name="T70" fmla="*/ 44 w 105"/>
                  <a:gd name="T71" fmla="*/ 27 h 66"/>
                  <a:gd name="T72" fmla="*/ 48 w 105"/>
                  <a:gd name="T73" fmla="*/ 30 h 66"/>
                  <a:gd name="T74" fmla="*/ 48 w 105"/>
                  <a:gd name="T75" fmla="*/ 30 h 66"/>
                  <a:gd name="T76" fmla="*/ 54 w 105"/>
                  <a:gd name="T77" fmla="*/ 32 h 66"/>
                  <a:gd name="T78" fmla="*/ 55 w 105"/>
                  <a:gd name="T79" fmla="*/ 32 h 66"/>
                  <a:gd name="T80" fmla="*/ 70 w 105"/>
                  <a:gd name="T81" fmla="*/ 42 h 66"/>
                  <a:gd name="T82" fmla="*/ 66 w 105"/>
                  <a:gd name="T83" fmla="*/ 54 h 66"/>
                  <a:gd name="T84" fmla="*/ 55 w 105"/>
                  <a:gd name="T85" fmla="*/ 58 h 66"/>
                  <a:gd name="T86" fmla="*/ 55 w 105"/>
                  <a:gd name="T87" fmla="*/ 62 h 66"/>
                  <a:gd name="T88" fmla="*/ 54 w 105"/>
                  <a:gd name="T89" fmla="*/ 63 h 66"/>
                  <a:gd name="T90" fmla="*/ 49 w 105"/>
                  <a:gd name="T91" fmla="*/ 63 h 66"/>
                  <a:gd name="T92" fmla="*/ 47 w 105"/>
                  <a:gd name="T93" fmla="*/ 62 h 66"/>
                  <a:gd name="T94" fmla="*/ 47 w 105"/>
                  <a:gd name="T95" fmla="*/ 57 h 66"/>
                  <a:gd name="T96" fmla="*/ 33 w 105"/>
                  <a:gd name="T97" fmla="*/ 51 h 66"/>
                  <a:gd name="T98" fmla="*/ 33 w 105"/>
                  <a:gd name="T99" fmla="*/ 48 h 66"/>
                  <a:gd name="T100" fmla="*/ 38 w 105"/>
                  <a:gd name="T101" fmla="*/ 45 h 66"/>
                  <a:gd name="T102" fmla="*/ 41 w 105"/>
                  <a:gd name="T103" fmla="*/ 46 h 66"/>
                  <a:gd name="T104" fmla="*/ 41 w 105"/>
                  <a:gd name="T105" fmla="*/ 47 h 66"/>
                  <a:gd name="T106" fmla="*/ 41 w 105"/>
                  <a:gd name="T107" fmla="*/ 47 h 66"/>
                  <a:gd name="T108" fmla="*/ 41 w 105"/>
                  <a:gd name="T109" fmla="*/ 47 h 66"/>
                  <a:gd name="T110" fmla="*/ 42 w 105"/>
                  <a:gd name="T111" fmla="*/ 47 h 66"/>
                  <a:gd name="T112" fmla="*/ 46 w 105"/>
                  <a:gd name="T113" fmla="*/ 49 h 66"/>
                  <a:gd name="T114" fmla="*/ 53 w 105"/>
                  <a:gd name="T115" fmla="*/ 51 h 66"/>
                  <a:gd name="T116" fmla="*/ 59 w 105"/>
                  <a:gd name="T117" fmla="*/ 49 h 66"/>
                  <a:gd name="T118" fmla="*/ 60 w 105"/>
                  <a:gd name="T119" fmla="*/ 4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 h="66">
                    <a:moveTo>
                      <a:pt x="0" y="66"/>
                    </a:moveTo>
                    <a:cubicBezTo>
                      <a:pt x="44" y="66"/>
                      <a:pt x="44" y="66"/>
                      <a:pt x="44" y="66"/>
                    </a:cubicBezTo>
                    <a:cubicBezTo>
                      <a:pt x="48" y="66"/>
                      <a:pt x="51" y="66"/>
                      <a:pt x="52" y="66"/>
                    </a:cubicBezTo>
                    <a:cubicBezTo>
                      <a:pt x="53" y="66"/>
                      <a:pt x="57" y="66"/>
                      <a:pt x="60" y="66"/>
                    </a:cubicBezTo>
                    <a:cubicBezTo>
                      <a:pt x="104" y="66"/>
                      <a:pt x="104" y="66"/>
                      <a:pt x="104" y="66"/>
                    </a:cubicBezTo>
                    <a:cubicBezTo>
                      <a:pt x="104" y="65"/>
                      <a:pt x="104" y="63"/>
                      <a:pt x="104" y="62"/>
                    </a:cubicBezTo>
                    <a:cubicBezTo>
                      <a:pt x="105" y="27"/>
                      <a:pt x="75" y="12"/>
                      <a:pt x="70" y="0"/>
                    </a:cubicBezTo>
                    <a:cubicBezTo>
                      <a:pt x="53" y="0"/>
                      <a:pt x="53" y="0"/>
                      <a:pt x="53" y="0"/>
                    </a:cubicBezTo>
                    <a:cubicBezTo>
                      <a:pt x="51" y="0"/>
                      <a:pt x="51" y="0"/>
                      <a:pt x="51" y="0"/>
                    </a:cubicBezTo>
                    <a:cubicBezTo>
                      <a:pt x="34" y="0"/>
                      <a:pt x="34" y="0"/>
                      <a:pt x="34" y="0"/>
                    </a:cubicBezTo>
                    <a:cubicBezTo>
                      <a:pt x="29" y="12"/>
                      <a:pt x="0" y="27"/>
                      <a:pt x="0" y="62"/>
                    </a:cubicBezTo>
                    <a:cubicBezTo>
                      <a:pt x="0" y="63"/>
                      <a:pt x="0" y="65"/>
                      <a:pt x="0" y="66"/>
                    </a:cubicBezTo>
                    <a:close/>
                    <a:moveTo>
                      <a:pt x="60" y="44"/>
                    </a:moveTo>
                    <a:cubicBezTo>
                      <a:pt x="59" y="43"/>
                      <a:pt x="58" y="42"/>
                      <a:pt x="56" y="41"/>
                    </a:cubicBezTo>
                    <a:cubicBezTo>
                      <a:pt x="54" y="41"/>
                      <a:pt x="54" y="41"/>
                      <a:pt x="54" y="41"/>
                    </a:cubicBezTo>
                    <a:cubicBezTo>
                      <a:pt x="50" y="39"/>
                      <a:pt x="42" y="36"/>
                      <a:pt x="40" y="35"/>
                    </a:cubicBezTo>
                    <a:cubicBezTo>
                      <a:pt x="38" y="34"/>
                      <a:pt x="36" y="32"/>
                      <a:pt x="35" y="30"/>
                    </a:cubicBezTo>
                    <a:cubicBezTo>
                      <a:pt x="32" y="26"/>
                      <a:pt x="33" y="20"/>
                      <a:pt x="38" y="17"/>
                    </a:cubicBezTo>
                    <a:cubicBezTo>
                      <a:pt x="40" y="15"/>
                      <a:pt x="43" y="13"/>
                      <a:pt x="47" y="13"/>
                    </a:cubicBezTo>
                    <a:cubicBezTo>
                      <a:pt x="47" y="9"/>
                      <a:pt x="47" y="9"/>
                      <a:pt x="47" y="9"/>
                    </a:cubicBezTo>
                    <a:cubicBezTo>
                      <a:pt x="47" y="8"/>
                      <a:pt x="48" y="8"/>
                      <a:pt x="49" y="8"/>
                    </a:cubicBezTo>
                    <a:cubicBezTo>
                      <a:pt x="54" y="8"/>
                      <a:pt x="54" y="8"/>
                      <a:pt x="54" y="8"/>
                    </a:cubicBezTo>
                    <a:cubicBezTo>
                      <a:pt x="54" y="8"/>
                      <a:pt x="55" y="8"/>
                      <a:pt x="55" y="9"/>
                    </a:cubicBezTo>
                    <a:cubicBezTo>
                      <a:pt x="55" y="13"/>
                      <a:pt x="55" y="13"/>
                      <a:pt x="55" y="13"/>
                    </a:cubicBezTo>
                    <a:cubicBezTo>
                      <a:pt x="56" y="13"/>
                      <a:pt x="57" y="13"/>
                      <a:pt x="58" y="13"/>
                    </a:cubicBezTo>
                    <a:cubicBezTo>
                      <a:pt x="62" y="14"/>
                      <a:pt x="66" y="16"/>
                      <a:pt x="69" y="19"/>
                    </a:cubicBezTo>
                    <a:cubicBezTo>
                      <a:pt x="69" y="20"/>
                      <a:pt x="69" y="21"/>
                      <a:pt x="68" y="22"/>
                    </a:cubicBezTo>
                    <a:cubicBezTo>
                      <a:pt x="68" y="24"/>
                      <a:pt x="66" y="25"/>
                      <a:pt x="64" y="25"/>
                    </a:cubicBezTo>
                    <a:cubicBezTo>
                      <a:pt x="63" y="25"/>
                      <a:pt x="62" y="25"/>
                      <a:pt x="61" y="24"/>
                    </a:cubicBezTo>
                    <a:cubicBezTo>
                      <a:pt x="61" y="24"/>
                      <a:pt x="61" y="24"/>
                      <a:pt x="61" y="23"/>
                    </a:cubicBezTo>
                    <a:cubicBezTo>
                      <a:pt x="61" y="23"/>
                      <a:pt x="61" y="23"/>
                      <a:pt x="61" y="23"/>
                    </a:cubicBezTo>
                    <a:cubicBezTo>
                      <a:pt x="61" y="23"/>
                      <a:pt x="60" y="23"/>
                      <a:pt x="60" y="23"/>
                    </a:cubicBezTo>
                    <a:cubicBezTo>
                      <a:pt x="59" y="22"/>
                      <a:pt x="57" y="21"/>
                      <a:pt x="56" y="20"/>
                    </a:cubicBezTo>
                    <a:cubicBezTo>
                      <a:pt x="54" y="20"/>
                      <a:pt x="53" y="20"/>
                      <a:pt x="51" y="20"/>
                    </a:cubicBezTo>
                    <a:cubicBezTo>
                      <a:pt x="49" y="20"/>
                      <a:pt x="47" y="20"/>
                      <a:pt x="45" y="22"/>
                    </a:cubicBezTo>
                    <a:cubicBezTo>
                      <a:pt x="43" y="23"/>
                      <a:pt x="43" y="25"/>
                      <a:pt x="44" y="27"/>
                    </a:cubicBezTo>
                    <a:cubicBezTo>
                      <a:pt x="45" y="28"/>
                      <a:pt x="46" y="29"/>
                      <a:pt x="48" y="30"/>
                    </a:cubicBezTo>
                    <a:cubicBezTo>
                      <a:pt x="48" y="30"/>
                      <a:pt x="48" y="30"/>
                      <a:pt x="48" y="30"/>
                    </a:cubicBezTo>
                    <a:cubicBezTo>
                      <a:pt x="49" y="30"/>
                      <a:pt x="52" y="31"/>
                      <a:pt x="54" y="32"/>
                    </a:cubicBezTo>
                    <a:cubicBezTo>
                      <a:pt x="55" y="32"/>
                      <a:pt x="55" y="32"/>
                      <a:pt x="55" y="32"/>
                    </a:cubicBezTo>
                    <a:cubicBezTo>
                      <a:pt x="60" y="34"/>
                      <a:pt x="68" y="37"/>
                      <a:pt x="70" y="42"/>
                    </a:cubicBezTo>
                    <a:cubicBezTo>
                      <a:pt x="72" y="46"/>
                      <a:pt x="70" y="51"/>
                      <a:pt x="66" y="54"/>
                    </a:cubicBezTo>
                    <a:cubicBezTo>
                      <a:pt x="63" y="56"/>
                      <a:pt x="59" y="57"/>
                      <a:pt x="55" y="58"/>
                    </a:cubicBezTo>
                    <a:cubicBezTo>
                      <a:pt x="55" y="62"/>
                      <a:pt x="55" y="62"/>
                      <a:pt x="55" y="62"/>
                    </a:cubicBezTo>
                    <a:cubicBezTo>
                      <a:pt x="55" y="62"/>
                      <a:pt x="54" y="63"/>
                      <a:pt x="54" y="63"/>
                    </a:cubicBezTo>
                    <a:cubicBezTo>
                      <a:pt x="49" y="63"/>
                      <a:pt x="49" y="63"/>
                      <a:pt x="49" y="63"/>
                    </a:cubicBezTo>
                    <a:cubicBezTo>
                      <a:pt x="48" y="63"/>
                      <a:pt x="47" y="62"/>
                      <a:pt x="47" y="62"/>
                    </a:cubicBezTo>
                    <a:cubicBezTo>
                      <a:pt x="47" y="57"/>
                      <a:pt x="47" y="57"/>
                      <a:pt x="47" y="57"/>
                    </a:cubicBezTo>
                    <a:cubicBezTo>
                      <a:pt x="42" y="57"/>
                      <a:pt x="36" y="55"/>
                      <a:pt x="33" y="51"/>
                    </a:cubicBezTo>
                    <a:cubicBezTo>
                      <a:pt x="33" y="50"/>
                      <a:pt x="33" y="49"/>
                      <a:pt x="33" y="48"/>
                    </a:cubicBezTo>
                    <a:cubicBezTo>
                      <a:pt x="34" y="46"/>
                      <a:pt x="36" y="45"/>
                      <a:pt x="38" y="45"/>
                    </a:cubicBezTo>
                    <a:cubicBezTo>
                      <a:pt x="39" y="45"/>
                      <a:pt x="40" y="46"/>
                      <a:pt x="41" y="46"/>
                    </a:cubicBezTo>
                    <a:cubicBezTo>
                      <a:pt x="41" y="46"/>
                      <a:pt x="41" y="47"/>
                      <a:pt x="41" y="47"/>
                    </a:cubicBezTo>
                    <a:cubicBezTo>
                      <a:pt x="41" y="47"/>
                      <a:pt x="41" y="47"/>
                      <a:pt x="41" y="47"/>
                    </a:cubicBezTo>
                    <a:cubicBezTo>
                      <a:pt x="41" y="47"/>
                      <a:pt x="41" y="47"/>
                      <a:pt x="41" y="47"/>
                    </a:cubicBezTo>
                    <a:cubicBezTo>
                      <a:pt x="41" y="47"/>
                      <a:pt x="41" y="47"/>
                      <a:pt x="42" y="47"/>
                    </a:cubicBezTo>
                    <a:cubicBezTo>
                      <a:pt x="43" y="48"/>
                      <a:pt x="45" y="49"/>
                      <a:pt x="46" y="49"/>
                    </a:cubicBezTo>
                    <a:cubicBezTo>
                      <a:pt x="48" y="50"/>
                      <a:pt x="51" y="51"/>
                      <a:pt x="53" y="51"/>
                    </a:cubicBezTo>
                    <a:cubicBezTo>
                      <a:pt x="55" y="51"/>
                      <a:pt x="57" y="50"/>
                      <a:pt x="59" y="49"/>
                    </a:cubicBezTo>
                    <a:cubicBezTo>
                      <a:pt x="60" y="48"/>
                      <a:pt x="61" y="46"/>
                      <a:pt x="60" y="44"/>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4" name="Freeform 95"/>
              <p:cNvSpPr/>
              <p:nvPr/>
            </p:nvSpPr>
            <p:spPr bwMode="auto">
              <a:xfrm>
                <a:off x="6386513" y="3841751"/>
                <a:ext cx="482600" cy="101600"/>
              </a:xfrm>
              <a:custGeom>
                <a:avLst/>
                <a:gdLst>
                  <a:gd name="T0" fmla="*/ 125 w 128"/>
                  <a:gd name="T1" fmla="*/ 0 h 27"/>
                  <a:gd name="T2" fmla="*/ 70 w 128"/>
                  <a:gd name="T3" fmla="*/ 0 h 27"/>
                  <a:gd name="T4" fmla="*/ 64 w 128"/>
                  <a:gd name="T5" fmla="*/ 0 h 27"/>
                  <a:gd name="T6" fmla="*/ 58 w 128"/>
                  <a:gd name="T7" fmla="*/ 0 h 27"/>
                  <a:gd name="T8" fmla="*/ 3 w 128"/>
                  <a:gd name="T9" fmla="*/ 0 h 27"/>
                  <a:gd name="T10" fmla="*/ 2 w 128"/>
                  <a:gd name="T11" fmla="*/ 4 h 27"/>
                  <a:gd name="T12" fmla="*/ 19 w 128"/>
                  <a:gd name="T13" fmla="*/ 21 h 27"/>
                  <a:gd name="T14" fmla="*/ 64 w 128"/>
                  <a:gd name="T15" fmla="*/ 27 h 27"/>
                  <a:gd name="T16" fmla="*/ 109 w 128"/>
                  <a:gd name="T17" fmla="*/ 21 h 27"/>
                  <a:gd name="T18" fmla="*/ 126 w 128"/>
                  <a:gd name="T19" fmla="*/ 4 h 27"/>
                  <a:gd name="T20" fmla="*/ 125 w 128"/>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27">
                    <a:moveTo>
                      <a:pt x="125" y="0"/>
                    </a:moveTo>
                    <a:cubicBezTo>
                      <a:pt x="70" y="0"/>
                      <a:pt x="70" y="0"/>
                      <a:pt x="70" y="0"/>
                    </a:cubicBezTo>
                    <a:cubicBezTo>
                      <a:pt x="68" y="0"/>
                      <a:pt x="65" y="0"/>
                      <a:pt x="64" y="0"/>
                    </a:cubicBezTo>
                    <a:cubicBezTo>
                      <a:pt x="63" y="0"/>
                      <a:pt x="61" y="0"/>
                      <a:pt x="58" y="0"/>
                    </a:cubicBezTo>
                    <a:cubicBezTo>
                      <a:pt x="3" y="0"/>
                      <a:pt x="3" y="0"/>
                      <a:pt x="3" y="0"/>
                    </a:cubicBezTo>
                    <a:cubicBezTo>
                      <a:pt x="1" y="0"/>
                      <a:pt x="0" y="2"/>
                      <a:pt x="2" y="4"/>
                    </a:cubicBezTo>
                    <a:cubicBezTo>
                      <a:pt x="2" y="4"/>
                      <a:pt x="17" y="19"/>
                      <a:pt x="19" y="21"/>
                    </a:cubicBezTo>
                    <a:cubicBezTo>
                      <a:pt x="19" y="21"/>
                      <a:pt x="24" y="27"/>
                      <a:pt x="64" y="27"/>
                    </a:cubicBezTo>
                    <a:cubicBezTo>
                      <a:pt x="103" y="27"/>
                      <a:pt x="109" y="21"/>
                      <a:pt x="109" y="21"/>
                    </a:cubicBezTo>
                    <a:cubicBezTo>
                      <a:pt x="111" y="19"/>
                      <a:pt x="126" y="4"/>
                      <a:pt x="126" y="4"/>
                    </a:cubicBezTo>
                    <a:cubicBezTo>
                      <a:pt x="128" y="2"/>
                      <a:pt x="127" y="0"/>
                      <a:pt x="125"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5" name="Freeform 96"/>
              <p:cNvSpPr/>
              <p:nvPr/>
            </p:nvSpPr>
            <p:spPr bwMode="auto">
              <a:xfrm>
                <a:off x="6194426" y="2967038"/>
                <a:ext cx="498475" cy="458788"/>
              </a:xfrm>
              <a:custGeom>
                <a:avLst/>
                <a:gdLst>
                  <a:gd name="T0" fmla="*/ 99 w 132"/>
                  <a:gd name="T1" fmla="*/ 72 h 121"/>
                  <a:gd name="T2" fmla="*/ 110 w 132"/>
                  <a:gd name="T3" fmla="*/ 86 h 121"/>
                  <a:gd name="T4" fmla="*/ 111 w 132"/>
                  <a:gd name="T5" fmla="*/ 87 h 121"/>
                  <a:gd name="T6" fmla="*/ 111 w 132"/>
                  <a:gd name="T7" fmla="*/ 90 h 121"/>
                  <a:gd name="T8" fmla="*/ 99 w 132"/>
                  <a:gd name="T9" fmla="*/ 120 h 121"/>
                  <a:gd name="T10" fmla="*/ 100 w 132"/>
                  <a:gd name="T11" fmla="*/ 120 h 121"/>
                  <a:gd name="T12" fmla="*/ 101 w 132"/>
                  <a:gd name="T13" fmla="*/ 121 h 121"/>
                  <a:gd name="T14" fmla="*/ 102 w 132"/>
                  <a:gd name="T15" fmla="*/ 120 h 121"/>
                  <a:gd name="T16" fmla="*/ 108 w 132"/>
                  <a:gd name="T17" fmla="*/ 117 h 121"/>
                  <a:gd name="T18" fmla="*/ 114 w 132"/>
                  <a:gd name="T19" fmla="*/ 102 h 121"/>
                  <a:gd name="T20" fmla="*/ 115 w 132"/>
                  <a:gd name="T21" fmla="*/ 102 h 121"/>
                  <a:gd name="T22" fmla="*/ 116 w 132"/>
                  <a:gd name="T23" fmla="*/ 102 h 121"/>
                  <a:gd name="T24" fmla="*/ 121 w 132"/>
                  <a:gd name="T25" fmla="*/ 114 h 121"/>
                  <a:gd name="T26" fmla="*/ 123 w 132"/>
                  <a:gd name="T27" fmla="*/ 117 h 121"/>
                  <a:gd name="T28" fmla="*/ 128 w 132"/>
                  <a:gd name="T29" fmla="*/ 120 h 121"/>
                  <a:gd name="T30" fmla="*/ 130 w 132"/>
                  <a:gd name="T31" fmla="*/ 121 h 121"/>
                  <a:gd name="T32" fmla="*/ 131 w 132"/>
                  <a:gd name="T33" fmla="*/ 121 h 121"/>
                  <a:gd name="T34" fmla="*/ 132 w 132"/>
                  <a:gd name="T35" fmla="*/ 120 h 121"/>
                  <a:gd name="T36" fmla="*/ 128 w 132"/>
                  <a:gd name="T37" fmla="*/ 111 h 121"/>
                  <a:gd name="T38" fmla="*/ 119 w 132"/>
                  <a:gd name="T39" fmla="*/ 90 h 121"/>
                  <a:gd name="T40" fmla="*/ 119 w 132"/>
                  <a:gd name="T41" fmla="*/ 88 h 121"/>
                  <a:gd name="T42" fmla="*/ 131 w 132"/>
                  <a:gd name="T43" fmla="*/ 78 h 121"/>
                  <a:gd name="T44" fmla="*/ 128 w 132"/>
                  <a:gd name="T45" fmla="*/ 76 h 121"/>
                  <a:gd name="T46" fmla="*/ 119 w 132"/>
                  <a:gd name="T47" fmla="*/ 82 h 121"/>
                  <a:gd name="T48" fmla="*/ 119 w 132"/>
                  <a:gd name="T49" fmla="*/ 81 h 121"/>
                  <a:gd name="T50" fmla="*/ 115 w 132"/>
                  <a:gd name="T51" fmla="*/ 77 h 121"/>
                  <a:gd name="T52" fmla="*/ 112 w 132"/>
                  <a:gd name="T53" fmla="*/ 80 h 121"/>
                  <a:gd name="T54" fmla="*/ 106 w 132"/>
                  <a:gd name="T55" fmla="*/ 66 h 121"/>
                  <a:gd name="T56" fmla="*/ 0 w 132"/>
                  <a:gd name="T57" fmla="*/ 0 h 121"/>
                  <a:gd name="T58" fmla="*/ 0 w 132"/>
                  <a:gd name="T59" fmla="*/ 23 h 121"/>
                  <a:gd name="T60" fmla="*/ 99 w 132"/>
                  <a:gd name="T61" fmla="*/ 7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2" h="121">
                    <a:moveTo>
                      <a:pt x="99" y="72"/>
                    </a:moveTo>
                    <a:cubicBezTo>
                      <a:pt x="99" y="72"/>
                      <a:pt x="100" y="81"/>
                      <a:pt x="110" y="86"/>
                    </a:cubicBezTo>
                    <a:cubicBezTo>
                      <a:pt x="110" y="86"/>
                      <a:pt x="111" y="86"/>
                      <a:pt x="111" y="87"/>
                    </a:cubicBezTo>
                    <a:cubicBezTo>
                      <a:pt x="111" y="90"/>
                      <a:pt x="111" y="90"/>
                      <a:pt x="111" y="90"/>
                    </a:cubicBezTo>
                    <a:cubicBezTo>
                      <a:pt x="107" y="100"/>
                      <a:pt x="103" y="110"/>
                      <a:pt x="99" y="120"/>
                    </a:cubicBezTo>
                    <a:cubicBezTo>
                      <a:pt x="99" y="120"/>
                      <a:pt x="100" y="120"/>
                      <a:pt x="100" y="120"/>
                    </a:cubicBezTo>
                    <a:cubicBezTo>
                      <a:pt x="100" y="121"/>
                      <a:pt x="101" y="121"/>
                      <a:pt x="101" y="121"/>
                    </a:cubicBezTo>
                    <a:cubicBezTo>
                      <a:pt x="101" y="121"/>
                      <a:pt x="102" y="120"/>
                      <a:pt x="102" y="120"/>
                    </a:cubicBezTo>
                    <a:cubicBezTo>
                      <a:pt x="103" y="119"/>
                      <a:pt x="104" y="117"/>
                      <a:pt x="108" y="117"/>
                    </a:cubicBezTo>
                    <a:cubicBezTo>
                      <a:pt x="110" y="112"/>
                      <a:pt x="112" y="107"/>
                      <a:pt x="114" y="102"/>
                    </a:cubicBezTo>
                    <a:cubicBezTo>
                      <a:pt x="114" y="102"/>
                      <a:pt x="115" y="102"/>
                      <a:pt x="115" y="102"/>
                    </a:cubicBezTo>
                    <a:cubicBezTo>
                      <a:pt x="115" y="102"/>
                      <a:pt x="116" y="102"/>
                      <a:pt x="116" y="102"/>
                    </a:cubicBezTo>
                    <a:cubicBezTo>
                      <a:pt x="118" y="106"/>
                      <a:pt x="120" y="110"/>
                      <a:pt x="121" y="114"/>
                    </a:cubicBezTo>
                    <a:cubicBezTo>
                      <a:pt x="122" y="115"/>
                      <a:pt x="122" y="116"/>
                      <a:pt x="123" y="117"/>
                    </a:cubicBezTo>
                    <a:cubicBezTo>
                      <a:pt x="127" y="117"/>
                      <a:pt x="128" y="119"/>
                      <a:pt x="128" y="120"/>
                    </a:cubicBezTo>
                    <a:cubicBezTo>
                      <a:pt x="129" y="120"/>
                      <a:pt x="129" y="121"/>
                      <a:pt x="130" y="121"/>
                    </a:cubicBezTo>
                    <a:cubicBezTo>
                      <a:pt x="130" y="121"/>
                      <a:pt x="130" y="121"/>
                      <a:pt x="131" y="121"/>
                    </a:cubicBezTo>
                    <a:cubicBezTo>
                      <a:pt x="131" y="120"/>
                      <a:pt x="132" y="120"/>
                      <a:pt x="132" y="120"/>
                    </a:cubicBezTo>
                    <a:cubicBezTo>
                      <a:pt x="131" y="117"/>
                      <a:pt x="129" y="114"/>
                      <a:pt x="128" y="111"/>
                    </a:cubicBezTo>
                    <a:cubicBezTo>
                      <a:pt x="124" y="102"/>
                      <a:pt x="120" y="94"/>
                      <a:pt x="119" y="90"/>
                    </a:cubicBezTo>
                    <a:cubicBezTo>
                      <a:pt x="119" y="88"/>
                      <a:pt x="119" y="88"/>
                      <a:pt x="119" y="88"/>
                    </a:cubicBezTo>
                    <a:cubicBezTo>
                      <a:pt x="127" y="87"/>
                      <a:pt x="131" y="80"/>
                      <a:pt x="131" y="78"/>
                    </a:cubicBezTo>
                    <a:cubicBezTo>
                      <a:pt x="132" y="75"/>
                      <a:pt x="128" y="76"/>
                      <a:pt x="128" y="76"/>
                    </a:cubicBezTo>
                    <a:cubicBezTo>
                      <a:pt x="128" y="76"/>
                      <a:pt x="126" y="82"/>
                      <a:pt x="119" y="82"/>
                    </a:cubicBezTo>
                    <a:cubicBezTo>
                      <a:pt x="119" y="81"/>
                      <a:pt x="119" y="81"/>
                      <a:pt x="119" y="81"/>
                    </a:cubicBezTo>
                    <a:cubicBezTo>
                      <a:pt x="119" y="79"/>
                      <a:pt x="117" y="77"/>
                      <a:pt x="115" y="77"/>
                    </a:cubicBezTo>
                    <a:cubicBezTo>
                      <a:pt x="113" y="77"/>
                      <a:pt x="112" y="78"/>
                      <a:pt x="112" y="80"/>
                    </a:cubicBezTo>
                    <a:cubicBezTo>
                      <a:pt x="105" y="75"/>
                      <a:pt x="106" y="66"/>
                      <a:pt x="106" y="66"/>
                    </a:cubicBezTo>
                    <a:cubicBezTo>
                      <a:pt x="67" y="28"/>
                      <a:pt x="21" y="8"/>
                      <a:pt x="0" y="0"/>
                    </a:cubicBezTo>
                    <a:cubicBezTo>
                      <a:pt x="0" y="23"/>
                      <a:pt x="0" y="23"/>
                      <a:pt x="0" y="23"/>
                    </a:cubicBezTo>
                    <a:cubicBezTo>
                      <a:pt x="94" y="56"/>
                      <a:pt x="99" y="72"/>
                      <a:pt x="99" y="7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68" name="组合 167"/>
          <p:cNvGrpSpPr/>
          <p:nvPr/>
        </p:nvGrpSpPr>
        <p:grpSpPr>
          <a:xfrm>
            <a:off x="8041804" y="4986130"/>
            <a:ext cx="3096343" cy="957040"/>
            <a:chOff x="2288094" y="1321493"/>
            <a:chExt cx="1054615" cy="957040"/>
          </a:xfrm>
        </p:grpSpPr>
        <p:sp>
          <p:nvSpPr>
            <p:cNvPr id="169" name="矩形 168"/>
            <p:cNvSpPr/>
            <p:nvPr/>
          </p:nvSpPr>
          <p:spPr>
            <a:xfrm>
              <a:off x="2288094" y="1321493"/>
              <a:ext cx="691870" cy="369332"/>
            </a:xfrm>
            <a:prstGeom prst="rect">
              <a:avLst/>
            </a:prstGeom>
          </p:spPr>
          <p:txBody>
            <a:bodyPr wrap="non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部门之间岗前培训</a:t>
              </a:r>
            </a:p>
          </p:txBody>
        </p:sp>
        <p:sp>
          <p:nvSpPr>
            <p:cNvPr id="170" name="矩形 169"/>
            <p:cNvSpPr/>
            <p:nvPr/>
          </p:nvSpPr>
          <p:spPr>
            <a:xfrm>
              <a:off x="2288094" y="1755313"/>
              <a:ext cx="1054615" cy="523220"/>
            </a:xfrm>
            <a:prstGeom prst="rect">
              <a:avLst/>
            </a:prstGeom>
          </p:spPr>
          <p:txBody>
            <a:bodyPr wrap="square" anchor="ctr">
              <a:spAutoFit/>
            </a:body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fade">
                                      <p:cBhvr>
                                        <p:cTn id="31" dur="1000"/>
                                        <p:tgtEl>
                                          <p:spTgt spid="103"/>
                                        </p:tgtEl>
                                      </p:cBhvr>
                                    </p:animEffect>
                                    <p:anim calcmode="lin" valueType="num">
                                      <p:cBhvr>
                                        <p:cTn id="32" dur="1000" fill="hold"/>
                                        <p:tgtEl>
                                          <p:spTgt spid="103"/>
                                        </p:tgtEl>
                                        <p:attrNameLst>
                                          <p:attrName>ppt_x</p:attrName>
                                        </p:attrNameLst>
                                      </p:cBhvr>
                                      <p:tavLst>
                                        <p:tav tm="0">
                                          <p:val>
                                            <p:strVal val="#ppt_x"/>
                                          </p:val>
                                        </p:tav>
                                        <p:tav tm="100000">
                                          <p:val>
                                            <p:strVal val="#ppt_x"/>
                                          </p:val>
                                        </p:tav>
                                      </p:tavLst>
                                    </p:anim>
                                    <p:anim calcmode="lin" valueType="num">
                                      <p:cBhvr>
                                        <p:cTn id="33" dur="1000" fill="hold"/>
                                        <p:tgtEl>
                                          <p:spTgt spid="103"/>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5" presetClass="entr" presetSubtype="0" fill="hold" nodeType="after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750"/>
                                        <p:tgtEl>
                                          <p:spTgt spid="107"/>
                                        </p:tgtEl>
                                      </p:cBhvr>
                                    </p:animEffect>
                                    <p:anim calcmode="lin" valueType="num">
                                      <p:cBhvr>
                                        <p:cTn id="38" dur="750" fill="hold"/>
                                        <p:tgtEl>
                                          <p:spTgt spid="107"/>
                                        </p:tgtEl>
                                        <p:attrNameLst>
                                          <p:attrName>ppt_w</p:attrName>
                                        </p:attrNameLst>
                                      </p:cBhvr>
                                      <p:tavLst>
                                        <p:tav tm="0" fmla="#ppt_w*sin(2.5*pi*$)">
                                          <p:val>
                                            <p:fltVal val="0"/>
                                          </p:val>
                                        </p:tav>
                                        <p:tav tm="100000">
                                          <p:val>
                                            <p:fltVal val="1"/>
                                          </p:val>
                                        </p:tav>
                                      </p:tavLst>
                                    </p:anim>
                                    <p:anim calcmode="lin" valueType="num">
                                      <p:cBhvr>
                                        <p:cTn id="39" dur="750" fill="hold"/>
                                        <p:tgtEl>
                                          <p:spTgt spid="107"/>
                                        </p:tgtEl>
                                        <p:attrNameLst>
                                          <p:attrName>ppt_h</p:attrName>
                                        </p:attrNameLst>
                                      </p:cBhvr>
                                      <p:tavLst>
                                        <p:tav tm="0">
                                          <p:val>
                                            <p:strVal val="#ppt_h"/>
                                          </p:val>
                                        </p:tav>
                                        <p:tav tm="100000">
                                          <p:val>
                                            <p:strVal val="#ppt_h"/>
                                          </p:val>
                                        </p:tav>
                                      </p:tavLst>
                                    </p:anim>
                                  </p:childTnLst>
                                </p:cTn>
                              </p:par>
                              <p:par>
                                <p:cTn id="40" presetID="2" presetClass="entr" presetSubtype="2" fill="hold" nodeType="withEffect">
                                  <p:stCondLst>
                                    <p:cond delay="750"/>
                                  </p:stCondLst>
                                  <p:childTnLst>
                                    <p:set>
                                      <p:cBhvr>
                                        <p:cTn id="41" dur="1" fill="hold">
                                          <p:stCondLst>
                                            <p:cond delay="0"/>
                                          </p:stCondLst>
                                        </p:cTn>
                                        <p:tgtEl>
                                          <p:spTgt spid="126"/>
                                        </p:tgtEl>
                                        <p:attrNameLst>
                                          <p:attrName>style.visibility</p:attrName>
                                        </p:attrNameLst>
                                      </p:cBhvr>
                                      <p:to>
                                        <p:strVal val="visible"/>
                                      </p:to>
                                    </p:set>
                                    <p:anim calcmode="lin" valueType="num">
                                      <p:cBhvr additive="base">
                                        <p:cTn id="42" dur="500" fill="hold"/>
                                        <p:tgtEl>
                                          <p:spTgt spid="126"/>
                                        </p:tgtEl>
                                        <p:attrNameLst>
                                          <p:attrName>ppt_x</p:attrName>
                                        </p:attrNameLst>
                                      </p:cBhvr>
                                      <p:tavLst>
                                        <p:tav tm="0">
                                          <p:val>
                                            <p:strVal val="1+#ppt_w/2"/>
                                          </p:val>
                                        </p:tav>
                                        <p:tav tm="100000">
                                          <p:val>
                                            <p:strVal val="#ppt_x"/>
                                          </p:val>
                                        </p:tav>
                                      </p:tavLst>
                                    </p:anim>
                                    <p:anim calcmode="lin" valueType="num">
                                      <p:cBhvr additive="base">
                                        <p:cTn id="43" dur="500" fill="hold"/>
                                        <p:tgtEl>
                                          <p:spTgt spid="126"/>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45" presetClass="entr" presetSubtype="0" fill="hold"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750"/>
                                        <p:tgtEl>
                                          <p:spTgt spid="129"/>
                                        </p:tgtEl>
                                      </p:cBhvr>
                                    </p:animEffect>
                                    <p:anim calcmode="lin" valueType="num">
                                      <p:cBhvr>
                                        <p:cTn id="48" dur="750" fill="hold"/>
                                        <p:tgtEl>
                                          <p:spTgt spid="129"/>
                                        </p:tgtEl>
                                        <p:attrNameLst>
                                          <p:attrName>ppt_w</p:attrName>
                                        </p:attrNameLst>
                                      </p:cBhvr>
                                      <p:tavLst>
                                        <p:tav tm="0" fmla="#ppt_w*sin(2.5*pi*$)">
                                          <p:val>
                                            <p:fltVal val="0"/>
                                          </p:val>
                                        </p:tav>
                                        <p:tav tm="100000">
                                          <p:val>
                                            <p:fltVal val="1"/>
                                          </p:val>
                                        </p:tav>
                                      </p:tavLst>
                                    </p:anim>
                                    <p:anim calcmode="lin" valueType="num">
                                      <p:cBhvr>
                                        <p:cTn id="49" dur="750" fill="hold"/>
                                        <p:tgtEl>
                                          <p:spTgt spid="129"/>
                                        </p:tgtEl>
                                        <p:attrNameLst>
                                          <p:attrName>ppt_h</p:attrName>
                                        </p:attrNameLst>
                                      </p:cBhvr>
                                      <p:tavLst>
                                        <p:tav tm="0">
                                          <p:val>
                                            <p:strVal val="#ppt_h"/>
                                          </p:val>
                                        </p:tav>
                                        <p:tav tm="100000">
                                          <p:val>
                                            <p:strVal val="#ppt_h"/>
                                          </p:val>
                                        </p:tav>
                                      </p:tavLst>
                                    </p:anim>
                                  </p:childTnLst>
                                </p:cTn>
                              </p:par>
                              <p:par>
                                <p:cTn id="50" presetID="2" presetClass="entr" presetSubtype="2" fill="hold" nodeType="withEffect">
                                  <p:stCondLst>
                                    <p:cond delay="750"/>
                                  </p:stCondLst>
                                  <p:childTnLst>
                                    <p:set>
                                      <p:cBhvr>
                                        <p:cTn id="51" dur="1" fill="hold">
                                          <p:stCondLst>
                                            <p:cond delay="0"/>
                                          </p:stCondLst>
                                        </p:cTn>
                                        <p:tgtEl>
                                          <p:spTgt spid="148"/>
                                        </p:tgtEl>
                                        <p:attrNameLst>
                                          <p:attrName>style.visibility</p:attrName>
                                        </p:attrNameLst>
                                      </p:cBhvr>
                                      <p:to>
                                        <p:strVal val="visible"/>
                                      </p:to>
                                    </p:set>
                                    <p:anim calcmode="lin" valueType="num">
                                      <p:cBhvr additive="base">
                                        <p:cTn id="52" dur="500" fill="hold"/>
                                        <p:tgtEl>
                                          <p:spTgt spid="148"/>
                                        </p:tgtEl>
                                        <p:attrNameLst>
                                          <p:attrName>ppt_x</p:attrName>
                                        </p:attrNameLst>
                                      </p:cBhvr>
                                      <p:tavLst>
                                        <p:tav tm="0">
                                          <p:val>
                                            <p:strVal val="1+#ppt_w/2"/>
                                          </p:val>
                                        </p:tav>
                                        <p:tav tm="100000">
                                          <p:val>
                                            <p:strVal val="#ppt_x"/>
                                          </p:val>
                                        </p:tav>
                                      </p:tavLst>
                                    </p:anim>
                                    <p:anim calcmode="lin" valueType="num">
                                      <p:cBhvr additive="base">
                                        <p:cTn id="53" dur="500" fill="hold"/>
                                        <p:tgtEl>
                                          <p:spTgt spid="148"/>
                                        </p:tgtEl>
                                        <p:attrNameLst>
                                          <p:attrName>ppt_y</p:attrName>
                                        </p:attrNameLst>
                                      </p:cBhvr>
                                      <p:tavLst>
                                        <p:tav tm="0">
                                          <p:val>
                                            <p:strVal val="#ppt_y"/>
                                          </p:val>
                                        </p:tav>
                                        <p:tav tm="100000">
                                          <p:val>
                                            <p:strVal val="#ppt_y"/>
                                          </p:val>
                                        </p:tav>
                                      </p:tavLst>
                                    </p:anim>
                                  </p:childTnLst>
                                </p:cTn>
                              </p:par>
                            </p:childTnLst>
                          </p:cTn>
                        </p:par>
                        <p:par>
                          <p:cTn id="54" fill="hold">
                            <p:stCondLst>
                              <p:cond delay="4250"/>
                            </p:stCondLst>
                            <p:childTnLst>
                              <p:par>
                                <p:cTn id="55" presetID="45" presetClass="entr" presetSubtype="0" fill="hold" nodeType="afterEffect">
                                  <p:stCondLst>
                                    <p:cond delay="0"/>
                                  </p:stCondLst>
                                  <p:childTnLst>
                                    <p:set>
                                      <p:cBhvr>
                                        <p:cTn id="56" dur="1" fill="hold">
                                          <p:stCondLst>
                                            <p:cond delay="0"/>
                                          </p:stCondLst>
                                        </p:cTn>
                                        <p:tgtEl>
                                          <p:spTgt spid="151"/>
                                        </p:tgtEl>
                                        <p:attrNameLst>
                                          <p:attrName>style.visibility</p:attrName>
                                        </p:attrNameLst>
                                      </p:cBhvr>
                                      <p:to>
                                        <p:strVal val="visible"/>
                                      </p:to>
                                    </p:set>
                                    <p:animEffect transition="in" filter="fade">
                                      <p:cBhvr>
                                        <p:cTn id="57" dur="750"/>
                                        <p:tgtEl>
                                          <p:spTgt spid="151"/>
                                        </p:tgtEl>
                                      </p:cBhvr>
                                    </p:animEffect>
                                    <p:anim calcmode="lin" valueType="num">
                                      <p:cBhvr>
                                        <p:cTn id="58" dur="750" fill="hold"/>
                                        <p:tgtEl>
                                          <p:spTgt spid="151"/>
                                        </p:tgtEl>
                                        <p:attrNameLst>
                                          <p:attrName>ppt_w</p:attrName>
                                        </p:attrNameLst>
                                      </p:cBhvr>
                                      <p:tavLst>
                                        <p:tav tm="0" fmla="#ppt_w*sin(2.5*pi*$)">
                                          <p:val>
                                            <p:fltVal val="0"/>
                                          </p:val>
                                        </p:tav>
                                        <p:tav tm="100000">
                                          <p:val>
                                            <p:fltVal val="1"/>
                                          </p:val>
                                        </p:tav>
                                      </p:tavLst>
                                    </p:anim>
                                    <p:anim calcmode="lin" valueType="num">
                                      <p:cBhvr>
                                        <p:cTn id="59" dur="750" fill="hold"/>
                                        <p:tgtEl>
                                          <p:spTgt spid="151"/>
                                        </p:tgtEl>
                                        <p:attrNameLst>
                                          <p:attrName>ppt_h</p:attrName>
                                        </p:attrNameLst>
                                      </p:cBhvr>
                                      <p:tavLst>
                                        <p:tav tm="0">
                                          <p:val>
                                            <p:strVal val="#ppt_h"/>
                                          </p:val>
                                        </p:tav>
                                        <p:tav tm="100000">
                                          <p:val>
                                            <p:strVal val="#ppt_h"/>
                                          </p:val>
                                        </p:tav>
                                      </p:tavLst>
                                    </p:anim>
                                  </p:childTnLst>
                                </p:cTn>
                              </p:par>
                              <p:par>
                                <p:cTn id="60" presetID="2" presetClass="entr" presetSubtype="2" fill="hold" nodeType="withEffect">
                                  <p:stCondLst>
                                    <p:cond delay="750"/>
                                  </p:stCondLst>
                                  <p:childTnLst>
                                    <p:set>
                                      <p:cBhvr>
                                        <p:cTn id="61" dur="1" fill="hold">
                                          <p:stCondLst>
                                            <p:cond delay="0"/>
                                          </p:stCondLst>
                                        </p:cTn>
                                        <p:tgtEl>
                                          <p:spTgt spid="168"/>
                                        </p:tgtEl>
                                        <p:attrNameLst>
                                          <p:attrName>style.visibility</p:attrName>
                                        </p:attrNameLst>
                                      </p:cBhvr>
                                      <p:to>
                                        <p:strVal val="visible"/>
                                      </p:to>
                                    </p:set>
                                    <p:anim calcmode="lin" valueType="num">
                                      <p:cBhvr additive="base">
                                        <p:cTn id="62" dur="500" fill="hold"/>
                                        <p:tgtEl>
                                          <p:spTgt spid="168"/>
                                        </p:tgtEl>
                                        <p:attrNameLst>
                                          <p:attrName>ppt_x</p:attrName>
                                        </p:attrNameLst>
                                      </p:cBhvr>
                                      <p:tavLst>
                                        <p:tav tm="0">
                                          <p:val>
                                            <p:strVal val="1+#ppt_w/2"/>
                                          </p:val>
                                        </p:tav>
                                        <p:tav tm="100000">
                                          <p:val>
                                            <p:strVal val="#ppt_x"/>
                                          </p:val>
                                        </p:tav>
                                      </p:tavLst>
                                    </p:anim>
                                    <p:anim calcmode="lin" valueType="num">
                                      <p:cBhvr additive="base">
                                        <p:cTn id="63" dur="500" fill="hold"/>
                                        <p:tgtEl>
                                          <p:spTgt spid="1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0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具体工作明细</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26295" y="1556792"/>
            <a:ext cx="2016224" cy="2016224"/>
            <a:chOff x="1705099" y="2564904"/>
            <a:chExt cx="1800200" cy="1800200"/>
          </a:xfrm>
        </p:grpSpPr>
        <p:sp>
          <p:nvSpPr>
            <p:cNvPr id="13" name="椭圆 1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椭圆 13"/>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KSO_Shape"/>
          <p:cNvSpPr/>
          <p:nvPr/>
        </p:nvSpPr>
        <p:spPr bwMode="auto">
          <a:xfrm>
            <a:off x="2860230" y="2198225"/>
            <a:ext cx="1153220" cy="805332"/>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rgbClr val="405F8F"/>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6" name="组合 15"/>
          <p:cNvGrpSpPr/>
          <p:nvPr/>
        </p:nvGrpSpPr>
        <p:grpSpPr>
          <a:xfrm>
            <a:off x="2425179" y="3717031"/>
            <a:ext cx="2016224" cy="2016224"/>
            <a:chOff x="1705099" y="2564904"/>
            <a:chExt cx="1800200" cy="1800200"/>
          </a:xfrm>
        </p:grpSpPr>
        <p:sp>
          <p:nvSpPr>
            <p:cNvPr id="17" name="椭圆 1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TextBox 18"/>
          <p:cNvSpPr txBox="1"/>
          <p:nvPr/>
        </p:nvSpPr>
        <p:spPr>
          <a:xfrm>
            <a:off x="2710074" y="4326194"/>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具体工程明细</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20" name="直接连接符 19"/>
          <p:cNvCxnSpPr/>
          <p:nvPr/>
        </p:nvCxnSpPr>
        <p:spPr>
          <a:xfrm>
            <a:off x="5451379" y="2011536"/>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801443" y="1652233"/>
            <a:ext cx="711242" cy="701976"/>
            <a:chOff x="6217935" y="1158425"/>
            <a:chExt cx="527724" cy="520849"/>
          </a:xfrm>
        </p:grpSpPr>
        <p:grpSp>
          <p:nvGrpSpPr>
            <p:cNvPr id="22" name="组合 21"/>
            <p:cNvGrpSpPr/>
            <p:nvPr/>
          </p:nvGrpSpPr>
          <p:grpSpPr>
            <a:xfrm>
              <a:off x="6219351" y="1158425"/>
              <a:ext cx="520849" cy="520849"/>
              <a:chOff x="1705099" y="2564904"/>
              <a:chExt cx="1800200" cy="1800200"/>
            </a:xfrm>
          </p:grpSpPr>
          <p:sp>
            <p:nvSpPr>
              <p:cNvPr id="24" name="椭圆 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椭圆 24"/>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3" name="TextBox 22"/>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6" name="矩形 47"/>
          <p:cNvSpPr>
            <a:spLocks noChangeArrowheads="1"/>
          </p:cNvSpPr>
          <p:nvPr/>
        </p:nvSpPr>
        <p:spPr bwMode="auto">
          <a:xfrm>
            <a:off x="6385619" y="1700807"/>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27" name="直接连接符 26"/>
          <p:cNvCxnSpPr/>
          <p:nvPr/>
        </p:nvCxnSpPr>
        <p:spPr>
          <a:xfrm>
            <a:off x="5451379" y="2852198"/>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801443" y="2492895"/>
            <a:ext cx="711242" cy="701976"/>
            <a:chOff x="6217935" y="1158425"/>
            <a:chExt cx="527724" cy="520849"/>
          </a:xfrm>
        </p:grpSpPr>
        <p:grpSp>
          <p:nvGrpSpPr>
            <p:cNvPr id="29" name="组合 28"/>
            <p:cNvGrpSpPr/>
            <p:nvPr/>
          </p:nvGrpSpPr>
          <p:grpSpPr>
            <a:xfrm>
              <a:off x="6219351" y="1158425"/>
              <a:ext cx="520849" cy="520849"/>
              <a:chOff x="1705099" y="2564904"/>
              <a:chExt cx="1800200" cy="1800200"/>
            </a:xfrm>
          </p:grpSpPr>
          <p:sp>
            <p:nvSpPr>
              <p:cNvPr id="31" name="椭圆 3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椭圆 3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47"/>
          <p:cNvSpPr>
            <a:spLocks noChangeArrowheads="1"/>
          </p:cNvSpPr>
          <p:nvPr/>
        </p:nvSpPr>
        <p:spPr bwMode="auto">
          <a:xfrm>
            <a:off x="6385619" y="2541469"/>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34" name="直接连接符 33"/>
          <p:cNvCxnSpPr/>
          <p:nvPr/>
        </p:nvCxnSpPr>
        <p:spPr>
          <a:xfrm>
            <a:off x="5451379" y="3703928"/>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4801443" y="3344625"/>
            <a:ext cx="711242" cy="701976"/>
            <a:chOff x="6217935" y="1158425"/>
            <a:chExt cx="527724" cy="520849"/>
          </a:xfrm>
        </p:grpSpPr>
        <p:grpSp>
          <p:nvGrpSpPr>
            <p:cNvPr id="36" name="组合 35"/>
            <p:cNvGrpSpPr/>
            <p:nvPr/>
          </p:nvGrpSpPr>
          <p:grpSpPr>
            <a:xfrm>
              <a:off x="6219351" y="1158425"/>
              <a:ext cx="520849" cy="520849"/>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36"/>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矩形 47"/>
          <p:cNvSpPr>
            <a:spLocks noChangeArrowheads="1"/>
          </p:cNvSpPr>
          <p:nvPr/>
        </p:nvSpPr>
        <p:spPr bwMode="auto">
          <a:xfrm>
            <a:off x="6385619" y="3393199"/>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41" name="直接连接符 40"/>
          <p:cNvCxnSpPr/>
          <p:nvPr/>
        </p:nvCxnSpPr>
        <p:spPr>
          <a:xfrm>
            <a:off x="5451379" y="4526486"/>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801443" y="4167183"/>
            <a:ext cx="711242" cy="701976"/>
            <a:chOff x="6217935" y="1158425"/>
            <a:chExt cx="527724" cy="520849"/>
          </a:xfrm>
        </p:grpSpPr>
        <p:grpSp>
          <p:nvGrpSpPr>
            <p:cNvPr id="43" name="组合 42"/>
            <p:cNvGrpSpPr/>
            <p:nvPr/>
          </p:nvGrpSpPr>
          <p:grpSpPr>
            <a:xfrm>
              <a:off x="6219351" y="1158425"/>
              <a:ext cx="520849" cy="520849"/>
              <a:chOff x="1705099" y="2564904"/>
              <a:chExt cx="1800200" cy="1800200"/>
            </a:xfrm>
          </p:grpSpPr>
          <p:sp>
            <p:nvSpPr>
              <p:cNvPr id="45" name="椭圆 4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椭圆 45"/>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TextBox 4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7" name="矩形 47"/>
          <p:cNvSpPr>
            <a:spLocks noChangeArrowheads="1"/>
          </p:cNvSpPr>
          <p:nvPr/>
        </p:nvSpPr>
        <p:spPr bwMode="auto">
          <a:xfrm>
            <a:off x="6385619" y="4215757"/>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48" name="直接连接符 47"/>
          <p:cNvCxnSpPr/>
          <p:nvPr/>
        </p:nvCxnSpPr>
        <p:spPr>
          <a:xfrm>
            <a:off x="5451379" y="5318574"/>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801443" y="4959271"/>
            <a:ext cx="711242" cy="701976"/>
            <a:chOff x="6217935" y="1158425"/>
            <a:chExt cx="527724" cy="520849"/>
          </a:xfrm>
        </p:grpSpPr>
        <p:grpSp>
          <p:nvGrpSpPr>
            <p:cNvPr id="50" name="组合 49"/>
            <p:cNvGrpSpPr/>
            <p:nvPr/>
          </p:nvGrpSpPr>
          <p:grpSpPr>
            <a:xfrm>
              <a:off x="6219351" y="1158425"/>
              <a:ext cx="520849" cy="520849"/>
              <a:chOff x="1705099" y="2564904"/>
              <a:chExt cx="1800200" cy="1800200"/>
            </a:xfrm>
          </p:grpSpPr>
          <p:sp>
            <p:nvSpPr>
              <p:cNvPr id="52" name="椭圆 5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3" name="椭圆 52"/>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1" name="TextBox 50"/>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05</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4" name="矩形 47"/>
          <p:cNvSpPr>
            <a:spLocks noChangeArrowheads="1"/>
          </p:cNvSpPr>
          <p:nvPr/>
        </p:nvSpPr>
        <p:spPr bwMode="auto">
          <a:xfrm>
            <a:off x="6385619" y="5007845"/>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anim calcmode="lin" valueType="num">
                                      <p:cBhvr>
                                        <p:cTn id="31" dur="750" fill="hold"/>
                                        <p:tgtEl>
                                          <p:spTgt spid="12"/>
                                        </p:tgtEl>
                                        <p:attrNameLst>
                                          <p:attrName>ppt_w</p:attrName>
                                        </p:attrNameLst>
                                      </p:cBhvr>
                                      <p:tavLst>
                                        <p:tav tm="0" fmla="#ppt_w*sin(2.5*pi*$)">
                                          <p:val>
                                            <p:fltVal val="0"/>
                                          </p:val>
                                        </p:tav>
                                        <p:tav tm="100000">
                                          <p:val>
                                            <p:fltVal val="1"/>
                                          </p:val>
                                        </p:tav>
                                      </p:tavLst>
                                    </p:anim>
                                    <p:anim calcmode="lin" valueType="num">
                                      <p:cBhvr>
                                        <p:cTn id="32" dur="750" fill="hold"/>
                                        <p:tgtEl>
                                          <p:spTgt spid="12"/>
                                        </p:tgtEl>
                                        <p:attrNameLst>
                                          <p:attrName>ppt_h</p:attrName>
                                        </p:attrNameLst>
                                      </p:cBhvr>
                                      <p:tavLst>
                                        <p:tav tm="0">
                                          <p:val>
                                            <p:strVal val="#ppt_h"/>
                                          </p:val>
                                        </p:tav>
                                        <p:tav tm="100000">
                                          <p:val>
                                            <p:strVal val="#ppt_h"/>
                                          </p:val>
                                        </p:tav>
                                      </p:tavLst>
                                    </p:anim>
                                  </p:childTnLst>
                                </p:cTn>
                              </p:par>
                            </p:childTnLst>
                          </p:cTn>
                        </p:par>
                        <p:par>
                          <p:cTn id="33" fill="hold">
                            <p:stCondLst>
                              <p:cond delay="1250"/>
                            </p:stCondLst>
                            <p:childTnLst>
                              <p:par>
                                <p:cTn id="34" presetID="53" presetClass="entr" presetSubtype="528"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anim calcmode="lin" valueType="num">
                                      <p:cBhvr>
                                        <p:cTn id="39" dur="500" fill="hold"/>
                                        <p:tgtEl>
                                          <p:spTgt spid="15"/>
                                        </p:tgtEl>
                                        <p:attrNameLst>
                                          <p:attrName>ppt_x</p:attrName>
                                        </p:attrNameLst>
                                      </p:cBhvr>
                                      <p:tavLst>
                                        <p:tav tm="0">
                                          <p:val>
                                            <p:fltVal val="0.5"/>
                                          </p:val>
                                        </p:tav>
                                        <p:tav tm="100000">
                                          <p:val>
                                            <p:strVal val="#ppt_x"/>
                                          </p:val>
                                        </p:tav>
                                      </p:tavLst>
                                    </p:anim>
                                    <p:anim calcmode="lin" valueType="num">
                                      <p:cBhvr>
                                        <p:cTn id="40" dur="500" fill="hold"/>
                                        <p:tgtEl>
                                          <p:spTgt spid="15"/>
                                        </p:tgtEl>
                                        <p:attrNameLst>
                                          <p:attrName>ppt_y</p:attrName>
                                        </p:attrNameLst>
                                      </p:cBhvr>
                                      <p:tavLst>
                                        <p:tav tm="0">
                                          <p:val>
                                            <p:fltVal val="0.5"/>
                                          </p:val>
                                        </p:tav>
                                        <p:tav tm="100000">
                                          <p:val>
                                            <p:strVal val="#ppt_y"/>
                                          </p:val>
                                        </p:tav>
                                      </p:tavLst>
                                    </p:anim>
                                  </p:childTnLst>
                                </p:cTn>
                              </p:par>
                              <p:par>
                                <p:cTn id="41" presetID="45" presetClass="entr" presetSubtype="0" fill="hold" nodeType="withEffect">
                                  <p:stCondLst>
                                    <p:cond delay="50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750"/>
                                        <p:tgtEl>
                                          <p:spTgt spid="16"/>
                                        </p:tgtEl>
                                      </p:cBhvr>
                                    </p:animEffect>
                                    <p:anim calcmode="lin" valueType="num">
                                      <p:cBhvr>
                                        <p:cTn id="44" dur="750" fill="hold"/>
                                        <p:tgtEl>
                                          <p:spTgt spid="16"/>
                                        </p:tgtEl>
                                        <p:attrNameLst>
                                          <p:attrName>ppt_w</p:attrName>
                                        </p:attrNameLst>
                                      </p:cBhvr>
                                      <p:tavLst>
                                        <p:tav tm="0" fmla="#ppt_w*sin(2.5*pi*$)">
                                          <p:val>
                                            <p:fltVal val="0"/>
                                          </p:val>
                                        </p:tav>
                                        <p:tav tm="100000">
                                          <p:val>
                                            <p:fltVal val="1"/>
                                          </p:val>
                                        </p:tav>
                                      </p:tavLst>
                                    </p:anim>
                                    <p:anim calcmode="lin" valueType="num">
                                      <p:cBhvr>
                                        <p:cTn id="45" dur="750" fill="hold"/>
                                        <p:tgtEl>
                                          <p:spTgt spid="16"/>
                                        </p:tgtEl>
                                        <p:attrNameLst>
                                          <p:attrName>ppt_h</p:attrName>
                                        </p:attrNameLst>
                                      </p:cBhvr>
                                      <p:tavLst>
                                        <p:tav tm="0">
                                          <p:val>
                                            <p:strVal val="#ppt_h"/>
                                          </p:val>
                                        </p:tav>
                                        <p:tav tm="100000">
                                          <p:val>
                                            <p:strVal val="#ppt_h"/>
                                          </p:val>
                                        </p:tav>
                                      </p:tavLst>
                                    </p:anim>
                                  </p:childTnLst>
                                </p:cTn>
                              </p:par>
                            </p:childTnLst>
                          </p:cTn>
                        </p:par>
                        <p:par>
                          <p:cTn id="46" fill="hold">
                            <p:stCondLst>
                              <p:cond delay="17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9"/>
                                        </p:tgtEl>
                                        <p:attrNameLst>
                                          <p:attrName>style.visibility</p:attrName>
                                        </p:attrNameLst>
                                      </p:cBhvr>
                                      <p:to>
                                        <p:strVal val="visible"/>
                                      </p:to>
                                    </p:set>
                                    <p:anim calcmode="lin" valueType="num">
                                      <p:cBhvr>
                                        <p:cTn id="49" dur="10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0" dur="1000" fill="hold"/>
                                        <p:tgtEl>
                                          <p:spTgt spid="19"/>
                                        </p:tgtEl>
                                        <p:attrNameLst>
                                          <p:attrName>ppt_y</p:attrName>
                                        </p:attrNameLst>
                                      </p:cBhvr>
                                      <p:tavLst>
                                        <p:tav tm="0">
                                          <p:val>
                                            <p:strVal val="#ppt_y"/>
                                          </p:val>
                                        </p:tav>
                                        <p:tav tm="100000">
                                          <p:val>
                                            <p:strVal val="#ppt_y"/>
                                          </p:val>
                                        </p:tav>
                                      </p:tavLst>
                                    </p:anim>
                                    <p:anim calcmode="lin" valueType="num">
                                      <p:cBhvr>
                                        <p:cTn id="51" dur="10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2" dur="10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1000" tmFilter="0,0; .5, 1; 1, 1"/>
                                        <p:tgtEl>
                                          <p:spTgt spid="19"/>
                                        </p:tgtEl>
                                      </p:cBhvr>
                                    </p:animEffect>
                                  </p:childTnLst>
                                </p:cTn>
                              </p:par>
                            </p:childTnLst>
                          </p:cTn>
                        </p:par>
                        <p:par>
                          <p:cTn id="54" fill="hold">
                            <p:stCondLst>
                              <p:cond delay="4000"/>
                            </p:stCondLst>
                            <p:childTnLst>
                              <p:par>
                                <p:cTn id="55" presetID="45" presetClass="entr" presetSubtype="0"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750"/>
                                        <p:tgtEl>
                                          <p:spTgt spid="21"/>
                                        </p:tgtEl>
                                      </p:cBhvr>
                                    </p:animEffect>
                                    <p:anim calcmode="lin" valueType="num">
                                      <p:cBhvr>
                                        <p:cTn id="58" dur="750" fill="hold"/>
                                        <p:tgtEl>
                                          <p:spTgt spid="21"/>
                                        </p:tgtEl>
                                        <p:attrNameLst>
                                          <p:attrName>ppt_w</p:attrName>
                                        </p:attrNameLst>
                                      </p:cBhvr>
                                      <p:tavLst>
                                        <p:tav tm="0" fmla="#ppt_w*sin(2.5*pi*$)">
                                          <p:val>
                                            <p:fltVal val="0"/>
                                          </p:val>
                                        </p:tav>
                                        <p:tav tm="100000">
                                          <p:val>
                                            <p:fltVal val="1"/>
                                          </p:val>
                                        </p:tav>
                                      </p:tavLst>
                                    </p:anim>
                                    <p:anim calcmode="lin" valueType="num">
                                      <p:cBhvr>
                                        <p:cTn id="59" dur="750" fill="hold"/>
                                        <p:tgtEl>
                                          <p:spTgt spid="21"/>
                                        </p:tgtEl>
                                        <p:attrNameLst>
                                          <p:attrName>ppt_h</p:attrName>
                                        </p:attrNameLst>
                                      </p:cBhvr>
                                      <p:tavLst>
                                        <p:tav tm="0">
                                          <p:val>
                                            <p:strVal val="#ppt_h"/>
                                          </p:val>
                                        </p:tav>
                                        <p:tav tm="100000">
                                          <p:val>
                                            <p:strVal val="#ppt_h"/>
                                          </p:val>
                                        </p:tav>
                                      </p:tavLst>
                                    </p:anim>
                                  </p:childTnLst>
                                </p:cTn>
                              </p:par>
                            </p:childTnLst>
                          </p:cTn>
                        </p:par>
                        <p:par>
                          <p:cTn id="60" fill="hold">
                            <p:stCondLst>
                              <p:cond delay="5000"/>
                            </p:stCondLst>
                            <p:childTnLst>
                              <p:par>
                                <p:cTn id="61" presetID="22" presetClass="entr" presetSubtype="8"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par>
                                <p:cTn id="64" presetID="2" presetClass="entr" presetSubtype="2" fill="hold" grpId="0" nodeType="withEffect">
                                  <p:stCondLst>
                                    <p:cond delay="50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1+#ppt_w/2"/>
                                          </p:val>
                                        </p:tav>
                                        <p:tav tm="100000">
                                          <p:val>
                                            <p:strVal val="#ppt_x"/>
                                          </p:val>
                                        </p:tav>
                                      </p:tavLst>
                                    </p:anim>
                                    <p:anim calcmode="lin" valueType="num">
                                      <p:cBhvr additive="base">
                                        <p:cTn id="67" dur="500" fill="hold"/>
                                        <p:tgtEl>
                                          <p:spTgt spid="26"/>
                                        </p:tgtEl>
                                        <p:attrNameLst>
                                          <p:attrName>ppt_y</p:attrName>
                                        </p:attrNameLst>
                                      </p:cBhvr>
                                      <p:tavLst>
                                        <p:tav tm="0">
                                          <p:val>
                                            <p:strVal val="#ppt_y"/>
                                          </p:val>
                                        </p:tav>
                                        <p:tav tm="100000">
                                          <p:val>
                                            <p:strVal val="#ppt_y"/>
                                          </p:val>
                                        </p:tav>
                                      </p:tavLst>
                                    </p:anim>
                                  </p:childTnLst>
                                </p:cTn>
                              </p:par>
                            </p:childTnLst>
                          </p:cTn>
                        </p:par>
                        <p:par>
                          <p:cTn id="68" fill="hold">
                            <p:stCondLst>
                              <p:cond delay="5500"/>
                            </p:stCondLst>
                            <p:childTnLst>
                              <p:par>
                                <p:cTn id="69" presetID="45"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750"/>
                                        <p:tgtEl>
                                          <p:spTgt spid="28"/>
                                        </p:tgtEl>
                                      </p:cBhvr>
                                    </p:animEffect>
                                    <p:anim calcmode="lin" valueType="num">
                                      <p:cBhvr>
                                        <p:cTn id="72" dur="750" fill="hold"/>
                                        <p:tgtEl>
                                          <p:spTgt spid="28"/>
                                        </p:tgtEl>
                                        <p:attrNameLst>
                                          <p:attrName>ppt_w</p:attrName>
                                        </p:attrNameLst>
                                      </p:cBhvr>
                                      <p:tavLst>
                                        <p:tav tm="0" fmla="#ppt_w*sin(2.5*pi*$)">
                                          <p:val>
                                            <p:fltVal val="0"/>
                                          </p:val>
                                        </p:tav>
                                        <p:tav tm="100000">
                                          <p:val>
                                            <p:fltVal val="1"/>
                                          </p:val>
                                        </p:tav>
                                      </p:tavLst>
                                    </p:anim>
                                    <p:anim calcmode="lin" valueType="num">
                                      <p:cBhvr>
                                        <p:cTn id="73" dur="750" fill="hold"/>
                                        <p:tgtEl>
                                          <p:spTgt spid="28"/>
                                        </p:tgtEl>
                                        <p:attrNameLst>
                                          <p:attrName>ppt_h</p:attrName>
                                        </p:attrNameLst>
                                      </p:cBhvr>
                                      <p:tavLst>
                                        <p:tav tm="0">
                                          <p:val>
                                            <p:strVal val="#ppt_h"/>
                                          </p:val>
                                        </p:tav>
                                        <p:tav tm="100000">
                                          <p:val>
                                            <p:strVal val="#ppt_h"/>
                                          </p:val>
                                        </p:tav>
                                      </p:tavLst>
                                    </p:anim>
                                  </p:childTnLst>
                                </p:cTn>
                              </p:par>
                            </p:childTnLst>
                          </p:cTn>
                        </p:par>
                        <p:par>
                          <p:cTn id="74" fill="hold">
                            <p:stCondLst>
                              <p:cond delay="6500"/>
                            </p:stCondLst>
                            <p:childTnLst>
                              <p:par>
                                <p:cTn id="75" presetID="22" presetClass="entr" presetSubtype="8" fill="hold"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left)">
                                      <p:cBhvr>
                                        <p:cTn id="77" dur="500"/>
                                        <p:tgtEl>
                                          <p:spTgt spid="27"/>
                                        </p:tgtEl>
                                      </p:cBhvr>
                                    </p:animEffect>
                                  </p:childTnLst>
                                </p:cTn>
                              </p:par>
                              <p:par>
                                <p:cTn id="78" presetID="2" presetClass="entr" presetSubtype="2" fill="hold" grpId="0" nodeType="withEffect">
                                  <p:stCondLst>
                                    <p:cond delay="50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par>
                          <p:cTn id="82" fill="hold">
                            <p:stCondLst>
                              <p:cond delay="7000"/>
                            </p:stCondLst>
                            <p:childTnLst>
                              <p:par>
                                <p:cTn id="83" presetID="45" presetClass="entr" presetSubtype="0" fill="hold"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750"/>
                                        <p:tgtEl>
                                          <p:spTgt spid="35"/>
                                        </p:tgtEl>
                                      </p:cBhvr>
                                    </p:animEffect>
                                    <p:anim calcmode="lin" valueType="num">
                                      <p:cBhvr>
                                        <p:cTn id="86" dur="750" fill="hold"/>
                                        <p:tgtEl>
                                          <p:spTgt spid="35"/>
                                        </p:tgtEl>
                                        <p:attrNameLst>
                                          <p:attrName>ppt_w</p:attrName>
                                        </p:attrNameLst>
                                      </p:cBhvr>
                                      <p:tavLst>
                                        <p:tav tm="0" fmla="#ppt_w*sin(2.5*pi*$)">
                                          <p:val>
                                            <p:fltVal val="0"/>
                                          </p:val>
                                        </p:tav>
                                        <p:tav tm="100000">
                                          <p:val>
                                            <p:fltVal val="1"/>
                                          </p:val>
                                        </p:tav>
                                      </p:tavLst>
                                    </p:anim>
                                    <p:anim calcmode="lin" valueType="num">
                                      <p:cBhvr>
                                        <p:cTn id="87" dur="750" fill="hold"/>
                                        <p:tgtEl>
                                          <p:spTgt spid="35"/>
                                        </p:tgtEl>
                                        <p:attrNameLst>
                                          <p:attrName>ppt_h</p:attrName>
                                        </p:attrNameLst>
                                      </p:cBhvr>
                                      <p:tavLst>
                                        <p:tav tm="0">
                                          <p:val>
                                            <p:strVal val="#ppt_h"/>
                                          </p:val>
                                        </p:tav>
                                        <p:tav tm="100000">
                                          <p:val>
                                            <p:strVal val="#ppt_h"/>
                                          </p:val>
                                        </p:tav>
                                      </p:tavLst>
                                    </p:anim>
                                  </p:childTnLst>
                                </p:cTn>
                              </p:par>
                            </p:childTnLst>
                          </p:cTn>
                        </p:par>
                        <p:par>
                          <p:cTn id="88" fill="hold">
                            <p:stCondLst>
                              <p:cond delay="8000"/>
                            </p:stCondLst>
                            <p:childTnLst>
                              <p:par>
                                <p:cTn id="89" presetID="22" presetClass="entr" presetSubtype="8" fill="hold"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wipe(left)">
                                      <p:cBhvr>
                                        <p:cTn id="91" dur="500"/>
                                        <p:tgtEl>
                                          <p:spTgt spid="34"/>
                                        </p:tgtEl>
                                      </p:cBhvr>
                                    </p:animEffect>
                                  </p:childTnLst>
                                </p:cTn>
                              </p:par>
                              <p:par>
                                <p:cTn id="92" presetID="2" presetClass="entr" presetSubtype="2" fill="hold" grpId="0" nodeType="withEffect">
                                  <p:stCondLst>
                                    <p:cond delay="500"/>
                                  </p:stCondLst>
                                  <p:childTnLst>
                                    <p:set>
                                      <p:cBhvr>
                                        <p:cTn id="93" dur="1" fill="hold">
                                          <p:stCondLst>
                                            <p:cond delay="0"/>
                                          </p:stCondLst>
                                        </p:cTn>
                                        <p:tgtEl>
                                          <p:spTgt spid="40"/>
                                        </p:tgtEl>
                                        <p:attrNameLst>
                                          <p:attrName>style.visibility</p:attrName>
                                        </p:attrNameLst>
                                      </p:cBhvr>
                                      <p:to>
                                        <p:strVal val="visible"/>
                                      </p:to>
                                    </p:set>
                                    <p:anim calcmode="lin" valueType="num">
                                      <p:cBhvr additive="base">
                                        <p:cTn id="94" dur="500" fill="hold"/>
                                        <p:tgtEl>
                                          <p:spTgt spid="40"/>
                                        </p:tgtEl>
                                        <p:attrNameLst>
                                          <p:attrName>ppt_x</p:attrName>
                                        </p:attrNameLst>
                                      </p:cBhvr>
                                      <p:tavLst>
                                        <p:tav tm="0">
                                          <p:val>
                                            <p:strVal val="1+#ppt_w/2"/>
                                          </p:val>
                                        </p:tav>
                                        <p:tav tm="100000">
                                          <p:val>
                                            <p:strVal val="#ppt_x"/>
                                          </p:val>
                                        </p:tav>
                                      </p:tavLst>
                                    </p:anim>
                                    <p:anim calcmode="lin" valueType="num">
                                      <p:cBhvr additive="base">
                                        <p:cTn id="95" dur="500" fill="hold"/>
                                        <p:tgtEl>
                                          <p:spTgt spid="40"/>
                                        </p:tgtEl>
                                        <p:attrNameLst>
                                          <p:attrName>ppt_y</p:attrName>
                                        </p:attrNameLst>
                                      </p:cBhvr>
                                      <p:tavLst>
                                        <p:tav tm="0">
                                          <p:val>
                                            <p:strVal val="#ppt_y"/>
                                          </p:val>
                                        </p:tav>
                                        <p:tav tm="100000">
                                          <p:val>
                                            <p:strVal val="#ppt_y"/>
                                          </p:val>
                                        </p:tav>
                                      </p:tavLst>
                                    </p:anim>
                                  </p:childTnLst>
                                </p:cTn>
                              </p:par>
                            </p:childTnLst>
                          </p:cTn>
                        </p:par>
                        <p:par>
                          <p:cTn id="96" fill="hold">
                            <p:stCondLst>
                              <p:cond delay="8500"/>
                            </p:stCondLst>
                            <p:childTnLst>
                              <p:par>
                                <p:cTn id="97" presetID="45" presetClass="entr" presetSubtype="0" fill="hold"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750"/>
                                        <p:tgtEl>
                                          <p:spTgt spid="42"/>
                                        </p:tgtEl>
                                      </p:cBhvr>
                                    </p:animEffect>
                                    <p:anim calcmode="lin" valueType="num">
                                      <p:cBhvr>
                                        <p:cTn id="100" dur="750" fill="hold"/>
                                        <p:tgtEl>
                                          <p:spTgt spid="42"/>
                                        </p:tgtEl>
                                        <p:attrNameLst>
                                          <p:attrName>ppt_w</p:attrName>
                                        </p:attrNameLst>
                                      </p:cBhvr>
                                      <p:tavLst>
                                        <p:tav tm="0" fmla="#ppt_w*sin(2.5*pi*$)">
                                          <p:val>
                                            <p:fltVal val="0"/>
                                          </p:val>
                                        </p:tav>
                                        <p:tav tm="100000">
                                          <p:val>
                                            <p:fltVal val="1"/>
                                          </p:val>
                                        </p:tav>
                                      </p:tavLst>
                                    </p:anim>
                                    <p:anim calcmode="lin" valueType="num">
                                      <p:cBhvr>
                                        <p:cTn id="101" dur="750" fill="hold"/>
                                        <p:tgtEl>
                                          <p:spTgt spid="42"/>
                                        </p:tgtEl>
                                        <p:attrNameLst>
                                          <p:attrName>ppt_h</p:attrName>
                                        </p:attrNameLst>
                                      </p:cBhvr>
                                      <p:tavLst>
                                        <p:tav tm="0">
                                          <p:val>
                                            <p:strVal val="#ppt_h"/>
                                          </p:val>
                                        </p:tav>
                                        <p:tav tm="100000">
                                          <p:val>
                                            <p:strVal val="#ppt_h"/>
                                          </p:val>
                                        </p:tav>
                                      </p:tavLst>
                                    </p:anim>
                                  </p:childTnLst>
                                </p:cTn>
                              </p:par>
                            </p:childTnLst>
                          </p:cTn>
                        </p:par>
                        <p:par>
                          <p:cTn id="102" fill="hold">
                            <p:stCondLst>
                              <p:cond delay="9500"/>
                            </p:stCondLst>
                            <p:childTnLst>
                              <p:par>
                                <p:cTn id="103" presetID="22" presetClass="entr" presetSubtype="8" fill="hold" nodeType="after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left)">
                                      <p:cBhvr>
                                        <p:cTn id="105" dur="500"/>
                                        <p:tgtEl>
                                          <p:spTgt spid="41"/>
                                        </p:tgtEl>
                                      </p:cBhvr>
                                    </p:animEffect>
                                  </p:childTnLst>
                                </p:cTn>
                              </p:par>
                              <p:par>
                                <p:cTn id="106" presetID="2" presetClass="entr" presetSubtype="2" fill="hold" grpId="0" nodeType="withEffect">
                                  <p:stCondLst>
                                    <p:cond delay="500"/>
                                  </p:stCondLst>
                                  <p:childTnLst>
                                    <p:set>
                                      <p:cBhvr>
                                        <p:cTn id="107" dur="1" fill="hold">
                                          <p:stCondLst>
                                            <p:cond delay="0"/>
                                          </p:stCondLst>
                                        </p:cTn>
                                        <p:tgtEl>
                                          <p:spTgt spid="47"/>
                                        </p:tgtEl>
                                        <p:attrNameLst>
                                          <p:attrName>style.visibility</p:attrName>
                                        </p:attrNameLst>
                                      </p:cBhvr>
                                      <p:to>
                                        <p:strVal val="visible"/>
                                      </p:to>
                                    </p:set>
                                    <p:anim calcmode="lin" valueType="num">
                                      <p:cBhvr additive="base">
                                        <p:cTn id="108" dur="500" fill="hold"/>
                                        <p:tgtEl>
                                          <p:spTgt spid="47"/>
                                        </p:tgtEl>
                                        <p:attrNameLst>
                                          <p:attrName>ppt_x</p:attrName>
                                        </p:attrNameLst>
                                      </p:cBhvr>
                                      <p:tavLst>
                                        <p:tav tm="0">
                                          <p:val>
                                            <p:strVal val="1+#ppt_w/2"/>
                                          </p:val>
                                        </p:tav>
                                        <p:tav tm="100000">
                                          <p:val>
                                            <p:strVal val="#ppt_x"/>
                                          </p:val>
                                        </p:tav>
                                      </p:tavLst>
                                    </p:anim>
                                    <p:anim calcmode="lin" valueType="num">
                                      <p:cBhvr additive="base">
                                        <p:cTn id="109" dur="500" fill="hold"/>
                                        <p:tgtEl>
                                          <p:spTgt spid="47"/>
                                        </p:tgtEl>
                                        <p:attrNameLst>
                                          <p:attrName>ppt_y</p:attrName>
                                        </p:attrNameLst>
                                      </p:cBhvr>
                                      <p:tavLst>
                                        <p:tav tm="0">
                                          <p:val>
                                            <p:strVal val="#ppt_y"/>
                                          </p:val>
                                        </p:tav>
                                        <p:tav tm="100000">
                                          <p:val>
                                            <p:strVal val="#ppt_y"/>
                                          </p:val>
                                        </p:tav>
                                      </p:tavLst>
                                    </p:anim>
                                  </p:childTnLst>
                                </p:cTn>
                              </p:par>
                            </p:childTnLst>
                          </p:cTn>
                        </p:par>
                        <p:par>
                          <p:cTn id="110" fill="hold">
                            <p:stCondLst>
                              <p:cond delay="10000"/>
                            </p:stCondLst>
                            <p:childTnLst>
                              <p:par>
                                <p:cTn id="111" presetID="45" presetClass="entr" presetSubtype="0" fill="hold" nodeType="afterEffect">
                                  <p:stCondLst>
                                    <p:cond delay="0"/>
                                  </p:stCondLst>
                                  <p:childTnLst>
                                    <p:set>
                                      <p:cBhvr>
                                        <p:cTn id="112" dur="1" fill="hold">
                                          <p:stCondLst>
                                            <p:cond delay="0"/>
                                          </p:stCondLst>
                                        </p:cTn>
                                        <p:tgtEl>
                                          <p:spTgt spid="49"/>
                                        </p:tgtEl>
                                        <p:attrNameLst>
                                          <p:attrName>style.visibility</p:attrName>
                                        </p:attrNameLst>
                                      </p:cBhvr>
                                      <p:to>
                                        <p:strVal val="visible"/>
                                      </p:to>
                                    </p:set>
                                    <p:animEffect transition="in" filter="fade">
                                      <p:cBhvr>
                                        <p:cTn id="113" dur="750"/>
                                        <p:tgtEl>
                                          <p:spTgt spid="49"/>
                                        </p:tgtEl>
                                      </p:cBhvr>
                                    </p:animEffect>
                                    <p:anim calcmode="lin" valueType="num">
                                      <p:cBhvr>
                                        <p:cTn id="114" dur="750" fill="hold"/>
                                        <p:tgtEl>
                                          <p:spTgt spid="49"/>
                                        </p:tgtEl>
                                        <p:attrNameLst>
                                          <p:attrName>ppt_w</p:attrName>
                                        </p:attrNameLst>
                                      </p:cBhvr>
                                      <p:tavLst>
                                        <p:tav tm="0" fmla="#ppt_w*sin(2.5*pi*$)">
                                          <p:val>
                                            <p:fltVal val="0"/>
                                          </p:val>
                                        </p:tav>
                                        <p:tav tm="100000">
                                          <p:val>
                                            <p:fltVal val="1"/>
                                          </p:val>
                                        </p:tav>
                                      </p:tavLst>
                                    </p:anim>
                                    <p:anim calcmode="lin" valueType="num">
                                      <p:cBhvr>
                                        <p:cTn id="115" dur="750" fill="hold"/>
                                        <p:tgtEl>
                                          <p:spTgt spid="49"/>
                                        </p:tgtEl>
                                        <p:attrNameLst>
                                          <p:attrName>ppt_h</p:attrName>
                                        </p:attrNameLst>
                                      </p:cBhvr>
                                      <p:tavLst>
                                        <p:tav tm="0">
                                          <p:val>
                                            <p:strVal val="#ppt_h"/>
                                          </p:val>
                                        </p:tav>
                                        <p:tav tm="100000">
                                          <p:val>
                                            <p:strVal val="#ppt_h"/>
                                          </p:val>
                                        </p:tav>
                                      </p:tavLst>
                                    </p:anim>
                                  </p:childTnLst>
                                </p:cTn>
                              </p:par>
                            </p:childTnLst>
                          </p:cTn>
                        </p:par>
                        <p:par>
                          <p:cTn id="116" fill="hold">
                            <p:stCondLst>
                              <p:cond delay="11000"/>
                            </p:stCondLst>
                            <p:childTnLst>
                              <p:par>
                                <p:cTn id="117" presetID="22" presetClass="entr" presetSubtype="8" fill="hold" nodeType="afterEffect">
                                  <p:stCondLst>
                                    <p:cond delay="0"/>
                                  </p:stCondLst>
                                  <p:childTnLst>
                                    <p:set>
                                      <p:cBhvr>
                                        <p:cTn id="118" dur="1" fill="hold">
                                          <p:stCondLst>
                                            <p:cond delay="0"/>
                                          </p:stCondLst>
                                        </p:cTn>
                                        <p:tgtEl>
                                          <p:spTgt spid="48"/>
                                        </p:tgtEl>
                                        <p:attrNameLst>
                                          <p:attrName>style.visibility</p:attrName>
                                        </p:attrNameLst>
                                      </p:cBhvr>
                                      <p:to>
                                        <p:strVal val="visible"/>
                                      </p:to>
                                    </p:set>
                                    <p:animEffect transition="in" filter="wipe(left)">
                                      <p:cBhvr>
                                        <p:cTn id="119" dur="500"/>
                                        <p:tgtEl>
                                          <p:spTgt spid="48"/>
                                        </p:tgtEl>
                                      </p:cBhvr>
                                    </p:animEffect>
                                  </p:childTnLst>
                                </p:cTn>
                              </p:par>
                              <p:par>
                                <p:cTn id="120" presetID="2" presetClass="entr" presetSubtype="2" fill="hold" grpId="0" nodeType="withEffect">
                                  <p:stCondLst>
                                    <p:cond delay="500"/>
                                  </p:stCondLst>
                                  <p:childTnLst>
                                    <p:set>
                                      <p:cBhvr>
                                        <p:cTn id="121" dur="1" fill="hold">
                                          <p:stCondLst>
                                            <p:cond delay="0"/>
                                          </p:stCondLst>
                                        </p:cTn>
                                        <p:tgtEl>
                                          <p:spTgt spid="54"/>
                                        </p:tgtEl>
                                        <p:attrNameLst>
                                          <p:attrName>style.visibility</p:attrName>
                                        </p:attrNameLst>
                                      </p:cBhvr>
                                      <p:to>
                                        <p:strVal val="visible"/>
                                      </p:to>
                                    </p:set>
                                    <p:anim calcmode="lin" valueType="num">
                                      <p:cBhvr additive="base">
                                        <p:cTn id="122" dur="500" fill="hold"/>
                                        <p:tgtEl>
                                          <p:spTgt spid="54"/>
                                        </p:tgtEl>
                                        <p:attrNameLst>
                                          <p:attrName>ppt_x</p:attrName>
                                        </p:attrNameLst>
                                      </p:cBhvr>
                                      <p:tavLst>
                                        <p:tav tm="0">
                                          <p:val>
                                            <p:strVal val="1+#ppt_w/2"/>
                                          </p:val>
                                        </p:tav>
                                        <p:tav tm="100000">
                                          <p:val>
                                            <p:strVal val="#ppt_x"/>
                                          </p:val>
                                        </p:tav>
                                      </p:tavLst>
                                    </p:anim>
                                    <p:anim calcmode="lin" valueType="num">
                                      <p:cBhvr additive="base">
                                        <p:cTn id="12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animBg="1"/>
      <p:bldP spid="19" grpId="0"/>
      <p:bldP spid="26" grpId="0"/>
      <p:bldP spid="33" grpId="0"/>
      <p:bldP spid="40" grpId="0"/>
      <p:bldP spid="47"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386355" y="2419853"/>
            <a:ext cx="1237382" cy="1115636"/>
            <a:chOff x="2713211" y="1988840"/>
            <a:chExt cx="1610824" cy="1452335"/>
          </a:xfrm>
        </p:grpSpPr>
        <p:sp>
          <p:nvSpPr>
            <p:cNvPr id="19"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重点工作回顾</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6559762" y="5401681"/>
            <a:ext cx="926821" cy="835631"/>
            <a:chOff x="2713211" y="1988840"/>
            <a:chExt cx="1610824" cy="1452335"/>
          </a:xfrm>
        </p:grpSpPr>
        <p:sp>
          <p:nvSpPr>
            <p:cNvPr id="1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29" name="直接连接符 28"/>
          <p:cNvCxnSpPr/>
          <p:nvPr/>
        </p:nvCxnSpPr>
        <p:spPr>
          <a:xfrm>
            <a:off x="1569937" y="3409734"/>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857969" y="3032315"/>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第一项重点工作</a:t>
            </a:r>
          </a:p>
        </p:txBody>
      </p:sp>
      <p:sp>
        <p:nvSpPr>
          <p:cNvPr id="31" name="矩形 47"/>
          <p:cNvSpPr>
            <a:spLocks noChangeArrowheads="1"/>
          </p:cNvSpPr>
          <p:nvPr/>
        </p:nvSpPr>
        <p:spPr bwMode="auto">
          <a:xfrm>
            <a:off x="1857969" y="3440321"/>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32" name="组合 31"/>
          <p:cNvGrpSpPr/>
          <p:nvPr/>
        </p:nvGrpSpPr>
        <p:grpSpPr>
          <a:xfrm>
            <a:off x="849857" y="3152727"/>
            <a:ext cx="968654" cy="956034"/>
            <a:chOff x="6217935" y="1158425"/>
            <a:chExt cx="527724" cy="520849"/>
          </a:xfrm>
        </p:grpSpPr>
        <p:grpSp>
          <p:nvGrpSpPr>
            <p:cNvPr id="33" name="组合 32"/>
            <p:cNvGrpSpPr/>
            <p:nvPr/>
          </p:nvGrpSpPr>
          <p:grpSpPr>
            <a:xfrm>
              <a:off x="6219351" y="1158425"/>
              <a:ext cx="520849" cy="520849"/>
              <a:chOff x="1705099" y="2564904"/>
              <a:chExt cx="1800200" cy="1800200"/>
            </a:xfrm>
          </p:grpSpPr>
          <p:sp>
            <p:nvSpPr>
              <p:cNvPr id="35" name="椭圆 3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椭圆 35"/>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4" name="TextBox 33"/>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37" name="直接连接符 36"/>
          <p:cNvCxnSpPr/>
          <p:nvPr/>
        </p:nvCxnSpPr>
        <p:spPr>
          <a:xfrm>
            <a:off x="1561083" y="4993910"/>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1849115" y="4616491"/>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第二项重点工作</a:t>
            </a:r>
          </a:p>
        </p:txBody>
      </p:sp>
      <p:sp>
        <p:nvSpPr>
          <p:cNvPr id="39" name="矩形 47"/>
          <p:cNvSpPr>
            <a:spLocks noChangeArrowheads="1"/>
          </p:cNvSpPr>
          <p:nvPr/>
        </p:nvSpPr>
        <p:spPr bwMode="auto">
          <a:xfrm>
            <a:off x="1849115" y="5024497"/>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40" name="组合 39"/>
          <p:cNvGrpSpPr/>
          <p:nvPr/>
        </p:nvGrpSpPr>
        <p:grpSpPr>
          <a:xfrm>
            <a:off x="841003" y="4736903"/>
            <a:ext cx="968654" cy="956034"/>
            <a:chOff x="6217935" y="1158425"/>
            <a:chExt cx="527724" cy="520849"/>
          </a:xfrm>
        </p:grpSpPr>
        <p:grpSp>
          <p:nvGrpSpPr>
            <p:cNvPr id="41" name="组合 40"/>
            <p:cNvGrpSpPr/>
            <p:nvPr/>
          </p:nvGrpSpPr>
          <p:grpSpPr>
            <a:xfrm>
              <a:off x="6219351" y="1158425"/>
              <a:ext cx="520849" cy="520849"/>
              <a:chOff x="1705099" y="2564904"/>
              <a:chExt cx="1800200" cy="1800200"/>
            </a:xfrm>
          </p:grpSpPr>
          <p:sp>
            <p:nvSpPr>
              <p:cNvPr id="43" name="椭圆 4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椭圆 43"/>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2" name="TextBox 41"/>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45" name="直接连接符 44"/>
          <p:cNvCxnSpPr/>
          <p:nvPr/>
        </p:nvCxnSpPr>
        <p:spPr>
          <a:xfrm>
            <a:off x="8585343" y="338951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8873375" y="3012099"/>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第三项重点工作</a:t>
            </a:r>
          </a:p>
        </p:txBody>
      </p:sp>
      <p:sp>
        <p:nvSpPr>
          <p:cNvPr id="47" name="矩形 47"/>
          <p:cNvSpPr>
            <a:spLocks noChangeArrowheads="1"/>
          </p:cNvSpPr>
          <p:nvPr/>
        </p:nvSpPr>
        <p:spPr bwMode="auto">
          <a:xfrm>
            <a:off x="8873375" y="3420105"/>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48" name="组合 47"/>
          <p:cNvGrpSpPr/>
          <p:nvPr/>
        </p:nvGrpSpPr>
        <p:grpSpPr>
          <a:xfrm>
            <a:off x="7865263" y="3132511"/>
            <a:ext cx="968654" cy="956034"/>
            <a:chOff x="6217935" y="1158425"/>
            <a:chExt cx="527724" cy="520849"/>
          </a:xfrm>
        </p:grpSpPr>
        <p:grpSp>
          <p:nvGrpSpPr>
            <p:cNvPr id="49" name="组合 48"/>
            <p:cNvGrpSpPr/>
            <p:nvPr/>
          </p:nvGrpSpPr>
          <p:grpSpPr>
            <a:xfrm>
              <a:off x="6219351" y="1158425"/>
              <a:ext cx="520849" cy="520849"/>
              <a:chOff x="1705099" y="2564904"/>
              <a:chExt cx="1800200" cy="1800200"/>
            </a:xfrm>
          </p:grpSpPr>
          <p:sp>
            <p:nvSpPr>
              <p:cNvPr id="51" name="椭圆 5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2" name="椭圆 51"/>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0" name="TextBox 49"/>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53" name="直接连接符 52"/>
          <p:cNvCxnSpPr/>
          <p:nvPr/>
        </p:nvCxnSpPr>
        <p:spPr>
          <a:xfrm>
            <a:off x="8576489" y="4973694"/>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8864521" y="4596275"/>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第四项重点工作</a:t>
            </a:r>
          </a:p>
        </p:txBody>
      </p:sp>
      <p:sp>
        <p:nvSpPr>
          <p:cNvPr id="55" name="矩形 47"/>
          <p:cNvSpPr>
            <a:spLocks noChangeArrowheads="1"/>
          </p:cNvSpPr>
          <p:nvPr/>
        </p:nvSpPr>
        <p:spPr bwMode="auto">
          <a:xfrm>
            <a:off x="8864521" y="5004281"/>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56" name="组合 55"/>
          <p:cNvGrpSpPr/>
          <p:nvPr/>
        </p:nvGrpSpPr>
        <p:grpSpPr>
          <a:xfrm>
            <a:off x="7856409" y="4716687"/>
            <a:ext cx="968654" cy="956034"/>
            <a:chOff x="6217935" y="1158425"/>
            <a:chExt cx="527724" cy="520849"/>
          </a:xfrm>
        </p:grpSpPr>
        <p:grpSp>
          <p:nvGrpSpPr>
            <p:cNvPr id="57" name="组合 56"/>
            <p:cNvGrpSpPr/>
            <p:nvPr/>
          </p:nvGrpSpPr>
          <p:grpSpPr>
            <a:xfrm>
              <a:off x="6219351" y="1158425"/>
              <a:ext cx="520849" cy="520849"/>
              <a:chOff x="1705099" y="2564904"/>
              <a:chExt cx="1800200" cy="1800200"/>
            </a:xfrm>
          </p:grpSpPr>
          <p:sp>
            <p:nvSpPr>
              <p:cNvPr id="59" name="椭圆 58"/>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0" name="椭圆 59"/>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8" name="TextBox 57"/>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1" name="矩形 60"/>
          <p:cNvSpPr>
            <a:spLocks noChangeArrowheads="1"/>
          </p:cNvSpPr>
          <p:nvPr/>
        </p:nvSpPr>
        <p:spPr bwMode="auto">
          <a:xfrm>
            <a:off x="1633091" y="1150418"/>
            <a:ext cx="8929724"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在此录入上述图表的综合说明，在此录入上述图表的综合描述说明。在此录入上述图表的综合说明，在此录入上述图表的综合描述说明。</a:t>
            </a:r>
          </a:p>
          <a:p>
            <a:pPr algn="ctr">
              <a:lnSpc>
                <a:spcPct val="12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ppt_w</p:attrName>
                                        </p:attrNameLst>
                                      </p:cBhvr>
                                      <p:tavLst>
                                        <p:tav tm="0" fmla="#ppt_w*sin(2.5*pi*$)">
                                          <p:val>
                                            <p:fltVal val="0"/>
                                          </p:val>
                                        </p:tav>
                                        <p:tav tm="100000">
                                          <p:val>
                                            <p:fltVal val="1"/>
                                          </p:val>
                                        </p:tav>
                                      </p:tavLst>
                                    </p:anim>
                                    <p:anim calcmode="lin" valueType="num">
                                      <p:cBhvr>
                                        <p:cTn id="32" dur="750" fill="hold"/>
                                        <p:tgtEl>
                                          <p:spTgt spid="18"/>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750"/>
                                        <p:tgtEl>
                                          <p:spTgt spid="15"/>
                                        </p:tgtEl>
                                      </p:cBhvr>
                                    </p:animEffect>
                                    <p:anim calcmode="lin" valueType="num">
                                      <p:cBhvr>
                                        <p:cTn id="36" dur="750" fill="hold"/>
                                        <p:tgtEl>
                                          <p:spTgt spid="15"/>
                                        </p:tgtEl>
                                        <p:attrNameLst>
                                          <p:attrName>ppt_w</p:attrName>
                                        </p:attrNameLst>
                                      </p:cBhvr>
                                      <p:tavLst>
                                        <p:tav tm="0" fmla="#ppt_w*sin(2.5*pi*$)">
                                          <p:val>
                                            <p:fltVal val="0"/>
                                          </p:val>
                                        </p:tav>
                                        <p:tav tm="100000">
                                          <p:val>
                                            <p:fltVal val="1"/>
                                          </p:val>
                                        </p:tav>
                                      </p:tavLst>
                                    </p:anim>
                                    <p:anim calcmode="lin" valueType="num">
                                      <p:cBhvr>
                                        <p:cTn id="37" dur="750" fill="hold"/>
                                        <p:tgtEl>
                                          <p:spTgt spid="15"/>
                                        </p:tgtEl>
                                        <p:attrNameLst>
                                          <p:attrName>ppt_h</p:attrName>
                                        </p:attrNameLst>
                                      </p:cBhvr>
                                      <p:tavLst>
                                        <p:tav tm="0">
                                          <p:val>
                                            <p:strVal val="#ppt_h"/>
                                          </p:val>
                                        </p:tav>
                                        <p:tav tm="100000">
                                          <p:val>
                                            <p:strVal val="#ppt_h"/>
                                          </p:val>
                                        </p:tav>
                                      </p:tavLst>
                                    </p:anim>
                                  </p:childTnLst>
                                </p:cTn>
                              </p:par>
                            </p:childTnLst>
                          </p:cTn>
                        </p:par>
                        <p:par>
                          <p:cTn id="38" fill="hold">
                            <p:stCondLst>
                              <p:cond delay="1250"/>
                            </p:stCondLst>
                            <p:childTnLst>
                              <p:par>
                                <p:cTn id="39" presetID="45"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750"/>
                                        <p:tgtEl>
                                          <p:spTgt spid="32"/>
                                        </p:tgtEl>
                                      </p:cBhvr>
                                    </p:animEffect>
                                    <p:anim calcmode="lin" valueType="num">
                                      <p:cBhvr>
                                        <p:cTn id="42" dur="750" fill="hold"/>
                                        <p:tgtEl>
                                          <p:spTgt spid="32"/>
                                        </p:tgtEl>
                                        <p:attrNameLst>
                                          <p:attrName>ppt_w</p:attrName>
                                        </p:attrNameLst>
                                      </p:cBhvr>
                                      <p:tavLst>
                                        <p:tav tm="0" fmla="#ppt_w*sin(2.5*pi*$)">
                                          <p:val>
                                            <p:fltVal val="0"/>
                                          </p:val>
                                        </p:tav>
                                        <p:tav tm="100000">
                                          <p:val>
                                            <p:fltVal val="1"/>
                                          </p:val>
                                        </p:tav>
                                      </p:tavLst>
                                    </p:anim>
                                    <p:anim calcmode="lin" valueType="num">
                                      <p:cBhvr>
                                        <p:cTn id="43" dur="750" fill="hold"/>
                                        <p:tgtEl>
                                          <p:spTgt spid="32"/>
                                        </p:tgtEl>
                                        <p:attrNameLst>
                                          <p:attrName>ppt_h</p:attrName>
                                        </p:attrNameLst>
                                      </p:cBhvr>
                                      <p:tavLst>
                                        <p:tav tm="0">
                                          <p:val>
                                            <p:strVal val="#ppt_h"/>
                                          </p:val>
                                        </p:tav>
                                        <p:tav tm="100000">
                                          <p:val>
                                            <p:strVal val="#ppt_h"/>
                                          </p:val>
                                        </p:tav>
                                      </p:tavLst>
                                    </p:anim>
                                  </p:childTnLst>
                                </p:cTn>
                              </p:par>
                            </p:childTnLst>
                          </p:cTn>
                        </p:par>
                        <p:par>
                          <p:cTn id="44" fill="hold">
                            <p:stCondLst>
                              <p:cond delay="20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2" presetClass="entr" presetSubtype="2" fill="hold" grpId="0" nodeType="withEffect">
                                  <p:stCondLst>
                                    <p:cond delay="5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fill="hold"/>
                                        <p:tgtEl>
                                          <p:spTgt spid="31"/>
                                        </p:tgtEl>
                                        <p:attrNameLst>
                                          <p:attrName>ppt_x</p:attrName>
                                        </p:attrNameLst>
                                      </p:cBhvr>
                                      <p:tavLst>
                                        <p:tav tm="0">
                                          <p:val>
                                            <p:strVal val="1+#ppt_w/2"/>
                                          </p:val>
                                        </p:tav>
                                        <p:tav tm="100000">
                                          <p:val>
                                            <p:strVal val="#ppt_x"/>
                                          </p:val>
                                        </p:tav>
                                      </p:tavLst>
                                    </p:anim>
                                    <p:anim calcmode="lin" valueType="num">
                                      <p:cBhvr additive="base">
                                        <p:cTn id="55" dur="500" fill="hold"/>
                                        <p:tgtEl>
                                          <p:spTgt spid="31"/>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45" presetClass="entr" presetSubtype="0"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750"/>
                                        <p:tgtEl>
                                          <p:spTgt spid="40"/>
                                        </p:tgtEl>
                                      </p:cBhvr>
                                    </p:animEffect>
                                    <p:anim calcmode="lin" valueType="num">
                                      <p:cBhvr>
                                        <p:cTn id="60" dur="750" fill="hold"/>
                                        <p:tgtEl>
                                          <p:spTgt spid="40"/>
                                        </p:tgtEl>
                                        <p:attrNameLst>
                                          <p:attrName>ppt_w</p:attrName>
                                        </p:attrNameLst>
                                      </p:cBhvr>
                                      <p:tavLst>
                                        <p:tav tm="0" fmla="#ppt_w*sin(2.5*pi*$)">
                                          <p:val>
                                            <p:fltVal val="0"/>
                                          </p:val>
                                        </p:tav>
                                        <p:tav tm="100000">
                                          <p:val>
                                            <p:fltVal val="1"/>
                                          </p:val>
                                        </p:tav>
                                      </p:tavLst>
                                    </p:anim>
                                    <p:anim calcmode="lin" valueType="num">
                                      <p:cBhvr>
                                        <p:cTn id="61" dur="75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3750"/>
                            </p:stCondLst>
                            <p:childTnLst>
                              <p:par>
                                <p:cTn id="63" presetID="22" presetClass="entr" presetSubtype="8" fill="hold"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wipe(left)">
                                      <p:cBhvr>
                                        <p:cTn id="65" dur="500"/>
                                        <p:tgtEl>
                                          <p:spTgt spid="37"/>
                                        </p:tgtEl>
                                      </p:cBhvr>
                                    </p:animEffect>
                                  </p:childTnLst>
                                </p:cTn>
                              </p:par>
                              <p:par>
                                <p:cTn id="66" presetID="2" presetClass="entr" presetSubtype="2" fill="hold" grpId="0" nodeType="withEffect">
                                  <p:stCondLst>
                                    <p:cond delay="50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fill="hold"/>
                                        <p:tgtEl>
                                          <p:spTgt spid="38"/>
                                        </p:tgtEl>
                                        <p:attrNameLst>
                                          <p:attrName>ppt_x</p:attrName>
                                        </p:attrNameLst>
                                      </p:cBhvr>
                                      <p:tavLst>
                                        <p:tav tm="0">
                                          <p:val>
                                            <p:strVal val="1+#ppt_w/2"/>
                                          </p:val>
                                        </p:tav>
                                        <p:tav tm="100000">
                                          <p:val>
                                            <p:strVal val="#ppt_x"/>
                                          </p:val>
                                        </p:tav>
                                      </p:tavLst>
                                    </p:anim>
                                    <p:anim calcmode="lin" valueType="num">
                                      <p:cBhvr additive="base">
                                        <p:cTn id="69" dur="500" fill="hold"/>
                                        <p:tgtEl>
                                          <p:spTgt spid="38"/>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50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500" fill="hold"/>
                                        <p:tgtEl>
                                          <p:spTgt spid="39"/>
                                        </p:tgtEl>
                                        <p:attrNameLst>
                                          <p:attrName>ppt_x</p:attrName>
                                        </p:attrNameLst>
                                      </p:cBhvr>
                                      <p:tavLst>
                                        <p:tav tm="0">
                                          <p:val>
                                            <p:strVal val="1+#ppt_w/2"/>
                                          </p:val>
                                        </p:tav>
                                        <p:tav tm="100000">
                                          <p:val>
                                            <p:strVal val="#ppt_x"/>
                                          </p:val>
                                        </p:tav>
                                      </p:tavLst>
                                    </p:anim>
                                    <p:anim calcmode="lin" valueType="num">
                                      <p:cBhvr additive="base">
                                        <p:cTn id="73" dur="500" fill="hold"/>
                                        <p:tgtEl>
                                          <p:spTgt spid="39"/>
                                        </p:tgtEl>
                                        <p:attrNameLst>
                                          <p:attrName>ppt_y</p:attrName>
                                        </p:attrNameLst>
                                      </p:cBhvr>
                                      <p:tavLst>
                                        <p:tav tm="0">
                                          <p:val>
                                            <p:strVal val="#ppt_y"/>
                                          </p:val>
                                        </p:tav>
                                        <p:tav tm="100000">
                                          <p:val>
                                            <p:strVal val="#ppt_y"/>
                                          </p:val>
                                        </p:tav>
                                      </p:tavLst>
                                    </p:anim>
                                  </p:childTnLst>
                                </p:cTn>
                              </p:par>
                            </p:childTnLst>
                          </p:cTn>
                        </p:par>
                        <p:par>
                          <p:cTn id="74" fill="hold">
                            <p:stCondLst>
                              <p:cond delay="4750"/>
                            </p:stCondLst>
                            <p:childTnLst>
                              <p:par>
                                <p:cTn id="75" presetID="45" presetClass="entr" presetSubtype="0" fill="hold"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750"/>
                                        <p:tgtEl>
                                          <p:spTgt spid="48"/>
                                        </p:tgtEl>
                                      </p:cBhvr>
                                    </p:animEffect>
                                    <p:anim calcmode="lin" valueType="num">
                                      <p:cBhvr>
                                        <p:cTn id="78" dur="750" fill="hold"/>
                                        <p:tgtEl>
                                          <p:spTgt spid="48"/>
                                        </p:tgtEl>
                                        <p:attrNameLst>
                                          <p:attrName>ppt_w</p:attrName>
                                        </p:attrNameLst>
                                      </p:cBhvr>
                                      <p:tavLst>
                                        <p:tav tm="0" fmla="#ppt_w*sin(2.5*pi*$)">
                                          <p:val>
                                            <p:fltVal val="0"/>
                                          </p:val>
                                        </p:tav>
                                        <p:tav tm="100000">
                                          <p:val>
                                            <p:fltVal val="1"/>
                                          </p:val>
                                        </p:tav>
                                      </p:tavLst>
                                    </p:anim>
                                    <p:anim calcmode="lin" valueType="num">
                                      <p:cBhvr>
                                        <p:cTn id="79" dur="750" fill="hold"/>
                                        <p:tgtEl>
                                          <p:spTgt spid="48"/>
                                        </p:tgtEl>
                                        <p:attrNameLst>
                                          <p:attrName>ppt_h</p:attrName>
                                        </p:attrNameLst>
                                      </p:cBhvr>
                                      <p:tavLst>
                                        <p:tav tm="0">
                                          <p:val>
                                            <p:strVal val="#ppt_h"/>
                                          </p:val>
                                        </p:tav>
                                        <p:tav tm="100000">
                                          <p:val>
                                            <p:strVal val="#ppt_h"/>
                                          </p:val>
                                        </p:tav>
                                      </p:tavLst>
                                    </p:anim>
                                  </p:childTnLst>
                                </p:cTn>
                              </p:par>
                            </p:childTnLst>
                          </p:cTn>
                        </p:par>
                        <p:par>
                          <p:cTn id="80" fill="hold">
                            <p:stCondLst>
                              <p:cond delay="5500"/>
                            </p:stCondLst>
                            <p:childTnLst>
                              <p:par>
                                <p:cTn id="81" presetID="22" presetClass="entr" presetSubtype="8" fill="hold"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par>
                                <p:cTn id="84" presetID="2" presetClass="entr" presetSubtype="2" fill="hold" grpId="0" nodeType="withEffect">
                                  <p:stCondLst>
                                    <p:cond delay="500"/>
                                  </p:stCondLst>
                                  <p:childTnLst>
                                    <p:set>
                                      <p:cBhvr>
                                        <p:cTn id="85" dur="1" fill="hold">
                                          <p:stCondLst>
                                            <p:cond delay="0"/>
                                          </p:stCondLst>
                                        </p:cTn>
                                        <p:tgtEl>
                                          <p:spTgt spid="46"/>
                                        </p:tgtEl>
                                        <p:attrNameLst>
                                          <p:attrName>style.visibility</p:attrName>
                                        </p:attrNameLst>
                                      </p:cBhvr>
                                      <p:to>
                                        <p:strVal val="visible"/>
                                      </p:to>
                                    </p:set>
                                    <p:anim calcmode="lin" valueType="num">
                                      <p:cBhvr additive="base">
                                        <p:cTn id="86" dur="500" fill="hold"/>
                                        <p:tgtEl>
                                          <p:spTgt spid="46"/>
                                        </p:tgtEl>
                                        <p:attrNameLst>
                                          <p:attrName>ppt_x</p:attrName>
                                        </p:attrNameLst>
                                      </p:cBhvr>
                                      <p:tavLst>
                                        <p:tav tm="0">
                                          <p:val>
                                            <p:strVal val="1+#ppt_w/2"/>
                                          </p:val>
                                        </p:tav>
                                        <p:tav tm="100000">
                                          <p:val>
                                            <p:strVal val="#ppt_x"/>
                                          </p:val>
                                        </p:tav>
                                      </p:tavLst>
                                    </p:anim>
                                    <p:anim calcmode="lin" valueType="num">
                                      <p:cBhvr additive="base">
                                        <p:cTn id="87" dur="500" fill="hold"/>
                                        <p:tgtEl>
                                          <p:spTgt spid="46"/>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500"/>
                                  </p:stCondLst>
                                  <p:childTnLst>
                                    <p:set>
                                      <p:cBhvr>
                                        <p:cTn id="89" dur="1" fill="hold">
                                          <p:stCondLst>
                                            <p:cond delay="0"/>
                                          </p:stCondLst>
                                        </p:cTn>
                                        <p:tgtEl>
                                          <p:spTgt spid="47"/>
                                        </p:tgtEl>
                                        <p:attrNameLst>
                                          <p:attrName>style.visibility</p:attrName>
                                        </p:attrNameLst>
                                      </p:cBhvr>
                                      <p:to>
                                        <p:strVal val="visible"/>
                                      </p:to>
                                    </p:set>
                                    <p:anim calcmode="lin" valueType="num">
                                      <p:cBhvr additive="base">
                                        <p:cTn id="90" dur="500" fill="hold"/>
                                        <p:tgtEl>
                                          <p:spTgt spid="47"/>
                                        </p:tgtEl>
                                        <p:attrNameLst>
                                          <p:attrName>ppt_x</p:attrName>
                                        </p:attrNameLst>
                                      </p:cBhvr>
                                      <p:tavLst>
                                        <p:tav tm="0">
                                          <p:val>
                                            <p:strVal val="1+#ppt_w/2"/>
                                          </p:val>
                                        </p:tav>
                                        <p:tav tm="100000">
                                          <p:val>
                                            <p:strVal val="#ppt_x"/>
                                          </p:val>
                                        </p:tav>
                                      </p:tavLst>
                                    </p:anim>
                                    <p:anim calcmode="lin" valueType="num">
                                      <p:cBhvr additive="base">
                                        <p:cTn id="91" dur="500" fill="hold"/>
                                        <p:tgtEl>
                                          <p:spTgt spid="47"/>
                                        </p:tgtEl>
                                        <p:attrNameLst>
                                          <p:attrName>ppt_y</p:attrName>
                                        </p:attrNameLst>
                                      </p:cBhvr>
                                      <p:tavLst>
                                        <p:tav tm="0">
                                          <p:val>
                                            <p:strVal val="#ppt_y"/>
                                          </p:val>
                                        </p:tav>
                                        <p:tav tm="100000">
                                          <p:val>
                                            <p:strVal val="#ppt_y"/>
                                          </p:val>
                                        </p:tav>
                                      </p:tavLst>
                                    </p:anim>
                                  </p:childTnLst>
                                </p:cTn>
                              </p:par>
                            </p:childTnLst>
                          </p:cTn>
                        </p:par>
                        <p:par>
                          <p:cTn id="92" fill="hold">
                            <p:stCondLst>
                              <p:cond delay="6500"/>
                            </p:stCondLst>
                            <p:childTnLst>
                              <p:par>
                                <p:cTn id="93" presetID="45" presetClass="entr" presetSubtype="0" fill="hold" nodeType="afterEffect">
                                  <p:stCondLst>
                                    <p:cond delay="0"/>
                                  </p:stCondLst>
                                  <p:childTnLst>
                                    <p:set>
                                      <p:cBhvr>
                                        <p:cTn id="94" dur="1" fill="hold">
                                          <p:stCondLst>
                                            <p:cond delay="0"/>
                                          </p:stCondLst>
                                        </p:cTn>
                                        <p:tgtEl>
                                          <p:spTgt spid="56"/>
                                        </p:tgtEl>
                                        <p:attrNameLst>
                                          <p:attrName>style.visibility</p:attrName>
                                        </p:attrNameLst>
                                      </p:cBhvr>
                                      <p:to>
                                        <p:strVal val="visible"/>
                                      </p:to>
                                    </p:set>
                                    <p:animEffect transition="in" filter="fade">
                                      <p:cBhvr>
                                        <p:cTn id="95" dur="750"/>
                                        <p:tgtEl>
                                          <p:spTgt spid="56"/>
                                        </p:tgtEl>
                                      </p:cBhvr>
                                    </p:animEffect>
                                    <p:anim calcmode="lin" valueType="num">
                                      <p:cBhvr>
                                        <p:cTn id="96" dur="750" fill="hold"/>
                                        <p:tgtEl>
                                          <p:spTgt spid="56"/>
                                        </p:tgtEl>
                                        <p:attrNameLst>
                                          <p:attrName>ppt_w</p:attrName>
                                        </p:attrNameLst>
                                      </p:cBhvr>
                                      <p:tavLst>
                                        <p:tav tm="0" fmla="#ppt_w*sin(2.5*pi*$)">
                                          <p:val>
                                            <p:fltVal val="0"/>
                                          </p:val>
                                        </p:tav>
                                        <p:tav tm="100000">
                                          <p:val>
                                            <p:fltVal val="1"/>
                                          </p:val>
                                        </p:tav>
                                      </p:tavLst>
                                    </p:anim>
                                    <p:anim calcmode="lin" valueType="num">
                                      <p:cBhvr>
                                        <p:cTn id="97" dur="750" fill="hold"/>
                                        <p:tgtEl>
                                          <p:spTgt spid="56"/>
                                        </p:tgtEl>
                                        <p:attrNameLst>
                                          <p:attrName>ppt_h</p:attrName>
                                        </p:attrNameLst>
                                      </p:cBhvr>
                                      <p:tavLst>
                                        <p:tav tm="0">
                                          <p:val>
                                            <p:strVal val="#ppt_h"/>
                                          </p:val>
                                        </p:tav>
                                        <p:tav tm="100000">
                                          <p:val>
                                            <p:strVal val="#ppt_h"/>
                                          </p:val>
                                        </p:tav>
                                      </p:tavLst>
                                    </p:anim>
                                  </p:childTnLst>
                                </p:cTn>
                              </p:par>
                            </p:childTnLst>
                          </p:cTn>
                        </p:par>
                        <p:par>
                          <p:cTn id="98" fill="hold">
                            <p:stCondLst>
                              <p:cond delay="7250"/>
                            </p:stCondLst>
                            <p:childTnLst>
                              <p:par>
                                <p:cTn id="99" presetID="22" presetClass="entr" presetSubtype="8" fill="hold"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wipe(left)">
                                      <p:cBhvr>
                                        <p:cTn id="101" dur="500"/>
                                        <p:tgtEl>
                                          <p:spTgt spid="53"/>
                                        </p:tgtEl>
                                      </p:cBhvr>
                                    </p:animEffect>
                                  </p:childTnLst>
                                </p:cTn>
                              </p:par>
                              <p:par>
                                <p:cTn id="102" presetID="2" presetClass="entr" presetSubtype="2" fill="hold" grpId="0" nodeType="withEffect">
                                  <p:stCondLst>
                                    <p:cond delay="50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500" fill="hold"/>
                                        <p:tgtEl>
                                          <p:spTgt spid="54"/>
                                        </p:tgtEl>
                                        <p:attrNameLst>
                                          <p:attrName>ppt_x</p:attrName>
                                        </p:attrNameLst>
                                      </p:cBhvr>
                                      <p:tavLst>
                                        <p:tav tm="0">
                                          <p:val>
                                            <p:strVal val="1+#ppt_w/2"/>
                                          </p:val>
                                        </p:tav>
                                        <p:tav tm="100000">
                                          <p:val>
                                            <p:strVal val="#ppt_x"/>
                                          </p:val>
                                        </p:tav>
                                      </p:tavLst>
                                    </p:anim>
                                    <p:anim calcmode="lin" valueType="num">
                                      <p:cBhvr additive="base">
                                        <p:cTn id="105" dur="500" fill="hold"/>
                                        <p:tgtEl>
                                          <p:spTgt spid="54"/>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500"/>
                                  </p:stCondLst>
                                  <p:childTnLst>
                                    <p:set>
                                      <p:cBhvr>
                                        <p:cTn id="107" dur="1" fill="hold">
                                          <p:stCondLst>
                                            <p:cond delay="0"/>
                                          </p:stCondLst>
                                        </p:cTn>
                                        <p:tgtEl>
                                          <p:spTgt spid="55"/>
                                        </p:tgtEl>
                                        <p:attrNameLst>
                                          <p:attrName>style.visibility</p:attrName>
                                        </p:attrNameLst>
                                      </p:cBhvr>
                                      <p:to>
                                        <p:strVal val="visible"/>
                                      </p:to>
                                    </p:set>
                                    <p:anim calcmode="lin" valueType="num">
                                      <p:cBhvr additive="base">
                                        <p:cTn id="108" dur="500" fill="hold"/>
                                        <p:tgtEl>
                                          <p:spTgt spid="55"/>
                                        </p:tgtEl>
                                        <p:attrNameLst>
                                          <p:attrName>ppt_x</p:attrName>
                                        </p:attrNameLst>
                                      </p:cBhvr>
                                      <p:tavLst>
                                        <p:tav tm="0">
                                          <p:val>
                                            <p:strVal val="1+#ppt_w/2"/>
                                          </p:val>
                                        </p:tav>
                                        <p:tav tm="100000">
                                          <p:val>
                                            <p:strVal val="#ppt_x"/>
                                          </p:val>
                                        </p:tav>
                                      </p:tavLst>
                                    </p:anim>
                                    <p:anim calcmode="lin" valueType="num">
                                      <p:cBhvr additive="base">
                                        <p:cTn id="109" dur="500" fill="hold"/>
                                        <p:tgtEl>
                                          <p:spTgt spid="55"/>
                                        </p:tgtEl>
                                        <p:attrNameLst>
                                          <p:attrName>ppt_y</p:attrName>
                                        </p:attrNameLst>
                                      </p:cBhvr>
                                      <p:tavLst>
                                        <p:tav tm="0">
                                          <p:val>
                                            <p:strVal val="#ppt_y"/>
                                          </p:val>
                                        </p:tav>
                                        <p:tav tm="100000">
                                          <p:val>
                                            <p:strVal val="#ppt_y"/>
                                          </p:val>
                                        </p:tav>
                                      </p:tavLst>
                                    </p:anim>
                                  </p:childTnLst>
                                </p:cTn>
                              </p:par>
                            </p:childTnLst>
                          </p:cTn>
                        </p:par>
                        <p:par>
                          <p:cTn id="110" fill="hold">
                            <p:stCondLst>
                              <p:cond delay="8250"/>
                            </p:stCondLst>
                            <p:childTnLst>
                              <p:par>
                                <p:cTn id="111" presetID="42" presetClass="entr" presetSubtype="0" fill="hold" grpId="0" nodeType="after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fade">
                                      <p:cBhvr>
                                        <p:cTn id="113" dur="1000"/>
                                        <p:tgtEl>
                                          <p:spTgt spid="61"/>
                                        </p:tgtEl>
                                      </p:cBhvr>
                                    </p:animEffect>
                                    <p:anim calcmode="lin" valueType="num">
                                      <p:cBhvr>
                                        <p:cTn id="114" dur="1000" fill="hold"/>
                                        <p:tgtEl>
                                          <p:spTgt spid="61"/>
                                        </p:tgtEl>
                                        <p:attrNameLst>
                                          <p:attrName>ppt_x</p:attrName>
                                        </p:attrNameLst>
                                      </p:cBhvr>
                                      <p:tavLst>
                                        <p:tav tm="0">
                                          <p:val>
                                            <p:strVal val="#ppt_x"/>
                                          </p:val>
                                        </p:tav>
                                        <p:tav tm="100000">
                                          <p:val>
                                            <p:strVal val="#ppt_x"/>
                                          </p:val>
                                        </p:tav>
                                      </p:tavLst>
                                    </p:anim>
                                    <p:anim calcmode="lin" valueType="num">
                                      <p:cBhvr>
                                        <p:cTn id="115"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30" grpId="0"/>
      <p:bldP spid="31" grpId="0"/>
      <p:bldP spid="38" grpId="0"/>
      <p:bldP spid="39" grpId="0"/>
      <p:bldP spid="46" grpId="0"/>
      <p:bldP spid="47" grpId="0"/>
      <p:bldP spid="54" grpId="0"/>
      <p:bldP spid="55" grpId="0"/>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核心成员介绍</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663729" y="1443414"/>
            <a:ext cx="5009922" cy="5009922"/>
          </a:xfrm>
          <a:prstGeom prst="ellipse">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77A08"/>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1531849" y="1600600"/>
            <a:ext cx="1181362" cy="1181362"/>
            <a:chOff x="4009355" y="908720"/>
            <a:chExt cx="900100" cy="900100"/>
          </a:xfrm>
        </p:grpSpPr>
        <p:grpSp>
          <p:nvGrpSpPr>
            <p:cNvPr id="14" name="组合 13"/>
            <p:cNvGrpSpPr/>
            <p:nvPr/>
          </p:nvGrpSpPr>
          <p:grpSpPr>
            <a:xfrm>
              <a:off x="4009355" y="908720"/>
              <a:ext cx="900100" cy="900100"/>
              <a:chOff x="1705099" y="2564904"/>
              <a:chExt cx="1800200" cy="1800200"/>
            </a:xfrm>
          </p:grpSpPr>
          <p:sp>
            <p:nvSpPr>
              <p:cNvPr id="16" name="椭圆 1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a:off x="1853307" y="2713112"/>
                <a:ext cx="1503784" cy="1503784"/>
              </a:xfrm>
              <a:prstGeom prst="ellipse">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KSO_Shape"/>
            <p:cNvSpPr/>
            <p:nvPr/>
          </p:nvSpPr>
          <p:spPr bwMode="auto">
            <a:xfrm>
              <a:off x="4199017" y="1179971"/>
              <a:ext cx="520775" cy="35759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405F8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8" name="文本框 26"/>
          <p:cNvSpPr txBox="1"/>
          <p:nvPr/>
        </p:nvSpPr>
        <p:spPr>
          <a:xfrm>
            <a:off x="2821781" y="2112972"/>
            <a:ext cx="1367036" cy="338554"/>
          </a:xfrm>
          <a:prstGeom prst="rect">
            <a:avLst/>
          </a:prstGeom>
          <a:noFill/>
        </p:spPr>
        <p:txBody>
          <a:bodyPr wrap="square" rtlCol="0">
            <a:spAutoFit/>
          </a:bodyPr>
          <a:lstStyle/>
          <a:p>
            <a:pPr algn="ctr"/>
            <a:r>
              <a:rPr lang="zh-CN" altLang="en-US" sz="1600" b="1" spc="1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人事部经理</a:t>
            </a:r>
          </a:p>
        </p:txBody>
      </p:sp>
      <p:grpSp>
        <p:nvGrpSpPr>
          <p:cNvPr id="19" name="组合 18"/>
          <p:cNvGrpSpPr/>
          <p:nvPr/>
        </p:nvGrpSpPr>
        <p:grpSpPr>
          <a:xfrm>
            <a:off x="2713211" y="2442312"/>
            <a:ext cx="1584176" cy="484779"/>
            <a:chOff x="2713211" y="2267658"/>
            <a:chExt cx="1584176" cy="484779"/>
          </a:xfrm>
        </p:grpSpPr>
        <p:sp>
          <p:nvSpPr>
            <p:cNvPr id="20" name="圆角矩形 19"/>
            <p:cNvSpPr/>
            <p:nvPr/>
          </p:nvSpPr>
          <p:spPr>
            <a:xfrm>
              <a:off x="2713211" y="2267658"/>
              <a:ext cx="1584176" cy="484779"/>
            </a:xfrm>
            <a:prstGeom prst="roundRect">
              <a:avLst>
                <a:gd name="adj" fmla="val 50000"/>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圆角矩形 20"/>
            <p:cNvSpPr/>
            <p:nvPr/>
          </p:nvSpPr>
          <p:spPr>
            <a:xfrm>
              <a:off x="2781317" y="2306109"/>
              <a:ext cx="1447964" cy="407876"/>
            </a:xfrm>
            <a:prstGeom prst="roundRect">
              <a:avLst>
                <a:gd name="adj" fmla="val 50000"/>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2" name="文本框 26"/>
          <p:cNvSpPr txBox="1"/>
          <p:nvPr/>
        </p:nvSpPr>
        <p:spPr>
          <a:xfrm>
            <a:off x="2821781" y="2500035"/>
            <a:ext cx="1367036" cy="369332"/>
          </a:xfrm>
          <a:prstGeom prst="rect">
            <a:avLst/>
          </a:prstGeom>
          <a:noFill/>
        </p:spPr>
        <p:txBody>
          <a:bodyPr wrap="square" rtlCol="0">
            <a:spAutoFit/>
          </a:bodyPr>
          <a:lstStyle/>
          <a:p>
            <a:pPr algn="ctr"/>
            <a:r>
              <a:rPr lang="en-US" altLang="zh-CN" b="1" spc="100" dirty="0" smtClean="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XX</a:t>
            </a:r>
            <a:r>
              <a:rPr lang="zh-CN" altLang="en-US" b="1" spc="100" dirty="0" smtClean="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网</a:t>
            </a:r>
            <a:endPar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TextBox 22"/>
          <p:cNvSpPr txBox="1"/>
          <p:nvPr/>
        </p:nvSpPr>
        <p:spPr>
          <a:xfrm>
            <a:off x="2684386" y="3034792"/>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年龄</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4" name="TextBox 23"/>
          <p:cNvSpPr txBox="1"/>
          <p:nvPr/>
        </p:nvSpPr>
        <p:spPr>
          <a:xfrm>
            <a:off x="4567176" y="3027590"/>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民族</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5" name="TextBox 24"/>
          <p:cNvSpPr txBox="1"/>
          <p:nvPr/>
        </p:nvSpPr>
        <p:spPr>
          <a:xfrm>
            <a:off x="3271012" y="3034792"/>
            <a:ext cx="742511"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28</a:t>
            </a:r>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岁</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TextBox 25"/>
          <p:cNvSpPr txBox="1"/>
          <p:nvPr/>
        </p:nvSpPr>
        <p:spPr>
          <a:xfrm>
            <a:off x="5144277" y="3033940"/>
            <a:ext cx="441146"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汉</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TextBox 26"/>
          <p:cNvSpPr txBox="1"/>
          <p:nvPr/>
        </p:nvSpPr>
        <p:spPr>
          <a:xfrm>
            <a:off x="2690164" y="3930654"/>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籍贯</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8" name="TextBox 27"/>
          <p:cNvSpPr txBox="1"/>
          <p:nvPr/>
        </p:nvSpPr>
        <p:spPr>
          <a:xfrm>
            <a:off x="4551940" y="3914463"/>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学历</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9" name="TextBox 28"/>
          <p:cNvSpPr txBox="1"/>
          <p:nvPr/>
        </p:nvSpPr>
        <p:spPr>
          <a:xfrm>
            <a:off x="4556897" y="3479350"/>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身高</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0" name="TextBox 29"/>
          <p:cNvSpPr txBox="1"/>
          <p:nvPr/>
        </p:nvSpPr>
        <p:spPr>
          <a:xfrm>
            <a:off x="2680859" y="3481757"/>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体重</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1" name="TextBox 30"/>
          <p:cNvSpPr txBox="1"/>
          <p:nvPr/>
        </p:nvSpPr>
        <p:spPr>
          <a:xfrm>
            <a:off x="3299235" y="3481757"/>
            <a:ext cx="783484"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70kg</a:t>
            </a:r>
          </a:p>
        </p:txBody>
      </p:sp>
      <p:sp>
        <p:nvSpPr>
          <p:cNvPr id="32" name="TextBox 31"/>
          <p:cNvSpPr txBox="1"/>
          <p:nvPr/>
        </p:nvSpPr>
        <p:spPr>
          <a:xfrm>
            <a:off x="5137173" y="3485700"/>
            <a:ext cx="1005403"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175cm</a:t>
            </a:r>
          </a:p>
        </p:txBody>
      </p:sp>
      <p:sp>
        <p:nvSpPr>
          <p:cNvPr id="33" name="TextBox 32"/>
          <p:cNvSpPr txBox="1"/>
          <p:nvPr/>
        </p:nvSpPr>
        <p:spPr>
          <a:xfrm>
            <a:off x="3279965" y="3930654"/>
            <a:ext cx="95410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上海市</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TextBox 33"/>
          <p:cNvSpPr txBox="1"/>
          <p:nvPr/>
        </p:nvSpPr>
        <p:spPr>
          <a:xfrm>
            <a:off x="5132216" y="3933891"/>
            <a:ext cx="69762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本科</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5" name="TextBox 34"/>
          <p:cNvSpPr txBox="1"/>
          <p:nvPr/>
        </p:nvSpPr>
        <p:spPr>
          <a:xfrm>
            <a:off x="4542618" y="4371935"/>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政治面貌</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6" name="TextBox 35"/>
          <p:cNvSpPr txBox="1"/>
          <p:nvPr/>
        </p:nvSpPr>
        <p:spPr>
          <a:xfrm>
            <a:off x="2680977" y="4834270"/>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联系方式</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7" name="TextBox 36"/>
          <p:cNvSpPr txBox="1"/>
          <p:nvPr/>
        </p:nvSpPr>
        <p:spPr>
          <a:xfrm>
            <a:off x="2680977" y="4374585"/>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婚姻状况</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8" name="TextBox 37"/>
          <p:cNvSpPr txBox="1"/>
          <p:nvPr/>
        </p:nvSpPr>
        <p:spPr>
          <a:xfrm>
            <a:off x="3806382" y="4380118"/>
            <a:ext cx="69762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未婚</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TextBox 38"/>
          <p:cNvSpPr txBox="1"/>
          <p:nvPr/>
        </p:nvSpPr>
        <p:spPr>
          <a:xfrm>
            <a:off x="5678590" y="4370225"/>
            <a:ext cx="69762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党员</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TextBox 39"/>
          <p:cNvSpPr txBox="1"/>
          <p:nvPr/>
        </p:nvSpPr>
        <p:spPr>
          <a:xfrm>
            <a:off x="3804386" y="4831664"/>
            <a:ext cx="1717137"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13998xxxxxx</a:t>
            </a:r>
          </a:p>
        </p:txBody>
      </p:sp>
      <p:sp>
        <p:nvSpPr>
          <p:cNvPr id="41" name="TextBox 40"/>
          <p:cNvSpPr txBox="1"/>
          <p:nvPr/>
        </p:nvSpPr>
        <p:spPr>
          <a:xfrm>
            <a:off x="2680977" y="5276736"/>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电子邮箱</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42" name="TextBox 41"/>
          <p:cNvSpPr txBox="1"/>
          <p:nvPr/>
        </p:nvSpPr>
        <p:spPr>
          <a:xfrm>
            <a:off x="3783370" y="5274130"/>
            <a:ext cx="2274982"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888888@qq.com</a:t>
            </a:r>
          </a:p>
        </p:txBody>
      </p:sp>
      <p:sp>
        <p:nvSpPr>
          <p:cNvPr id="44" name="椭圆 43"/>
          <p:cNvSpPr/>
          <p:nvPr/>
        </p:nvSpPr>
        <p:spPr>
          <a:xfrm>
            <a:off x="7897787" y="1393756"/>
            <a:ext cx="2484723" cy="2484723"/>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TextBox 45"/>
          <p:cNvSpPr txBox="1"/>
          <p:nvPr/>
        </p:nvSpPr>
        <p:spPr>
          <a:xfrm>
            <a:off x="7321723" y="4251726"/>
            <a:ext cx="4729436" cy="1384995"/>
          </a:xfrm>
          <a:prstGeom prst="rect">
            <a:avLst/>
          </a:prstGeom>
          <a:noFill/>
        </p:spPr>
        <p:txBody>
          <a:bodyPr wrap="square" rtlCol="0">
            <a:spAutoFit/>
          </a:bodyPr>
          <a:lstStyle/>
          <a:p>
            <a:r>
              <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我们一起</a:t>
            </a:r>
            <a:endPar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创作企业的辉煌，</a:t>
            </a:r>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r>
            <a:b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br>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t>
            </a:r>
            <a:r>
              <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一起实现我们的理想奋斗。</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par>
                                <p:cTn id="32" presetID="45"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750"/>
                                        <p:tgtEl>
                                          <p:spTgt spid="13"/>
                                        </p:tgtEl>
                                      </p:cBhvr>
                                    </p:animEffect>
                                    <p:anim calcmode="lin" valueType="num">
                                      <p:cBhvr>
                                        <p:cTn id="35" dur="750" fill="hold"/>
                                        <p:tgtEl>
                                          <p:spTgt spid="13"/>
                                        </p:tgtEl>
                                        <p:attrNameLst>
                                          <p:attrName>ppt_w</p:attrName>
                                        </p:attrNameLst>
                                      </p:cBhvr>
                                      <p:tavLst>
                                        <p:tav tm="0" fmla="#ppt_w*sin(2.5*pi*$)">
                                          <p:val>
                                            <p:fltVal val="0"/>
                                          </p:val>
                                        </p:tav>
                                        <p:tav tm="100000">
                                          <p:val>
                                            <p:fltVal val="1"/>
                                          </p:val>
                                        </p:tav>
                                      </p:tavLst>
                                    </p:anim>
                                    <p:anim calcmode="lin" valueType="num">
                                      <p:cBhvr>
                                        <p:cTn id="36" dur="750" fill="hold"/>
                                        <p:tgtEl>
                                          <p:spTgt spid="13"/>
                                        </p:tgtEl>
                                        <p:attrNameLst>
                                          <p:attrName>ppt_h</p:attrName>
                                        </p:attrNameLst>
                                      </p:cBhvr>
                                      <p:tavLst>
                                        <p:tav tm="0">
                                          <p:val>
                                            <p:strVal val="#ppt_h"/>
                                          </p:val>
                                        </p:tav>
                                        <p:tav tm="100000">
                                          <p:val>
                                            <p:strVal val="#ppt_h"/>
                                          </p:val>
                                        </p:tav>
                                      </p:tavLst>
                                    </p:anim>
                                  </p:childTnLst>
                                </p:cTn>
                              </p:par>
                              <p:par>
                                <p:cTn id="37" presetID="53" presetClass="entr" presetSubtype="16" fill="hold" grpId="0" nodeType="withEffect">
                                  <p:stCondLst>
                                    <p:cond delay="0"/>
                                  </p:stCondLst>
                                  <p:iterate type="lt">
                                    <p:tmPct val="20000"/>
                                  </p:iterate>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par>
                          <p:cTn id="42" fill="hold">
                            <p:stCondLst>
                              <p:cond delay="1650"/>
                            </p:stCondLst>
                            <p:childTnLst>
                              <p:par>
                                <p:cTn id="43" presetID="12" presetClass="entr" presetSubtype="8"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ppt_x</p:attrName>
                                        </p:attrNameLst>
                                      </p:cBhvr>
                                      <p:tavLst>
                                        <p:tav tm="0">
                                          <p:val>
                                            <p:strVal val="#ppt_x-#ppt_w*1.125000"/>
                                          </p:val>
                                        </p:tav>
                                        <p:tav tm="100000">
                                          <p:val>
                                            <p:strVal val="#ppt_x"/>
                                          </p:val>
                                        </p:tav>
                                      </p:tavLst>
                                    </p:anim>
                                    <p:animEffect transition="in" filter="wipe(right)">
                                      <p:cBhvr>
                                        <p:cTn id="46" dur="500"/>
                                        <p:tgtEl>
                                          <p:spTgt spid="19"/>
                                        </p:tgtEl>
                                      </p:cBhvr>
                                    </p:animEffect>
                                  </p:childTnLst>
                                </p:cTn>
                              </p:par>
                              <p:par>
                                <p:cTn id="47" presetID="53" presetClass="entr" presetSubtype="16" fill="hold" grpId="0" nodeType="withEffect">
                                  <p:stCondLst>
                                    <p:cond delay="0"/>
                                  </p:stCondLst>
                                  <p:iterate type="lt">
                                    <p:tmPct val="20000"/>
                                  </p:iterate>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down)">
                                      <p:cBhvr>
                                        <p:cTn id="54" dur="500"/>
                                        <p:tgtEl>
                                          <p:spTgt spid="4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down)">
                                      <p:cBhvr>
                                        <p:cTn id="57" dur="500"/>
                                        <p:tgtEl>
                                          <p:spTgt spid="3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down)">
                                      <p:cBhvr>
                                        <p:cTn id="60" dur="500"/>
                                        <p:tgtEl>
                                          <p:spTgt spid="3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down)">
                                      <p:cBhvr>
                                        <p:cTn id="63" dur="500"/>
                                        <p:tgtEl>
                                          <p:spTgt spid="2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down)">
                                      <p:cBhvr>
                                        <p:cTn id="66" dur="500"/>
                                        <p:tgtEl>
                                          <p:spTgt spid="30"/>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down)">
                                      <p:cBhvr>
                                        <p:cTn id="69" dur="500"/>
                                        <p:tgtEl>
                                          <p:spTgt spid="23"/>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down)">
                                      <p:cBhvr>
                                        <p:cTn id="72" dur="500"/>
                                        <p:tgtEl>
                                          <p:spTgt spid="24"/>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down)">
                                      <p:cBhvr>
                                        <p:cTn id="75" dur="500"/>
                                        <p:tgtEl>
                                          <p:spTgt spid="29"/>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down)">
                                      <p:cBhvr>
                                        <p:cTn id="78" dur="500"/>
                                        <p:tgtEl>
                                          <p:spTgt spid="28"/>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wipe(down)">
                                      <p:cBhvr>
                                        <p:cTn id="81" dur="500"/>
                                        <p:tgtEl>
                                          <p:spTgt spid="35"/>
                                        </p:tgtEl>
                                      </p:cBhvr>
                                    </p:animEffect>
                                  </p:childTnLst>
                                </p:cTn>
                              </p:par>
                              <p:par>
                                <p:cTn id="82" presetID="1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additive="base">
                                        <p:cTn id="84" dur="500"/>
                                        <p:tgtEl>
                                          <p:spTgt spid="25"/>
                                        </p:tgtEl>
                                        <p:attrNameLst>
                                          <p:attrName>ppt_x</p:attrName>
                                        </p:attrNameLst>
                                      </p:cBhvr>
                                      <p:tavLst>
                                        <p:tav tm="0">
                                          <p:val>
                                            <p:strVal val="#ppt_x-#ppt_w*1.125000"/>
                                          </p:val>
                                        </p:tav>
                                        <p:tav tm="100000">
                                          <p:val>
                                            <p:strVal val="#ppt_x"/>
                                          </p:val>
                                        </p:tav>
                                      </p:tavLst>
                                    </p:anim>
                                    <p:animEffect transition="in" filter="wipe(right)">
                                      <p:cBhvr>
                                        <p:cTn id="85" dur="500"/>
                                        <p:tgtEl>
                                          <p:spTgt spid="25"/>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500"/>
                                        <p:tgtEl>
                                          <p:spTgt spid="31"/>
                                        </p:tgtEl>
                                        <p:attrNameLst>
                                          <p:attrName>ppt_x</p:attrName>
                                        </p:attrNameLst>
                                      </p:cBhvr>
                                      <p:tavLst>
                                        <p:tav tm="0">
                                          <p:val>
                                            <p:strVal val="#ppt_x-#ppt_w*1.125000"/>
                                          </p:val>
                                        </p:tav>
                                        <p:tav tm="100000">
                                          <p:val>
                                            <p:strVal val="#ppt_x"/>
                                          </p:val>
                                        </p:tav>
                                      </p:tavLst>
                                    </p:anim>
                                    <p:animEffect transition="in" filter="wipe(right)">
                                      <p:cBhvr>
                                        <p:cTn id="89" dur="500"/>
                                        <p:tgtEl>
                                          <p:spTgt spid="31"/>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p:tgtEl>
                                          <p:spTgt spid="33"/>
                                        </p:tgtEl>
                                        <p:attrNameLst>
                                          <p:attrName>ppt_x</p:attrName>
                                        </p:attrNameLst>
                                      </p:cBhvr>
                                      <p:tavLst>
                                        <p:tav tm="0">
                                          <p:val>
                                            <p:strVal val="#ppt_x-#ppt_w*1.125000"/>
                                          </p:val>
                                        </p:tav>
                                        <p:tav tm="100000">
                                          <p:val>
                                            <p:strVal val="#ppt_x"/>
                                          </p:val>
                                        </p:tav>
                                      </p:tavLst>
                                    </p:anim>
                                    <p:animEffect transition="in" filter="wipe(right)">
                                      <p:cBhvr>
                                        <p:cTn id="93" dur="500"/>
                                        <p:tgtEl>
                                          <p:spTgt spid="33"/>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 calcmode="lin" valueType="num">
                                      <p:cBhvr additive="base">
                                        <p:cTn id="96" dur="500"/>
                                        <p:tgtEl>
                                          <p:spTgt spid="38"/>
                                        </p:tgtEl>
                                        <p:attrNameLst>
                                          <p:attrName>ppt_x</p:attrName>
                                        </p:attrNameLst>
                                      </p:cBhvr>
                                      <p:tavLst>
                                        <p:tav tm="0">
                                          <p:val>
                                            <p:strVal val="#ppt_x-#ppt_w*1.125000"/>
                                          </p:val>
                                        </p:tav>
                                        <p:tav tm="100000">
                                          <p:val>
                                            <p:strVal val="#ppt_x"/>
                                          </p:val>
                                        </p:tav>
                                      </p:tavLst>
                                    </p:anim>
                                    <p:animEffect transition="in" filter="wipe(right)">
                                      <p:cBhvr>
                                        <p:cTn id="97" dur="500"/>
                                        <p:tgtEl>
                                          <p:spTgt spid="38"/>
                                        </p:tgtEl>
                                      </p:cBhvr>
                                    </p:animEffect>
                                  </p:childTnLst>
                                </p:cTn>
                              </p:par>
                              <p:par>
                                <p:cTn id="98" presetID="12" presetClass="entr" presetSubtype="8" fill="hold" grpId="0" nodeType="withEffect">
                                  <p:stCondLst>
                                    <p:cond delay="0"/>
                                  </p:stCondLst>
                                  <p:childTnLst>
                                    <p:set>
                                      <p:cBhvr>
                                        <p:cTn id="99" dur="1" fill="hold">
                                          <p:stCondLst>
                                            <p:cond delay="0"/>
                                          </p:stCondLst>
                                        </p:cTn>
                                        <p:tgtEl>
                                          <p:spTgt spid="40"/>
                                        </p:tgtEl>
                                        <p:attrNameLst>
                                          <p:attrName>style.visibility</p:attrName>
                                        </p:attrNameLst>
                                      </p:cBhvr>
                                      <p:to>
                                        <p:strVal val="visible"/>
                                      </p:to>
                                    </p:set>
                                    <p:anim calcmode="lin" valueType="num">
                                      <p:cBhvr additive="base">
                                        <p:cTn id="100" dur="500"/>
                                        <p:tgtEl>
                                          <p:spTgt spid="40"/>
                                        </p:tgtEl>
                                        <p:attrNameLst>
                                          <p:attrName>ppt_x</p:attrName>
                                        </p:attrNameLst>
                                      </p:cBhvr>
                                      <p:tavLst>
                                        <p:tav tm="0">
                                          <p:val>
                                            <p:strVal val="#ppt_x-#ppt_w*1.125000"/>
                                          </p:val>
                                        </p:tav>
                                        <p:tav tm="100000">
                                          <p:val>
                                            <p:strVal val="#ppt_x"/>
                                          </p:val>
                                        </p:tav>
                                      </p:tavLst>
                                    </p:anim>
                                    <p:animEffect transition="in" filter="wipe(right)">
                                      <p:cBhvr>
                                        <p:cTn id="101" dur="500"/>
                                        <p:tgtEl>
                                          <p:spTgt spid="40"/>
                                        </p:tgtEl>
                                      </p:cBhvr>
                                    </p:animEffect>
                                  </p:childTnLst>
                                </p:cTn>
                              </p:par>
                              <p:par>
                                <p:cTn id="102" presetID="12" presetClass="entr" presetSubtype="8" fill="hold" grpId="0" nodeType="withEffect">
                                  <p:stCondLst>
                                    <p:cond delay="0"/>
                                  </p:stCondLst>
                                  <p:childTnLst>
                                    <p:set>
                                      <p:cBhvr>
                                        <p:cTn id="103" dur="1" fill="hold">
                                          <p:stCondLst>
                                            <p:cond delay="0"/>
                                          </p:stCondLst>
                                        </p:cTn>
                                        <p:tgtEl>
                                          <p:spTgt spid="42"/>
                                        </p:tgtEl>
                                        <p:attrNameLst>
                                          <p:attrName>style.visibility</p:attrName>
                                        </p:attrNameLst>
                                      </p:cBhvr>
                                      <p:to>
                                        <p:strVal val="visible"/>
                                      </p:to>
                                    </p:set>
                                    <p:anim calcmode="lin" valueType="num">
                                      <p:cBhvr additive="base">
                                        <p:cTn id="104" dur="500"/>
                                        <p:tgtEl>
                                          <p:spTgt spid="42"/>
                                        </p:tgtEl>
                                        <p:attrNameLst>
                                          <p:attrName>ppt_x</p:attrName>
                                        </p:attrNameLst>
                                      </p:cBhvr>
                                      <p:tavLst>
                                        <p:tav tm="0">
                                          <p:val>
                                            <p:strVal val="#ppt_x-#ppt_w*1.125000"/>
                                          </p:val>
                                        </p:tav>
                                        <p:tav tm="100000">
                                          <p:val>
                                            <p:strVal val="#ppt_x"/>
                                          </p:val>
                                        </p:tav>
                                      </p:tavLst>
                                    </p:anim>
                                    <p:animEffect transition="in" filter="wipe(right)">
                                      <p:cBhvr>
                                        <p:cTn id="105" dur="500"/>
                                        <p:tgtEl>
                                          <p:spTgt spid="42"/>
                                        </p:tgtEl>
                                      </p:cBhvr>
                                    </p:animEffect>
                                  </p:childTnLst>
                                </p:cTn>
                              </p:par>
                              <p:par>
                                <p:cTn id="106" presetID="12" presetClass="entr" presetSubtype="8"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additive="base">
                                        <p:cTn id="108" dur="500"/>
                                        <p:tgtEl>
                                          <p:spTgt spid="39"/>
                                        </p:tgtEl>
                                        <p:attrNameLst>
                                          <p:attrName>ppt_x</p:attrName>
                                        </p:attrNameLst>
                                      </p:cBhvr>
                                      <p:tavLst>
                                        <p:tav tm="0">
                                          <p:val>
                                            <p:strVal val="#ppt_x-#ppt_w*1.125000"/>
                                          </p:val>
                                        </p:tav>
                                        <p:tav tm="100000">
                                          <p:val>
                                            <p:strVal val="#ppt_x"/>
                                          </p:val>
                                        </p:tav>
                                      </p:tavLst>
                                    </p:anim>
                                    <p:animEffect transition="in" filter="wipe(right)">
                                      <p:cBhvr>
                                        <p:cTn id="109" dur="500"/>
                                        <p:tgtEl>
                                          <p:spTgt spid="39"/>
                                        </p:tgtEl>
                                      </p:cBhvr>
                                    </p:animEffect>
                                  </p:childTnLst>
                                </p:cTn>
                              </p:par>
                              <p:par>
                                <p:cTn id="110" presetID="12" presetClass="entr" presetSubtype="8" fill="hold" grpId="0" nodeType="withEffect">
                                  <p:stCondLst>
                                    <p:cond delay="0"/>
                                  </p:stCondLst>
                                  <p:childTnLst>
                                    <p:set>
                                      <p:cBhvr>
                                        <p:cTn id="111" dur="1" fill="hold">
                                          <p:stCondLst>
                                            <p:cond delay="0"/>
                                          </p:stCondLst>
                                        </p:cTn>
                                        <p:tgtEl>
                                          <p:spTgt spid="34"/>
                                        </p:tgtEl>
                                        <p:attrNameLst>
                                          <p:attrName>style.visibility</p:attrName>
                                        </p:attrNameLst>
                                      </p:cBhvr>
                                      <p:to>
                                        <p:strVal val="visible"/>
                                      </p:to>
                                    </p:set>
                                    <p:anim calcmode="lin" valueType="num">
                                      <p:cBhvr additive="base">
                                        <p:cTn id="112" dur="500"/>
                                        <p:tgtEl>
                                          <p:spTgt spid="34"/>
                                        </p:tgtEl>
                                        <p:attrNameLst>
                                          <p:attrName>ppt_x</p:attrName>
                                        </p:attrNameLst>
                                      </p:cBhvr>
                                      <p:tavLst>
                                        <p:tav tm="0">
                                          <p:val>
                                            <p:strVal val="#ppt_x-#ppt_w*1.125000"/>
                                          </p:val>
                                        </p:tav>
                                        <p:tav tm="100000">
                                          <p:val>
                                            <p:strVal val="#ppt_x"/>
                                          </p:val>
                                        </p:tav>
                                      </p:tavLst>
                                    </p:anim>
                                    <p:animEffect transition="in" filter="wipe(right)">
                                      <p:cBhvr>
                                        <p:cTn id="113" dur="500"/>
                                        <p:tgtEl>
                                          <p:spTgt spid="34"/>
                                        </p:tgtEl>
                                      </p:cBhvr>
                                    </p:animEffect>
                                  </p:childTnLst>
                                </p:cTn>
                              </p:par>
                              <p:par>
                                <p:cTn id="114" presetID="12" presetClass="entr" presetSubtype="8"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 calcmode="lin" valueType="num">
                                      <p:cBhvr additive="base">
                                        <p:cTn id="116" dur="500"/>
                                        <p:tgtEl>
                                          <p:spTgt spid="32"/>
                                        </p:tgtEl>
                                        <p:attrNameLst>
                                          <p:attrName>ppt_x</p:attrName>
                                        </p:attrNameLst>
                                      </p:cBhvr>
                                      <p:tavLst>
                                        <p:tav tm="0">
                                          <p:val>
                                            <p:strVal val="#ppt_x-#ppt_w*1.125000"/>
                                          </p:val>
                                        </p:tav>
                                        <p:tav tm="100000">
                                          <p:val>
                                            <p:strVal val="#ppt_x"/>
                                          </p:val>
                                        </p:tav>
                                      </p:tavLst>
                                    </p:anim>
                                    <p:animEffect transition="in" filter="wipe(right)">
                                      <p:cBhvr>
                                        <p:cTn id="117" dur="500"/>
                                        <p:tgtEl>
                                          <p:spTgt spid="32"/>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6"/>
                                        </p:tgtEl>
                                        <p:attrNameLst>
                                          <p:attrName>style.visibility</p:attrName>
                                        </p:attrNameLst>
                                      </p:cBhvr>
                                      <p:to>
                                        <p:strVal val="visible"/>
                                      </p:to>
                                    </p:set>
                                    <p:anim calcmode="lin" valueType="num">
                                      <p:cBhvr additive="base">
                                        <p:cTn id="120" dur="500"/>
                                        <p:tgtEl>
                                          <p:spTgt spid="26"/>
                                        </p:tgtEl>
                                        <p:attrNameLst>
                                          <p:attrName>ppt_x</p:attrName>
                                        </p:attrNameLst>
                                      </p:cBhvr>
                                      <p:tavLst>
                                        <p:tav tm="0">
                                          <p:val>
                                            <p:strVal val="#ppt_x-#ppt_w*1.125000"/>
                                          </p:val>
                                        </p:tav>
                                        <p:tav tm="100000">
                                          <p:val>
                                            <p:strVal val="#ppt_x"/>
                                          </p:val>
                                        </p:tav>
                                      </p:tavLst>
                                    </p:anim>
                                    <p:animEffect transition="in" filter="wipe(right)">
                                      <p:cBhvr>
                                        <p:cTn id="121" dur="500"/>
                                        <p:tgtEl>
                                          <p:spTgt spid="26"/>
                                        </p:tgtEl>
                                      </p:cBhvr>
                                    </p:animEffect>
                                  </p:childTnLst>
                                </p:cTn>
                              </p:par>
                            </p:childTnLst>
                          </p:cTn>
                        </p:par>
                        <p:par>
                          <p:cTn id="122" fill="hold">
                            <p:stCondLst>
                              <p:cond delay="2350"/>
                            </p:stCondLst>
                            <p:childTnLst>
                              <p:par>
                                <p:cTn id="123" presetID="10" presetClass="entr" presetSubtype="0" fill="hold" grpId="0" nodeType="afterEffect">
                                  <p:stCondLst>
                                    <p:cond delay="0"/>
                                  </p:stCondLst>
                                  <p:childTnLst>
                                    <p:set>
                                      <p:cBhvr>
                                        <p:cTn id="124" dur="1" fill="hold">
                                          <p:stCondLst>
                                            <p:cond delay="0"/>
                                          </p:stCondLst>
                                        </p:cTn>
                                        <p:tgtEl>
                                          <p:spTgt spid="46"/>
                                        </p:tgtEl>
                                        <p:attrNameLst>
                                          <p:attrName>style.visibility</p:attrName>
                                        </p:attrNameLst>
                                      </p:cBhvr>
                                      <p:to>
                                        <p:strVal val="visible"/>
                                      </p:to>
                                    </p:set>
                                    <p:animEffect transition="in" filter="fade">
                                      <p:cBhvr>
                                        <p:cTn id="1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8"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椭圆 80"/>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2" name="椭圆 81"/>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3" name="椭圆 82"/>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4"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工作完成情况</a:t>
            </a:r>
          </a:p>
        </p:txBody>
      </p:sp>
      <p:grpSp>
        <p:nvGrpSpPr>
          <p:cNvPr id="85" name="组合 84"/>
          <p:cNvGrpSpPr/>
          <p:nvPr/>
        </p:nvGrpSpPr>
        <p:grpSpPr>
          <a:xfrm>
            <a:off x="4081363" y="4941168"/>
            <a:ext cx="1436675" cy="215444"/>
            <a:chOff x="4369395" y="3284984"/>
            <a:chExt cx="1436675" cy="215444"/>
          </a:xfrm>
        </p:grpSpPr>
        <p:sp>
          <p:nvSpPr>
            <p:cNvPr id="8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年度计划完成</a:t>
              </a:r>
            </a:p>
          </p:txBody>
        </p:sp>
        <p:grpSp>
          <p:nvGrpSpPr>
            <p:cNvPr id="87" name="组合 86"/>
            <p:cNvGrpSpPr/>
            <p:nvPr/>
          </p:nvGrpSpPr>
          <p:grpSpPr>
            <a:xfrm>
              <a:off x="4369395" y="3316401"/>
              <a:ext cx="168551" cy="168551"/>
              <a:chOff x="5005199" y="3717032"/>
              <a:chExt cx="168551" cy="168551"/>
            </a:xfrm>
          </p:grpSpPr>
          <p:sp>
            <p:nvSpPr>
              <p:cNvPr id="88" name="椭圆 8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9" name="等腰三角形 8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0" name="组合 89"/>
          <p:cNvGrpSpPr/>
          <p:nvPr/>
        </p:nvGrpSpPr>
        <p:grpSpPr>
          <a:xfrm>
            <a:off x="5593531" y="4941168"/>
            <a:ext cx="1436675" cy="215444"/>
            <a:chOff x="4369395" y="3284984"/>
            <a:chExt cx="1436675" cy="215444"/>
          </a:xfrm>
        </p:grpSpPr>
        <p:sp>
          <p:nvSpPr>
            <p:cNvPr id="9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四项主要工作</a:t>
              </a:r>
            </a:p>
          </p:txBody>
        </p:sp>
        <p:grpSp>
          <p:nvGrpSpPr>
            <p:cNvPr id="92" name="组合 91"/>
            <p:cNvGrpSpPr/>
            <p:nvPr/>
          </p:nvGrpSpPr>
          <p:grpSpPr>
            <a:xfrm>
              <a:off x="4369395" y="3316401"/>
              <a:ext cx="168551" cy="168551"/>
              <a:chOff x="5005199" y="3717032"/>
              <a:chExt cx="168551" cy="168551"/>
            </a:xfrm>
          </p:grpSpPr>
          <p:sp>
            <p:nvSpPr>
              <p:cNvPr id="93" name="椭圆 9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等腰三角形 9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5" name="组合 94"/>
          <p:cNvGrpSpPr/>
          <p:nvPr/>
        </p:nvGrpSpPr>
        <p:grpSpPr>
          <a:xfrm>
            <a:off x="7102214" y="4941168"/>
            <a:ext cx="1436675" cy="215444"/>
            <a:chOff x="4369395" y="3284984"/>
            <a:chExt cx="1436675" cy="215444"/>
          </a:xfrm>
        </p:grpSpPr>
        <p:sp>
          <p:nvSpPr>
            <p:cNvPr id="9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工作达标情况</a:t>
              </a: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9" name="等腰三角形 9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0" name="组合 99"/>
          <p:cNvGrpSpPr/>
          <p:nvPr/>
        </p:nvGrpSpPr>
        <p:grpSpPr>
          <a:xfrm>
            <a:off x="4091485" y="5301788"/>
            <a:ext cx="1436675" cy="215444"/>
            <a:chOff x="4369395" y="3284984"/>
            <a:chExt cx="1436675" cy="215444"/>
          </a:xfrm>
        </p:grpSpPr>
        <p:sp>
          <p:nvSpPr>
            <p:cNvPr id="10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grpSp>
          <p:nvGrpSpPr>
            <p:cNvPr id="102" name="组合 101"/>
            <p:cNvGrpSpPr/>
            <p:nvPr/>
          </p:nvGrpSpPr>
          <p:grpSpPr>
            <a:xfrm>
              <a:off x="4369395" y="3316401"/>
              <a:ext cx="168551" cy="168551"/>
              <a:chOff x="5005199" y="3717032"/>
              <a:chExt cx="168551" cy="168551"/>
            </a:xfrm>
          </p:grpSpPr>
          <p:sp>
            <p:nvSpPr>
              <p:cNvPr id="103" name="椭圆 10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4" name="等腰三角形 10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5" name="组合 104"/>
          <p:cNvGrpSpPr/>
          <p:nvPr/>
        </p:nvGrpSpPr>
        <p:grpSpPr>
          <a:xfrm>
            <a:off x="5603653" y="5301788"/>
            <a:ext cx="1436675" cy="215444"/>
            <a:chOff x="4369395" y="3284984"/>
            <a:chExt cx="1436675" cy="215444"/>
          </a:xfrm>
        </p:grpSpPr>
        <p:sp>
          <p:nvSpPr>
            <p:cNvPr id="10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改善不足对策</a:t>
              </a:r>
            </a:p>
          </p:txBody>
        </p:sp>
        <p:grpSp>
          <p:nvGrpSpPr>
            <p:cNvPr id="107" name="组合 106"/>
            <p:cNvGrpSpPr/>
            <p:nvPr/>
          </p:nvGrpSpPr>
          <p:grpSpPr>
            <a:xfrm>
              <a:off x="4369395" y="3316401"/>
              <a:ext cx="168551" cy="168551"/>
              <a:chOff x="5005199" y="3717032"/>
              <a:chExt cx="168551" cy="168551"/>
            </a:xfrm>
          </p:grpSpPr>
          <p:sp>
            <p:nvSpPr>
              <p:cNvPr id="108" name="椭圆 10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9" name="等腰三角形 10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0" name="组合 109"/>
          <p:cNvGrpSpPr/>
          <p:nvPr/>
        </p:nvGrpSpPr>
        <p:grpSpPr>
          <a:xfrm>
            <a:off x="7112336" y="5301788"/>
            <a:ext cx="1436675" cy="215444"/>
            <a:chOff x="4369395" y="3284984"/>
            <a:chExt cx="1436675" cy="215444"/>
          </a:xfrm>
        </p:grpSpPr>
        <p:sp>
          <p:nvSpPr>
            <p:cNvPr id="11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掌握关键要点</a:t>
              </a:r>
            </a:p>
          </p:txBody>
        </p:sp>
        <p:grpSp>
          <p:nvGrpSpPr>
            <p:cNvPr id="112" name="组合 111"/>
            <p:cNvGrpSpPr/>
            <p:nvPr/>
          </p:nvGrpSpPr>
          <p:grpSpPr>
            <a:xfrm>
              <a:off x="4369395" y="3316401"/>
              <a:ext cx="168551" cy="168551"/>
              <a:chOff x="5005199" y="3717032"/>
              <a:chExt cx="168551" cy="168551"/>
            </a:xfrm>
          </p:grpSpPr>
          <p:sp>
            <p:nvSpPr>
              <p:cNvPr id="113" name="椭圆 11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4" name="等腰三角形 11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5" name="组合 114"/>
          <p:cNvGrpSpPr/>
          <p:nvPr/>
        </p:nvGrpSpPr>
        <p:grpSpPr>
          <a:xfrm>
            <a:off x="5345236" y="1764471"/>
            <a:ext cx="1610824" cy="1452335"/>
            <a:chOff x="2713211" y="1988840"/>
            <a:chExt cx="1610824" cy="1452335"/>
          </a:xfrm>
        </p:grpSpPr>
        <p:sp>
          <p:nvSpPr>
            <p:cNvPr id="11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8"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19" name="直接连接符 118"/>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750"/>
                                        <p:tgtEl>
                                          <p:spTgt spid="115"/>
                                        </p:tgtEl>
                                      </p:cBhvr>
                                    </p:animEffect>
                                    <p:anim calcmode="lin" valueType="num">
                                      <p:cBhvr>
                                        <p:cTn id="8" dur="750" fill="hold"/>
                                        <p:tgtEl>
                                          <p:spTgt spid="115"/>
                                        </p:tgtEl>
                                        <p:attrNameLst>
                                          <p:attrName>ppt_w</p:attrName>
                                        </p:attrNameLst>
                                      </p:cBhvr>
                                      <p:tavLst>
                                        <p:tav tm="0" fmla="#ppt_w*sin(2.5*pi*$)">
                                          <p:val>
                                            <p:fltVal val="0"/>
                                          </p:val>
                                        </p:tav>
                                        <p:tav tm="100000">
                                          <p:val>
                                            <p:fltVal val="1"/>
                                          </p:val>
                                        </p:tav>
                                      </p:tavLst>
                                    </p:anim>
                                    <p:anim calcmode="lin" valueType="num">
                                      <p:cBhvr>
                                        <p:cTn id="9" dur="750" fill="hold"/>
                                        <p:tgtEl>
                                          <p:spTgt spid="115"/>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18"/>
                                        </p:tgtEl>
                                        <p:attrNameLst>
                                          <p:attrName>style.visibility</p:attrName>
                                        </p:attrNameLst>
                                      </p:cBhvr>
                                      <p:to>
                                        <p:strVal val="visible"/>
                                      </p:to>
                                    </p:set>
                                    <p:anim calcmode="lin" valueType="num">
                                      <p:cBhvr>
                                        <p:cTn id="12" dur="500" fill="hold"/>
                                        <p:tgtEl>
                                          <p:spTgt spid="118"/>
                                        </p:tgtEl>
                                        <p:attrNameLst>
                                          <p:attrName>ppt_w</p:attrName>
                                        </p:attrNameLst>
                                      </p:cBhvr>
                                      <p:tavLst>
                                        <p:tav tm="0">
                                          <p:val>
                                            <p:fltVal val="0"/>
                                          </p:val>
                                        </p:tav>
                                        <p:tav tm="100000">
                                          <p:val>
                                            <p:strVal val="#ppt_w"/>
                                          </p:val>
                                        </p:tav>
                                      </p:tavLst>
                                    </p:anim>
                                    <p:anim calcmode="lin" valueType="num">
                                      <p:cBhvr>
                                        <p:cTn id="13" dur="500" fill="hold"/>
                                        <p:tgtEl>
                                          <p:spTgt spid="118"/>
                                        </p:tgtEl>
                                        <p:attrNameLst>
                                          <p:attrName>ppt_h</p:attrName>
                                        </p:attrNameLst>
                                      </p:cBhvr>
                                      <p:tavLst>
                                        <p:tav tm="0">
                                          <p:val>
                                            <p:fltVal val="0"/>
                                          </p:val>
                                        </p:tav>
                                        <p:tav tm="100000">
                                          <p:val>
                                            <p:strVal val="#ppt_h"/>
                                          </p:val>
                                        </p:tav>
                                      </p:tavLst>
                                    </p:anim>
                                    <p:animEffect transition="in" filter="fade">
                                      <p:cBhvr>
                                        <p:cTn id="14" dur="500"/>
                                        <p:tgtEl>
                                          <p:spTgt spid="11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fade">
                                      <p:cBhvr>
                                        <p:cTn id="17" dur="500"/>
                                        <p:tgtEl>
                                          <p:spTgt spid="82"/>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childTnLst>
                                </p:cTn>
                              </p:par>
                              <p:par>
                                <p:cTn id="27" presetID="41" presetClass="entr" presetSubtype="0" fill="hold" grpId="0" nodeType="withEffect">
                                  <p:stCondLst>
                                    <p:cond delay="750"/>
                                  </p:stCondLst>
                                  <p:iterate type="lt">
                                    <p:tmPct val="10000"/>
                                  </p:iterate>
                                  <p:childTnLst>
                                    <p:set>
                                      <p:cBhvr>
                                        <p:cTn id="28" dur="1" fill="hold">
                                          <p:stCondLst>
                                            <p:cond delay="0"/>
                                          </p:stCondLst>
                                        </p:cTn>
                                        <p:tgtEl>
                                          <p:spTgt spid="84"/>
                                        </p:tgtEl>
                                        <p:attrNameLst>
                                          <p:attrName>style.visibility</p:attrName>
                                        </p:attrNameLst>
                                      </p:cBhvr>
                                      <p:to>
                                        <p:strVal val="visible"/>
                                      </p:to>
                                    </p:set>
                                    <p:anim calcmode="lin" valueType="num">
                                      <p:cBhvr>
                                        <p:cTn id="29"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4"/>
                                        </p:tgtEl>
                                        <p:attrNameLst>
                                          <p:attrName>ppt_y</p:attrName>
                                        </p:attrNameLst>
                                      </p:cBhvr>
                                      <p:tavLst>
                                        <p:tav tm="0">
                                          <p:val>
                                            <p:strVal val="#ppt_y"/>
                                          </p:val>
                                        </p:tav>
                                        <p:tav tm="100000">
                                          <p:val>
                                            <p:strVal val="#ppt_y"/>
                                          </p:val>
                                        </p:tav>
                                      </p:tavLst>
                                    </p:anim>
                                    <p:anim calcmode="lin" valueType="num">
                                      <p:cBhvr>
                                        <p:cTn id="31"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4"/>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wipe(left)">
                                      <p:cBhvr>
                                        <p:cTn id="37" dur="500"/>
                                        <p:tgtEl>
                                          <p:spTgt spid="119"/>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 calcmode="lin" valueType="num">
                                      <p:cBhvr additive="base">
                                        <p:cTn id="41" dur="500" fill="hold"/>
                                        <p:tgtEl>
                                          <p:spTgt spid="85"/>
                                        </p:tgtEl>
                                        <p:attrNameLst>
                                          <p:attrName>ppt_x</p:attrName>
                                        </p:attrNameLst>
                                      </p:cBhvr>
                                      <p:tavLst>
                                        <p:tav tm="0">
                                          <p:val>
                                            <p:strVal val="#ppt_x"/>
                                          </p:val>
                                        </p:tav>
                                        <p:tav tm="100000">
                                          <p:val>
                                            <p:strVal val="#ppt_x"/>
                                          </p:val>
                                        </p:tav>
                                      </p:tavLst>
                                    </p:anim>
                                    <p:anim calcmode="lin" valueType="num">
                                      <p:cBhvr additive="base">
                                        <p:cTn id="42" dur="500" fill="hold"/>
                                        <p:tgtEl>
                                          <p:spTgt spid="85"/>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90"/>
                                        </p:tgtEl>
                                        <p:attrNameLst>
                                          <p:attrName>style.visibility</p:attrName>
                                        </p:attrNameLst>
                                      </p:cBhvr>
                                      <p:to>
                                        <p:strVal val="visible"/>
                                      </p:to>
                                    </p:set>
                                    <p:anim calcmode="lin" valueType="num">
                                      <p:cBhvr additive="base">
                                        <p:cTn id="46" dur="500" fill="hold"/>
                                        <p:tgtEl>
                                          <p:spTgt spid="90"/>
                                        </p:tgtEl>
                                        <p:attrNameLst>
                                          <p:attrName>ppt_x</p:attrName>
                                        </p:attrNameLst>
                                      </p:cBhvr>
                                      <p:tavLst>
                                        <p:tav tm="0">
                                          <p:val>
                                            <p:strVal val="#ppt_x"/>
                                          </p:val>
                                        </p:tav>
                                        <p:tav tm="100000">
                                          <p:val>
                                            <p:strVal val="#ppt_x"/>
                                          </p:val>
                                        </p:tav>
                                      </p:tavLst>
                                    </p:anim>
                                    <p:anim calcmode="lin" valueType="num">
                                      <p:cBhvr additive="base">
                                        <p:cTn id="47" dur="500" fill="hold"/>
                                        <p:tgtEl>
                                          <p:spTgt spid="90"/>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95"/>
                                        </p:tgtEl>
                                        <p:attrNameLst>
                                          <p:attrName>style.visibility</p:attrName>
                                        </p:attrNameLst>
                                      </p:cBhvr>
                                      <p:to>
                                        <p:strVal val="visible"/>
                                      </p:to>
                                    </p:set>
                                    <p:anim calcmode="lin" valueType="num">
                                      <p:cBhvr additive="base">
                                        <p:cTn id="51" dur="500" fill="hold"/>
                                        <p:tgtEl>
                                          <p:spTgt spid="95"/>
                                        </p:tgtEl>
                                        <p:attrNameLst>
                                          <p:attrName>ppt_x</p:attrName>
                                        </p:attrNameLst>
                                      </p:cBhvr>
                                      <p:tavLst>
                                        <p:tav tm="0">
                                          <p:val>
                                            <p:strVal val="#ppt_x"/>
                                          </p:val>
                                        </p:tav>
                                        <p:tav tm="100000">
                                          <p:val>
                                            <p:strVal val="#ppt_x"/>
                                          </p:val>
                                        </p:tav>
                                      </p:tavLst>
                                    </p:anim>
                                    <p:anim calcmode="lin" valueType="num">
                                      <p:cBhvr additive="base">
                                        <p:cTn id="52" dur="500" fill="hold"/>
                                        <p:tgtEl>
                                          <p:spTgt spid="95"/>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100"/>
                                        </p:tgtEl>
                                        <p:attrNameLst>
                                          <p:attrName>style.visibility</p:attrName>
                                        </p:attrNameLst>
                                      </p:cBhvr>
                                      <p:to>
                                        <p:strVal val="visible"/>
                                      </p:to>
                                    </p:set>
                                    <p:anim calcmode="lin" valueType="num">
                                      <p:cBhvr additive="base">
                                        <p:cTn id="56" dur="500" fill="hold"/>
                                        <p:tgtEl>
                                          <p:spTgt spid="100"/>
                                        </p:tgtEl>
                                        <p:attrNameLst>
                                          <p:attrName>ppt_x</p:attrName>
                                        </p:attrNameLst>
                                      </p:cBhvr>
                                      <p:tavLst>
                                        <p:tav tm="0">
                                          <p:val>
                                            <p:strVal val="#ppt_x"/>
                                          </p:val>
                                        </p:tav>
                                        <p:tav tm="100000">
                                          <p:val>
                                            <p:strVal val="#ppt_x"/>
                                          </p:val>
                                        </p:tav>
                                      </p:tavLst>
                                    </p:anim>
                                    <p:anim calcmode="lin" valueType="num">
                                      <p:cBhvr additive="base">
                                        <p:cTn id="57" dur="500" fill="hold"/>
                                        <p:tgtEl>
                                          <p:spTgt spid="100"/>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105"/>
                                        </p:tgtEl>
                                        <p:attrNameLst>
                                          <p:attrName>style.visibility</p:attrName>
                                        </p:attrNameLst>
                                      </p:cBhvr>
                                      <p:to>
                                        <p:strVal val="visible"/>
                                      </p:to>
                                    </p:set>
                                    <p:anim calcmode="lin" valueType="num">
                                      <p:cBhvr additive="base">
                                        <p:cTn id="61" dur="500" fill="hold"/>
                                        <p:tgtEl>
                                          <p:spTgt spid="105"/>
                                        </p:tgtEl>
                                        <p:attrNameLst>
                                          <p:attrName>ppt_x</p:attrName>
                                        </p:attrNameLst>
                                      </p:cBhvr>
                                      <p:tavLst>
                                        <p:tav tm="0">
                                          <p:val>
                                            <p:strVal val="#ppt_x"/>
                                          </p:val>
                                        </p:tav>
                                        <p:tav tm="100000">
                                          <p:val>
                                            <p:strVal val="#ppt_x"/>
                                          </p:val>
                                        </p:tav>
                                      </p:tavLst>
                                    </p:anim>
                                    <p:anim calcmode="lin" valueType="num">
                                      <p:cBhvr additive="base">
                                        <p:cTn id="62" dur="500" fill="hold"/>
                                        <p:tgtEl>
                                          <p:spTgt spid="105"/>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110"/>
                                        </p:tgtEl>
                                        <p:attrNameLst>
                                          <p:attrName>style.visibility</p:attrName>
                                        </p:attrNameLst>
                                      </p:cBhvr>
                                      <p:to>
                                        <p:strVal val="visible"/>
                                      </p:to>
                                    </p:set>
                                    <p:anim calcmode="lin" valueType="num">
                                      <p:cBhvr additive="base">
                                        <p:cTn id="66" dur="500" fill="hold"/>
                                        <p:tgtEl>
                                          <p:spTgt spid="110"/>
                                        </p:tgtEl>
                                        <p:attrNameLst>
                                          <p:attrName>ppt_x</p:attrName>
                                        </p:attrNameLst>
                                      </p:cBhvr>
                                      <p:tavLst>
                                        <p:tav tm="0">
                                          <p:val>
                                            <p:strVal val="#ppt_x"/>
                                          </p:val>
                                        </p:tav>
                                        <p:tav tm="100000">
                                          <p:val>
                                            <p:strVal val="#ppt_x"/>
                                          </p:val>
                                        </p:tav>
                                      </p:tavLst>
                                    </p:anim>
                                    <p:anim calcmode="lin" valueType="num">
                                      <p:cBhvr additive="base">
                                        <p:cTn id="67"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81" grpId="0" animBg="1"/>
      <p:bldP spid="82" grpId="0" animBg="1"/>
      <p:bldP spid="83" grpId="0" animBg="1"/>
      <p:bldP spid="84" grpId="0"/>
      <p:bldP spid="1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EE693D3-6CB5-4A87-B8C8-F9879B44F82A"/>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清新皱纸工作汇报PPT模板"/>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uriyo4h">
      <a:majorFont>
        <a:latin typeface="Source Han Sans CN"/>
        <a:ea typeface="Source Han Sans CN"/>
        <a:cs typeface=""/>
      </a:majorFont>
      <a:minorFont>
        <a:latin typeface="Source Han Sans CN"/>
        <a:ea typeface="Source Han Sans C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3160</Words>
  <Application>Microsoft Office PowerPoint</Application>
  <PresentationFormat>自定义</PresentationFormat>
  <Paragraphs>434</Paragraphs>
  <Slides>35</Slides>
  <Notes>35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35</vt:i4>
      </vt:variant>
    </vt:vector>
  </HeadingPairs>
  <TitlesOfParts>
    <vt:vector size="46" baseType="lpstr">
      <vt:lpstr>Meiryo</vt:lpstr>
      <vt:lpstr>Source Han Sans CN</vt:lpstr>
      <vt:lpstr>方正黑体简体</vt:lpstr>
      <vt:lpstr>宋体</vt:lpstr>
      <vt:lpstr>Microsoft YaHei</vt:lpstr>
      <vt:lpstr>Microsoft YaHei</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
  <dc:description>http://www.ypppt.com/</dc:description>
  <cp:lastModifiedBy>kan</cp:lastModifiedBy>
  <cp:revision>152</cp:revision>
  <dcterms:created xsi:type="dcterms:W3CDTF">2016-01-25T08:08:00Z</dcterms:created>
  <dcterms:modified xsi:type="dcterms:W3CDTF">2022-06-01T08:31:25Z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