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47" r:id="rId2"/>
  </p:sldMasterIdLst>
  <p:notesMasterIdLst>
    <p:notesMasterId r:id="rId30"/>
  </p:notesMasterIdLst>
  <p:sldIdLst>
    <p:sldId id="2928" r:id="rId3"/>
    <p:sldId id="2949" r:id="rId4"/>
    <p:sldId id="2952" r:id="rId5"/>
    <p:sldId id="2940" r:id="rId6"/>
    <p:sldId id="2942" r:id="rId7"/>
    <p:sldId id="2939" r:id="rId8"/>
    <p:sldId id="2943" r:id="rId9"/>
    <p:sldId id="2935" r:id="rId10"/>
    <p:sldId id="2951" r:id="rId11"/>
    <p:sldId id="2934" r:id="rId12"/>
    <p:sldId id="2945" r:id="rId13"/>
    <p:sldId id="2937" r:id="rId14"/>
    <p:sldId id="2930" r:id="rId15"/>
    <p:sldId id="2941" r:id="rId16"/>
    <p:sldId id="2950" r:id="rId17"/>
    <p:sldId id="2929" r:id="rId18"/>
    <p:sldId id="2931" r:id="rId19"/>
    <p:sldId id="2932" r:id="rId20"/>
    <p:sldId id="2944" r:id="rId21"/>
    <p:sldId id="2933" r:id="rId22"/>
    <p:sldId id="2953" r:id="rId23"/>
    <p:sldId id="2936" r:id="rId24"/>
    <p:sldId id="2946" r:id="rId25"/>
    <p:sldId id="2938" r:id="rId26"/>
    <p:sldId id="2947" r:id="rId27"/>
    <p:sldId id="2954" r:id="rId28"/>
    <p:sldId id="2955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7A191D"/>
    <a:srgbClr val="19AA39"/>
    <a:srgbClr val="673326"/>
    <a:srgbClr val="D9D9D9"/>
    <a:srgbClr val="EFEEEC"/>
    <a:srgbClr val="A6A37E"/>
    <a:srgbClr val="BBB99D"/>
    <a:srgbClr val="EDA231"/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774" y="10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45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83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777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3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444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58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2191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810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8089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93466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271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761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974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0094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923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04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505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848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080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3793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686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95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73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14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75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92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51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80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042" indent="0" algn="ctr">
              <a:buNone/>
              <a:defRPr sz="2109"/>
            </a:lvl2pPr>
            <a:lvl3pPr marL="964085" indent="0" algn="ctr">
              <a:buNone/>
              <a:defRPr sz="1898"/>
            </a:lvl3pPr>
            <a:lvl4pPr marL="1446128" indent="0" algn="ctr">
              <a:buNone/>
              <a:defRPr sz="1687"/>
            </a:lvl4pPr>
            <a:lvl5pPr marL="1928171" indent="0" algn="ctr">
              <a:buNone/>
              <a:defRPr sz="1687"/>
            </a:lvl5pPr>
            <a:lvl6pPr marL="2410213" indent="0" algn="ctr">
              <a:buNone/>
              <a:defRPr sz="1687"/>
            </a:lvl6pPr>
            <a:lvl7pPr marL="2892255" indent="0" algn="ctr">
              <a:buNone/>
              <a:defRPr sz="1687"/>
            </a:lvl7pPr>
            <a:lvl8pPr marL="3374298" indent="0" algn="ctr">
              <a:buNone/>
              <a:defRPr sz="1687"/>
            </a:lvl8pPr>
            <a:lvl9pPr marL="3856341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32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187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042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085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12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17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213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25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429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634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948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67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3" y="1773004"/>
            <a:ext cx="546664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3" y="2641926"/>
            <a:ext cx="546664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273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93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77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4"/>
            </a:lvl1pPr>
            <a:lvl2pPr>
              <a:defRPr sz="2952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741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4"/>
            </a:lvl1pPr>
            <a:lvl2pPr marL="482042" indent="0">
              <a:buNone/>
              <a:defRPr sz="2952"/>
            </a:lvl2pPr>
            <a:lvl3pPr marL="964085" indent="0">
              <a:buNone/>
              <a:defRPr sz="2531"/>
            </a:lvl3pPr>
            <a:lvl4pPr marL="1446128" indent="0">
              <a:buNone/>
              <a:defRPr sz="2109"/>
            </a:lvl4pPr>
            <a:lvl5pPr marL="1928171" indent="0">
              <a:buNone/>
              <a:defRPr sz="2109"/>
            </a:lvl5pPr>
            <a:lvl6pPr marL="2410213" indent="0">
              <a:buNone/>
              <a:defRPr sz="2109"/>
            </a:lvl6pPr>
            <a:lvl7pPr marL="2892255" indent="0">
              <a:buNone/>
              <a:defRPr sz="2109"/>
            </a:lvl7pPr>
            <a:lvl8pPr marL="3374298" indent="0">
              <a:buNone/>
              <a:defRPr sz="2109"/>
            </a:lvl8pPr>
            <a:lvl9pPr marL="3856341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26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68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79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9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57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60477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810800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522590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506115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1347280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57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" y="5789"/>
            <a:ext cx="12855388" cy="722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35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40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40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2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664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xStyles>
    <p:titleStyle>
      <a:lvl1pPr algn="l" defTabSz="964085" rtl="0" eaLnBrk="1" latinLnBrk="0" hangingPunct="1">
        <a:lnSpc>
          <a:spcPct val="90000"/>
        </a:lnSpc>
        <a:spcBef>
          <a:spcPct val="0"/>
        </a:spcBef>
        <a:buNone/>
        <a:defRPr sz="4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21" indent="-241021" algn="l" defTabSz="96408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2" kern="1200">
          <a:solidFill>
            <a:schemeClr val="tx1"/>
          </a:solidFill>
          <a:latin typeface="+mn-lt"/>
          <a:ea typeface="+mn-ea"/>
          <a:cs typeface="+mn-cs"/>
        </a:defRPr>
      </a:lvl1pPr>
      <a:lvl2pPr marL="72306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10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149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191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23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327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5320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7362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042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08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12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17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213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25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429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634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15154" r="46640" b="10176"/>
          <a:stretch/>
        </p:blipFill>
        <p:spPr>
          <a:xfrm>
            <a:off x="3909095" y="53372"/>
            <a:ext cx="5964527" cy="66767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1" b="60952"/>
          <a:stretch/>
        </p:blipFill>
        <p:spPr>
          <a:xfrm>
            <a:off x="7509495" y="45059"/>
            <a:ext cx="5348902" cy="401266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5757160" y="6324217"/>
            <a:ext cx="1344430" cy="39456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</a:t>
            </a:r>
            <a:r>
              <a:rPr lang="zh-CN" altLang="en-US" sz="1200" dirty="0" smtClean="0">
                <a:solidFill>
                  <a:schemeClr val="bg1"/>
                </a:solidFill>
              </a:rPr>
              <a:t>人：</a:t>
            </a:r>
            <a:r>
              <a:rPr lang="en-US" altLang="zh-CN" sz="1200" smtClean="0">
                <a:solidFill>
                  <a:schemeClr val="bg1"/>
                </a:solidFill>
              </a:rPr>
              <a:t>ABC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3275307" y="5343954"/>
            <a:ext cx="63081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000" b="1" dirty="0" smtClean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金融财务工作汇报</a:t>
            </a:r>
            <a:r>
              <a:rPr lang="en-US" altLang="zh-CN" sz="4000" b="1" dirty="0" smtClean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r>
              <a:rPr lang="zh-CN" altLang="en-US" sz="4000" b="1" dirty="0" smtClean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模板</a:t>
            </a:r>
            <a:endParaRPr lang="zh-CN" altLang="en-US" sz="4000" b="1" dirty="0">
              <a:solidFill>
                <a:srgbClr val="C0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288405" y="5954782"/>
            <a:ext cx="42819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大气时尚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计划等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17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43172" y="1978280"/>
            <a:ext cx="4419570" cy="4112653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8" tIns="64285" rIns="128568" bIns="64285" anchor="ctr"/>
          <a:lstStyle/>
          <a:p>
            <a:pPr algn="ctr" defTabSz="12857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5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609896" y="2098128"/>
            <a:ext cx="2026928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 bwMode="auto">
          <a:xfrm>
            <a:off x="3679709" y="6022250"/>
            <a:ext cx="202469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>
            <a:off x="4835543" y="3428862"/>
            <a:ext cx="1876022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32" idx="2"/>
          </p:cNvCxnSpPr>
          <p:nvPr/>
        </p:nvCxnSpPr>
        <p:spPr bwMode="auto">
          <a:xfrm>
            <a:off x="4632375" y="4813936"/>
            <a:ext cx="202587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44511" y="2443192"/>
            <a:ext cx="3177449" cy="3177449"/>
            <a:chOff x="1103084" y="2155824"/>
            <a:chExt cx="3176815" cy="3176815"/>
          </a:xfrm>
        </p:grpSpPr>
        <p:sp>
          <p:nvSpPr>
            <p:cNvPr id="10" name="椭圆 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290449" y="1793723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04261" y="3144945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74816" y="4526359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90449" y="5721896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10462" y="1497183"/>
            <a:ext cx="1207841" cy="1207841"/>
            <a:chOff x="3989630" y="984316"/>
            <a:chExt cx="858956" cy="85895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1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587867" y="2739703"/>
            <a:ext cx="1207841" cy="1207841"/>
            <a:chOff x="4684712" y="1948340"/>
            <a:chExt cx="858956" cy="858956"/>
          </a:xfrm>
        </p:grpSpPr>
        <p:grpSp>
          <p:nvGrpSpPr>
            <p:cNvPr id="24" name="组合 2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31886" y="4210015"/>
            <a:ext cx="1207841" cy="1207841"/>
            <a:chOff x="4716016" y="2993953"/>
            <a:chExt cx="858956" cy="858956"/>
          </a:xfrm>
        </p:grpSpPr>
        <p:grpSp>
          <p:nvGrpSpPr>
            <p:cNvPr id="29" name="组合 2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20609" y="5434346"/>
            <a:ext cx="1207841" cy="1207841"/>
            <a:chOff x="3996846" y="3864636"/>
            <a:chExt cx="858956" cy="858956"/>
          </a:xfrm>
        </p:grpSpPr>
        <p:grpSp>
          <p:nvGrpSpPr>
            <p:cNvPr id="34" name="组合 3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5" name="Text Placeholder 7"/>
          <p:cNvSpPr txBox="1">
            <a:spLocks/>
          </p:cNvSpPr>
          <p:nvPr/>
        </p:nvSpPr>
        <p:spPr>
          <a:xfrm>
            <a:off x="7403103" y="1523544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7403103" y="190839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942599" y="283113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942599" y="321598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052327" y="4321608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052327" y="4706454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7320807" y="565663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7320807" y="60414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53" name="任意多边形 52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5800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0">
        <p14:flip dir="r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8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0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8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10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1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10070728" y="1671644"/>
            <a:ext cx="1570351" cy="36255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0291643" y="1888572"/>
            <a:ext cx="1148656" cy="3216871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1" name="文本框 32"/>
          <p:cNvSpPr txBox="1"/>
          <p:nvPr/>
        </p:nvSpPr>
        <p:spPr>
          <a:xfrm>
            <a:off x="10226051" y="2046365"/>
            <a:ext cx="125970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53" dirty="0">
                <a:solidFill>
                  <a:srgbClr val="C00000"/>
                </a:solidFill>
                <a:latin typeface="Impact" panose="020B0806030902050204" pitchFamily="34" charset="0"/>
              </a:rPr>
              <a:t>90</a:t>
            </a:r>
            <a:r>
              <a:rPr lang="en-US" altLang="zh-CN" sz="1424" dirty="0">
                <a:solidFill>
                  <a:srgbClr val="C00000"/>
                </a:solidFill>
                <a:latin typeface="Impact" panose="020B0806030902050204" pitchFamily="34" charset="0"/>
              </a:rPr>
              <a:t>%</a:t>
            </a:r>
            <a:endParaRPr lang="zh-CN" altLang="en-US" sz="2953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7821249" y="2340508"/>
            <a:ext cx="1570351" cy="295522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8042165" y="2561456"/>
            <a:ext cx="1148656" cy="2543987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4" name="文本框 40"/>
          <p:cNvSpPr txBox="1"/>
          <p:nvPr/>
        </p:nvSpPr>
        <p:spPr>
          <a:xfrm>
            <a:off x="7976572" y="2689118"/>
            <a:ext cx="125970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53" dirty="0">
                <a:solidFill>
                  <a:srgbClr val="C00000"/>
                </a:solidFill>
                <a:latin typeface="Impact" panose="020B0806030902050204" pitchFamily="34" charset="0"/>
              </a:rPr>
              <a:t>70</a:t>
            </a:r>
            <a:r>
              <a:rPr lang="en-US" altLang="zh-CN" sz="1424" dirty="0">
                <a:solidFill>
                  <a:srgbClr val="C00000"/>
                </a:solidFill>
                <a:latin typeface="Impact" panose="020B0806030902050204" pitchFamily="34" charset="0"/>
              </a:rPr>
              <a:t>%</a:t>
            </a:r>
            <a:endParaRPr lang="zh-CN" altLang="en-US" sz="2953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5792689" y="1371838"/>
            <a:ext cx="1148656" cy="3733603"/>
          </a:xfrm>
          <a:prstGeom prst="roundRect">
            <a:avLst>
              <a:gd name="adj" fmla="val 44437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6" name="文本框 47"/>
          <p:cNvSpPr txBox="1"/>
          <p:nvPr/>
        </p:nvSpPr>
        <p:spPr>
          <a:xfrm>
            <a:off x="5727097" y="1514085"/>
            <a:ext cx="125970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53" dirty="0">
                <a:solidFill>
                  <a:srgbClr val="C00000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424" dirty="0">
                <a:solidFill>
                  <a:srgbClr val="C00000"/>
                </a:solidFill>
                <a:latin typeface="Impact" panose="020B0806030902050204" pitchFamily="34" charset="0"/>
              </a:rPr>
              <a:t>%</a:t>
            </a:r>
            <a:endParaRPr lang="zh-CN" altLang="en-US" sz="2953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3322295" y="2069346"/>
            <a:ext cx="1570351" cy="321376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3543210" y="2300334"/>
            <a:ext cx="1148656" cy="2805107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69" name="文本框 54"/>
          <p:cNvSpPr txBox="1"/>
          <p:nvPr/>
        </p:nvSpPr>
        <p:spPr>
          <a:xfrm>
            <a:off x="3477618" y="2377784"/>
            <a:ext cx="125970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53" dirty="0">
                <a:solidFill>
                  <a:srgbClr val="C00000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424" dirty="0">
                <a:solidFill>
                  <a:srgbClr val="C00000"/>
                </a:solidFill>
                <a:latin typeface="Impact" panose="020B0806030902050204" pitchFamily="34" charset="0"/>
              </a:rPr>
              <a:t>%</a:t>
            </a:r>
            <a:endParaRPr lang="zh-CN" altLang="en-US" sz="2953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1072819" y="1671644"/>
            <a:ext cx="1570351" cy="36255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1293734" y="1888572"/>
            <a:ext cx="1148656" cy="3216871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72" name="文本框 61"/>
          <p:cNvSpPr txBox="1"/>
          <p:nvPr/>
        </p:nvSpPr>
        <p:spPr>
          <a:xfrm>
            <a:off x="1228142" y="2026279"/>
            <a:ext cx="1259707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53" dirty="0">
                <a:solidFill>
                  <a:srgbClr val="C00000"/>
                </a:solidFill>
                <a:latin typeface="Impact" panose="020B0806030902050204" pitchFamily="34" charset="0"/>
              </a:rPr>
              <a:t>90</a:t>
            </a:r>
            <a:r>
              <a:rPr lang="en-US" altLang="zh-CN" sz="1424" dirty="0">
                <a:solidFill>
                  <a:srgbClr val="C00000"/>
                </a:solidFill>
                <a:latin typeface="Impact" panose="020B0806030902050204" pitchFamily="34" charset="0"/>
              </a:rPr>
              <a:t>%</a:t>
            </a:r>
            <a:endParaRPr lang="zh-CN" altLang="en-US" sz="2953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382818" y="4071035"/>
            <a:ext cx="970487" cy="956538"/>
            <a:chOff x="1310682" y="3861049"/>
            <a:chExt cx="920096" cy="907199"/>
          </a:xfrm>
        </p:grpSpPr>
        <p:sp>
          <p:nvSpPr>
            <p:cNvPr id="74" name="椭圆 73"/>
            <p:cNvSpPr/>
            <p:nvPr/>
          </p:nvSpPr>
          <p:spPr>
            <a:xfrm>
              <a:off x="1310682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344549" y="3894442"/>
              <a:ext cx="852360" cy="840412"/>
              <a:chOff x="1344549" y="3893401"/>
              <a:chExt cx="852360" cy="814203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1344549" y="3893401"/>
                <a:ext cx="852360" cy="81420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7" name="Group 8"/>
              <p:cNvGrpSpPr>
                <a:grpSpLocks noChangeAspect="1"/>
              </p:cNvGrpSpPr>
              <p:nvPr/>
            </p:nvGrpSpPr>
            <p:grpSpPr bwMode="auto">
              <a:xfrm>
                <a:off x="1557997" y="4064238"/>
                <a:ext cx="421027" cy="454651"/>
                <a:chOff x="3437" y="2282"/>
                <a:chExt cx="679" cy="744"/>
              </a:xfrm>
              <a:solidFill>
                <a:schemeClr val="bg1"/>
              </a:solidFill>
            </p:grpSpPr>
            <p:sp>
              <p:nvSpPr>
                <p:cNvPr id="78" name="Freeform 9"/>
                <p:cNvSpPr>
                  <a:spLocks/>
                </p:cNvSpPr>
                <p:nvPr/>
              </p:nvSpPr>
              <p:spPr bwMode="auto">
                <a:xfrm>
                  <a:off x="3595" y="2282"/>
                  <a:ext cx="364" cy="379"/>
                </a:xfrm>
                <a:custGeom>
                  <a:avLst/>
                  <a:gdLst>
                    <a:gd name="T0" fmla="*/ 50 w 152"/>
                    <a:gd name="T1" fmla="*/ 147 h 159"/>
                    <a:gd name="T2" fmla="*/ 39 w 152"/>
                    <a:gd name="T3" fmla="*/ 147 h 159"/>
                    <a:gd name="T4" fmla="*/ 76 w 152"/>
                    <a:gd name="T5" fmla="*/ 159 h 159"/>
                    <a:gd name="T6" fmla="*/ 114 w 152"/>
                    <a:gd name="T7" fmla="*/ 147 h 159"/>
                    <a:gd name="T8" fmla="*/ 103 w 152"/>
                    <a:gd name="T9" fmla="*/ 147 h 159"/>
                    <a:gd name="T10" fmla="*/ 152 w 152"/>
                    <a:gd name="T11" fmla="*/ 76 h 159"/>
                    <a:gd name="T12" fmla="*/ 76 w 152"/>
                    <a:gd name="T13" fmla="*/ 0 h 159"/>
                    <a:gd name="T14" fmla="*/ 0 w 152"/>
                    <a:gd name="T15" fmla="*/ 76 h 159"/>
                    <a:gd name="T16" fmla="*/ 50 w 152"/>
                    <a:gd name="T17" fmla="*/ 14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159">
                      <a:moveTo>
                        <a:pt x="50" y="147"/>
                      </a:moveTo>
                      <a:cubicBezTo>
                        <a:pt x="39" y="147"/>
                        <a:pt x="39" y="147"/>
                        <a:pt x="39" y="147"/>
                      </a:cubicBezTo>
                      <a:cubicBezTo>
                        <a:pt x="39" y="152"/>
                        <a:pt x="53" y="159"/>
                        <a:pt x="76" y="159"/>
                      </a:cubicBezTo>
                      <a:cubicBezTo>
                        <a:pt x="99" y="159"/>
                        <a:pt x="113" y="152"/>
                        <a:pt x="114" y="147"/>
                      </a:cubicBezTo>
                      <a:cubicBezTo>
                        <a:pt x="103" y="147"/>
                        <a:pt x="103" y="147"/>
                        <a:pt x="103" y="147"/>
                      </a:cubicBezTo>
                      <a:cubicBezTo>
                        <a:pt x="131" y="136"/>
                        <a:pt x="152" y="108"/>
                        <a:pt x="152" y="76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ubicBezTo>
                        <a:pt x="34" y="0"/>
                        <a:pt x="0" y="34"/>
                        <a:pt x="0" y="76"/>
                      </a:cubicBezTo>
                      <a:cubicBezTo>
                        <a:pt x="0" y="108"/>
                        <a:pt x="21" y="136"/>
                        <a:pt x="50" y="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10"/>
                <p:cNvSpPr>
                  <a:spLocks/>
                </p:cNvSpPr>
                <p:nvPr/>
              </p:nvSpPr>
              <p:spPr bwMode="auto">
                <a:xfrm>
                  <a:off x="3437" y="2633"/>
                  <a:ext cx="679" cy="393"/>
                </a:xfrm>
                <a:custGeom>
                  <a:avLst/>
                  <a:gdLst>
                    <a:gd name="T0" fmla="*/ 222 w 284"/>
                    <a:gd name="T1" fmla="*/ 0 h 165"/>
                    <a:gd name="T2" fmla="*/ 188 w 284"/>
                    <a:gd name="T3" fmla="*/ 0 h 165"/>
                    <a:gd name="T4" fmla="*/ 154 w 284"/>
                    <a:gd name="T5" fmla="*/ 19 h 165"/>
                    <a:gd name="T6" fmla="*/ 154 w 284"/>
                    <a:gd name="T7" fmla="*/ 134 h 165"/>
                    <a:gd name="T8" fmla="*/ 143 w 284"/>
                    <a:gd name="T9" fmla="*/ 146 h 165"/>
                    <a:gd name="T10" fmla="*/ 131 w 284"/>
                    <a:gd name="T11" fmla="*/ 134 h 165"/>
                    <a:gd name="T12" fmla="*/ 131 w 284"/>
                    <a:gd name="T13" fmla="*/ 19 h 165"/>
                    <a:gd name="T14" fmla="*/ 97 w 284"/>
                    <a:gd name="T15" fmla="*/ 0 h 165"/>
                    <a:gd name="T16" fmla="*/ 63 w 284"/>
                    <a:gd name="T17" fmla="*/ 0 h 165"/>
                    <a:gd name="T18" fmla="*/ 0 w 284"/>
                    <a:gd name="T19" fmla="*/ 86 h 165"/>
                    <a:gd name="T20" fmla="*/ 0 w 284"/>
                    <a:gd name="T21" fmla="*/ 165 h 165"/>
                    <a:gd name="T22" fmla="*/ 284 w 284"/>
                    <a:gd name="T23" fmla="*/ 165 h 165"/>
                    <a:gd name="T24" fmla="*/ 284 w 284"/>
                    <a:gd name="T25" fmla="*/ 86 h 165"/>
                    <a:gd name="T26" fmla="*/ 222 w 284"/>
                    <a:gd name="T27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4" h="165">
                      <a:moveTo>
                        <a:pt x="222" y="0"/>
                      </a:move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8" y="10"/>
                        <a:pt x="172" y="17"/>
                        <a:pt x="154" y="19"/>
                      </a:cubicBezTo>
                      <a:cubicBezTo>
                        <a:pt x="154" y="134"/>
                        <a:pt x="154" y="134"/>
                        <a:pt x="154" y="134"/>
                      </a:cubicBezTo>
                      <a:cubicBezTo>
                        <a:pt x="154" y="140"/>
                        <a:pt x="149" y="146"/>
                        <a:pt x="143" y="146"/>
                      </a:cubicBezTo>
                      <a:cubicBezTo>
                        <a:pt x="136" y="146"/>
                        <a:pt x="131" y="140"/>
                        <a:pt x="131" y="134"/>
                      </a:cubicBezTo>
                      <a:cubicBezTo>
                        <a:pt x="131" y="19"/>
                        <a:pt x="131" y="19"/>
                        <a:pt x="131" y="19"/>
                      </a:cubicBezTo>
                      <a:cubicBezTo>
                        <a:pt x="113" y="17"/>
                        <a:pt x="97" y="11"/>
                        <a:pt x="97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39"/>
                        <a:pt x="0" y="86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284" y="165"/>
                        <a:pt x="284" y="165"/>
                        <a:pt x="284" y="165"/>
                      </a:cubicBezTo>
                      <a:cubicBezTo>
                        <a:pt x="284" y="86"/>
                        <a:pt x="284" y="86"/>
                        <a:pt x="284" y="86"/>
                      </a:cubicBezTo>
                      <a:cubicBezTo>
                        <a:pt x="284" y="39"/>
                        <a:pt x="256" y="0"/>
                        <a:pt x="2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80" name="组合 79"/>
          <p:cNvGrpSpPr/>
          <p:nvPr/>
        </p:nvGrpSpPr>
        <p:grpSpPr>
          <a:xfrm>
            <a:off x="3632293" y="4071035"/>
            <a:ext cx="970487" cy="956538"/>
            <a:chOff x="3443358" y="3861049"/>
            <a:chExt cx="920096" cy="907199"/>
          </a:xfrm>
        </p:grpSpPr>
        <p:sp>
          <p:nvSpPr>
            <p:cNvPr id="81" name="椭圆 80"/>
            <p:cNvSpPr/>
            <p:nvPr/>
          </p:nvSpPr>
          <p:spPr>
            <a:xfrm>
              <a:off x="3443358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77225" y="3894442"/>
              <a:ext cx="852360" cy="8404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83" name="Group 13"/>
            <p:cNvGrpSpPr>
              <a:grpSpLocks noChangeAspect="1"/>
            </p:cNvGrpSpPr>
            <p:nvPr/>
          </p:nvGrpSpPr>
          <p:grpSpPr bwMode="auto">
            <a:xfrm>
              <a:off x="3675268" y="4080591"/>
              <a:ext cx="461686" cy="475193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84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5881772" y="4071035"/>
            <a:ext cx="970487" cy="956538"/>
            <a:chOff x="5576036" y="3861049"/>
            <a:chExt cx="920096" cy="907199"/>
          </a:xfrm>
        </p:grpSpPr>
        <p:sp>
          <p:nvSpPr>
            <p:cNvPr id="87" name="椭圆 86"/>
            <p:cNvSpPr/>
            <p:nvPr/>
          </p:nvSpPr>
          <p:spPr>
            <a:xfrm>
              <a:off x="5576036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5609903" y="3894442"/>
              <a:ext cx="852360" cy="8404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89" name="Group 18"/>
            <p:cNvGrpSpPr>
              <a:grpSpLocks noChangeAspect="1"/>
            </p:cNvGrpSpPr>
            <p:nvPr/>
          </p:nvGrpSpPr>
          <p:grpSpPr bwMode="auto">
            <a:xfrm>
              <a:off x="5793235" y="4088980"/>
              <a:ext cx="479594" cy="454601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9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8131246" y="4071035"/>
            <a:ext cx="970487" cy="956535"/>
            <a:chOff x="7708712" y="3861048"/>
            <a:chExt cx="920096" cy="907197"/>
          </a:xfrm>
        </p:grpSpPr>
        <p:sp>
          <p:nvSpPr>
            <p:cNvPr id="96" name="椭圆 95"/>
            <p:cNvSpPr/>
            <p:nvPr/>
          </p:nvSpPr>
          <p:spPr>
            <a:xfrm>
              <a:off x="7708712" y="3861048"/>
              <a:ext cx="920096" cy="907197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7742578" y="3894440"/>
              <a:ext cx="852360" cy="84041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98" name="Group 26"/>
            <p:cNvGrpSpPr>
              <a:grpSpLocks noChangeAspect="1"/>
            </p:cNvGrpSpPr>
            <p:nvPr/>
          </p:nvGrpSpPr>
          <p:grpSpPr bwMode="auto">
            <a:xfrm>
              <a:off x="7879441" y="4152182"/>
              <a:ext cx="620626" cy="312988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99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10380725" y="4071035"/>
            <a:ext cx="970487" cy="956538"/>
            <a:chOff x="9841390" y="3861049"/>
            <a:chExt cx="920096" cy="907199"/>
          </a:xfrm>
        </p:grpSpPr>
        <p:sp>
          <p:nvSpPr>
            <p:cNvPr id="115" name="椭圆 114"/>
            <p:cNvSpPr/>
            <p:nvPr/>
          </p:nvSpPr>
          <p:spPr>
            <a:xfrm>
              <a:off x="9841390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9875257" y="3894442"/>
              <a:ext cx="852360" cy="8404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10063091" y="4074257"/>
              <a:ext cx="468085" cy="477872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prstClr val="black"/>
                </a:solidFill>
              </a:endParaRPr>
            </a:p>
          </p:txBody>
        </p:sp>
      </p:grpSp>
      <p:cxnSp>
        <p:nvCxnSpPr>
          <p:cNvPr id="118" name="直接连接符 117"/>
          <p:cNvCxnSpPr/>
          <p:nvPr/>
        </p:nvCxnSpPr>
        <p:spPr>
          <a:xfrm>
            <a:off x="1000472" y="5691528"/>
            <a:ext cx="1074777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28"/>
          <p:cNvSpPr txBox="1"/>
          <p:nvPr/>
        </p:nvSpPr>
        <p:spPr>
          <a:xfrm>
            <a:off x="1370497" y="3275981"/>
            <a:ext cx="105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0" name="文本框 128"/>
          <p:cNvSpPr txBox="1"/>
          <p:nvPr/>
        </p:nvSpPr>
        <p:spPr>
          <a:xfrm>
            <a:off x="3566787" y="3275981"/>
            <a:ext cx="1071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1" name="文本框 128"/>
          <p:cNvSpPr txBox="1"/>
          <p:nvPr/>
        </p:nvSpPr>
        <p:spPr>
          <a:xfrm>
            <a:off x="5816265" y="3275981"/>
            <a:ext cx="1071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2" name="文本框 128"/>
          <p:cNvSpPr txBox="1"/>
          <p:nvPr/>
        </p:nvSpPr>
        <p:spPr>
          <a:xfrm>
            <a:off x="8065741" y="3275981"/>
            <a:ext cx="1071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3" name="文本框 128"/>
          <p:cNvSpPr txBox="1"/>
          <p:nvPr/>
        </p:nvSpPr>
        <p:spPr>
          <a:xfrm>
            <a:off x="10315220" y="3275981"/>
            <a:ext cx="1071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24" name="文本框 129"/>
          <p:cNvSpPr txBox="1"/>
          <p:nvPr/>
        </p:nvSpPr>
        <p:spPr>
          <a:xfrm>
            <a:off x="2233332" y="5901906"/>
            <a:ext cx="8368054" cy="4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126" name="任意多边形 125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34038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250"/>
                            </p:stCondLst>
                            <p:childTnLst>
                              <p:par>
                                <p:cTn id="10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/>
      <p:bldP spid="62" grpId="0" animBg="1"/>
      <p:bldP spid="63" grpId="0" animBg="1"/>
      <p:bldP spid="64" grpId="0"/>
      <p:bldP spid="65" grpId="0" animBg="1"/>
      <p:bldP spid="66" grpId="0"/>
      <p:bldP spid="67" grpId="0" animBg="1"/>
      <p:bldP spid="68" grpId="0" animBg="1"/>
      <p:bldP spid="69" grpId="0"/>
      <p:bldP spid="70" grpId="0" animBg="1"/>
      <p:bldP spid="71" grpId="0" animBg="1"/>
      <p:bldP spid="72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Freeform 10"/>
          <p:cNvSpPr>
            <a:spLocks/>
          </p:cNvSpPr>
          <p:nvPr/>
        </p:nvSpPr>
        <p:spPr bwMode="auto">
          <a:xfrm>
            <a:off x="9297692" y="4410295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104" name="Freeform 10"/>
          <p:cNvSpPr>
            <a:spLocks/>
          </p:cNvSpPr>
          <p:nvPr/>
        </p:nvSpPr>
        <p:spPr bwMode="auto">
          <a:xfrm>
            <a:off x="9297692" y="1691134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105" name="Freeform 10"/>
          <p:cNvSpPr>
            <a:spLocks/>
          </p:cNvSpPr>
          <p:nvPr/>
        </p:nvSpPr>
        <p:spPr bwMode="auto">
          <a:xfrm>
            <a:off x="6752774" y="1691134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106" name="Freeform 10"/>
          <p:cNvSpPr>
            <a:spLocks/>
          </p:cNvSpPr>
          <p:nvPr/>
        </p:nvSpPr>
        <p:spPr bwMode="auto">
          <a:xfrm>
            <a:off x="6752774" y="4410295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solidFill>
            <a:srgbClr val="E1E5E7"/>
          </a:solidFill>
          <a:ln w="28575">
            <a:solidFill>
              <a:sysClr val="window" lastClr="FFFFFF">
                <a:lumMod val="95000"/>
              </a:sysClr>
            </a:solidFill>
          </a:ln>
          <a:effectLst>
            <a:innerShdw blurRad="152400" dist="88900" dir="13500000">
              <a:prstClr val="black">
                <a:alpha val="29000"/>
              </a:prstClr>
            </a:innerShdw>
          </a:effectLst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107" name="Freeform 10"/>
          <p:cNvSpPr>
            <a:spLocks/>
          </p:cNvSpPr>
          <p:nvPr/>
        </p:nvSpPr>
        <p:spPr bwMode="auto">
          <a:xfrm>
            <a:off x="6937134" y="1490611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108" name="Freeform 10"/>
          <p:cNvSpPr>
            <a:spLocks/>
          </p:cNvSpPr>
          <p:nvPr/>
        </p:nvSpPr>
        <p:spPr bwMode="auto">
          <a:xfrm>
            <a:off x="9482050" y="1490611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109" name="Freeform 10"/>
          <p:cNvSpPr>
            <a:spLocks/>
          </p:cNvSpPr>
          <p:nvPr/>
        </p:nvSpPr>
        <p:spPr bwMode="auto">
          <a:xfrm>
            <a:off x="6937134" y="4209772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110" name="Freeform 10"/>
          <p:cNvSpPr>
            <a:spLocks/>
          </p:cNvSpPr>
          <p:nvPr/>
        </p:nvSpPr>
        <p:spPr bwMode="auto">
          <a:xfrm>
            <a:off x="9482050" y="4209772"/>
            <a:ext cx="2176198" cy="2183189"/>
          </a:xfrm>
          <a:custGeom>
            <a:avLst/>
            <a:gdLst>
              <a:gd name="T0" fmla="*/ 160 w 321"/>
              <a:gd name="T1" fmla="*/ 322 h 322"/>
              <a:gd name="T2" fmla="*/ 321 w 321"/>
              <a:gd name="T3" fmla="*/ 161 h 322"/>
              <a:gd name="T4" fmla="*/ 160 w 321"/>
              <a:gd name="T5" fmla="*/ 0 h 322"/>
              <a:gd name="T6" fmla="*/ 0 w 321"/>
              <a:gd name="T7" fmla="*/ 161 h 322"/>
              <a:gd name="T8" fmla="*/ 0 w 321"/>
              <a:gd name="T9" fmla="*/ 322 h 322"/>
              <a:gd name="T10" fmla="*/ 160 w 321"/>
              <a:gd name="T11" fmla="*/ 32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1" h="322">
                <a:moveTo>
                  <a:pt x="160" y="322"/>
                </a:moveTo>
                <a:cubicBezTo>
                  <a:pt x="249" y="322"/>
                  <a:pt x="321" y="250"/>
                  <a:pt x="321" y="161"/>
                </a:cubicBezTo>
                <a:cubicBezTo>
                  <a:pt x="321" y="72"/>
                  <a:pt x="249" y="0"/>
                  <a:pt x="160" y="0"/>
                </a:cubicBezTo>
                <a:cubicBezTo>
                  <a:pt x="71" y="0"/>
                  <a:pt x="0" y="72"/>
                  <a:pt x="0" y="161"/>
                </a:cubicBezTo>
                <a:cubicBezTo>
                  <a:pt x="0" y="322"/>
                  <a:pt x="0" y="322"/>
                  <a:pt x="0" y="322"/>
                </a:cubicBezTo>
                <a:lnTo>
                  <a:pt x="160" y="322"/>
                </a:ln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D9DEDF"/>
              </a:gs>
            </a:gsLst>
            <a:lin ang="2700000" scaled="0"/>
            <a:tileRect/>
          </a:gradFill>
          <a:ln w="28575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00031" y="1490612"/>
            <a:ext cx="1138582" cy="1016775"/>
            <a:chOff x="4765330" y="1060376"/>
            <a:chExt cx="809953" cy="723303"/>
          </a:xfrm>
        </p:grpSpPr>
        <p:sp>
          <p:nvSpPr>
            <p:cNvPr id="111" name="椭圆 110"/>
            <p:cNvSpPr/>
            <p:nvPr/>
          </p:nvSpPr>
          <p:spPr>
            <a:xfrm>
              <a:off x="4765330" y="1060376"/>
              <a:ext cx="723206" cy="723303"/>
            </a:xfrm>
            <a:prstGeom prst="ellipse">
              <a:avLst/>
            </a:prstGeom>
            <a:solidFill>
              <a:srgbClr val="C00000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lIns="96418" tIns="48210" rIns="96418" bIns="48210"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15" name="组合 52"/>
            <p:cNvGrpSpPr>
              <a:grpSpLocks/>
            </p:cNvGrpSpPr>
            <p:nvPr/>
          </p:nvGrpSpPr>
          <p:grpSpPr bwMode="auto">
            <a:xfrm>
              <a:off x="4950096" y="1208391"/>
              <a:ext cx="625187" cy="575249"/>
              <a:chOff x="5722963" y="2742165"/>
              <a:chExt cx="500063" cy="460375"/>
            </a:xfrm>
          </p:grpSpPr>
          <p:sp>
            <p:nvSpPr>
              <p:cNvPr id="116" name="Freeform 55"/>
              <p:cNvSpPr>
                <a:spLocks/>
              </p:cNvSpPr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17" name="Freeform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8" name="Freeform 57"/>
              <p:cNvSpPr>
                <a:spLocks/>
              </p:cNvSpPr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653974" y="1490612"/>
            <a:ext cx="1140297" cy="1025092"/>
            <a:chOff x="7578045" y="1060376"/>
            <a:chExt cx="811173" cy="729219"/>
          </a:xfrm>
        </p:grpSpPr>
        <p:sp>
          <p:nvSpPr>
            <p:cNvPr id="112" name="椭圆 111"/>
            <p:cNvSpPr/>
            <p:nvPr/>
          </p:nvSpPr>
          <p:spPr>
            <a:xfrm>
              <a:off x="7578045" y="1060376"/>
              <a:ext cx="723206" cy="723303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96418" tIns="48210" rIns="96418" bIns="4821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19" name="组合 63"/>
            <p:cNvGrpSpPr>
              <a:grpSpLocks/>
            </p:cNvGrpSpPr>
            <p:nvPr/>
          </p:nvGrpSpPr>
          <p:grpSpPr bwMode="auto">
            <a:xfrm>
              <a:off x="7749742" y="1213155"/>
              <a:ext cx="639476" cy="576440"/>
              <a:chOff x="952501" y="6013451"/>
              <a:chExt cx="511175" cy="460375"/>
            </a:xfrm>
          </p:grpSpPr>
          <p:sp>
            <p:nvSpPr>
              <p:cNvPr id="120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21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2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208348" y="5711634"/>
            <a:ext cx="1196076" cy="1081713"/>
            <a:chOff x="5126932" y="4063083"/>
            <a:chExt cx="850852" cy="769498"/>
          </a:xfrm>
        </p:grpSpPr>
        <p:sp>
          <p:nvSpPr>
            <p:cNvPr id="113" name="椭圆 112"/>
            <p:cNvSpPr/>
            <p:nvPr/>
          </p:nvSpPr>
          <p:spPr>
            <a:xfrm>
              <a:off x="5126932" y="4063083"/>
              <a:ext cx="723206" cy="723303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96418" tIns="48210" rIns="96418" bIns="4821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23" name="组合 68"/>
            <p:cNvGrpSpPr>
              <a:grpSpLocks/>
            </p:cNvGrpSpPr>
            <p:nvPr/>
          </p:nvGrpSpPr>
          <p:grpSpPr bwMode="auto">
            <a:xfrm>
              <a:off x="5338307" y="4257332"/>
              <a:ext cx="639477" cy="575249"/>
              <a:chOff x="5405438" y="6815138"/>
              <a:chExt cx="511175" cy="460375"/>
            </a:xfrm>
          </p:grpSpPr>
          <p:sp>
            <p:nvSpPr>
              <p:cNvPr id="124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25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6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0330014" y="5777232"/>
            <a:ext cx="1208136" cy="1016775"/>
            <a:chOff x="7347590" y="4109747"/>
            <a:chExt cx="859431" cy="723303"/>
          </a:xfrm>
        </p:grpSpPr>
        <p:sp>
          <p:nvSpPr>
            <p:cNvPr id="114" name="椭圆 113"/>
            <p:cNvSpPr/>
            <p:nvPr/>
          </p:nvSpPr>
          <p:spPr>
            <a:xfrm>
              <a:off x="7347590" y="4109747"/>
              <a:ext cx="723206" cy="723303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lIns="96418" tIns="48210" rIns="96418" bIns="4821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127" name="组合 73"/>
            <p:cNvGrpSpPr>
              <a:grpSpLocks/>
            </p:cNvGrpSpPr>
            <p:nvPr/>
          </p:nvGrpSpPr>
          <p:grpSpPr bwMode="auto">
            <a:xfrm>
              <a:off x="7558017" y="4254951"/>
              <a:ext cx="649004" cy="577631"/>
              <a:chOff x="688976" y="7240588"/>
              <a:chExt cx="519113" cy="461963"/>
            </a:xfrm>
          </p:grpSpPr>
          <p:sp>
            <p:nvSpPr>
              <p:cNvPr id="128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129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135" name="文本框 84"/>
          <p:cNvSpPr txBox="1"/>
          <p:nvPr/>
        </p:nvSpPr>
        <p:spPr>
          <a:xfrm>
            <a:off x="1064480" y="4932244"/>
            <a:ext cx="1631010" cy="343583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6" name="TextBox 49"/>
          <p:cNvSpPr txBox="1"/>
          <p:nvPr/>
        </p:nvSpPr>
        <p:spPr>
          <a:xfrm>
            <a:off x="1071369" y="5290069"/>
            <a:ext cx="4792525" cy="512860"/>
          </a:xfrm>
          <a:prstGeom prst="rect">
            <a:avLst/>
          </a:prstGeom>
          <a:noFill/>
          <a:ln w="3175">
            <a:noFill/>
          </a:ln>
        </p:spPr>
        <p:txBody>
          <a:bodyPr wrap="square" lIns="96418" tIns="48210" rIns="96418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文本框 84"/>
          <p:cNvSpPr txBox="1"/>
          <p:nvPr/>
        </p:nvSpPr>
        <p:spPr>
          <a:xfrm>
            <a:off x="1064480" y="5847943"/>
            <a:ext cx="1631010" cy="343583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9" name="TextBox 49"/>
          <p:cNvSpPr txBox="1"/>
          <p:nvPr/>
        </p:nvSpPr>
        <p:spPr>
          <a:xfrm>
            <a:off x="1071369" y="6205769"/>
            <a:ext cx="4792525" cy="512860"/>
          </a:xfrm>
          <a:prstGeom prst="rect">
            <a:avLst/>
          </a:prstGeom>
          <a:noFill/>
          <a:ln w="3175">
            <a:noFill/>
          </a:ln>
        </p:spPr>
        <p:txBody>
          <a:bodyPr wrap="square" lIns="96418" tIns="48210" rIns="96418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文本框 84"/>
          <p:cNvSpPr txBox="1"/>
          <p:nvPr/>
        </p:nvSpPr>
        <p:spPr>
          <a:xfrm>
            <a:off x="7553398" y="2199183"/>
            <a:ext cx="1118049" cy="651359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重要</a:t>
            </a:r>
            <a:endParaRPr lang="en-US" altLang="zh-CN" b="1" kern="0" dirty="0">
              <a:solidFill>
                <a:srgbClr val="C00000"/>
              </a:solidFill>
              <a:latin typeface="Impact" panose="020B0806030902050204" pitchFamily="34" charset="0"/>
              <a:ea typeface="微软雅黑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工作之一</a:t>
            </a:r>
          </a:p>
        </p:txBody>
      </p:sp>
      <p:sp>
        <p:nvSpPr>
          <p:cNvPr id="155" name="文本框 84"/>
          <p:cNvSpPr txBox="1"/>
          <p:nvPr/>
        </p:nvSpPr>
        <p:spPr>
          <a:xfrm>
            <a:off x="9780335" y="2234065"/>
            <a:ext cx="1118049" cy="651359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重要</a:t>
            </a:r>
            <a:endParaRPr lang="en-US" altLang="zh-CN" b="1" kern="0" dirty="0">
              <a:solidFill>
                <a:srgbClr val="C00000"/>
              </a:solidFill>
              <a:latin typeface="Impact" panose="020B0806030902050204" pitchFamily="34" charset="0"/>
              <a:ea typeface="微软雅黑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工作之二</a:t>
            </a:r>
          </a:p>
        </p:txBody>
      </p:sp>
      <p:sp>
        <p:nvSpPr>
          <p:cNvPr id="156" name="文本框 84"/>
          <p:cNvSpPr txBox="1"/>
          <p:nvPr/>
        </p:nvSpPr>
        <p:spPr>
          <a:xfrm>
            <a:off x="7452172" y="4680734"/>
            <a:ext cx="1118049" cy="651359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重要</a:t>
            </a:r>
            <a:endParaRPr lang="en-US" altLang="zh-CN" b="1" kern="0" dirty="0">
              <a:solidFill>
                <a:srgbClr val="C00000"/>
              </a:solidFill>
              <a:latin typeface="Impact" panose="020B0806030902050204" pitchFamily="34" charset="0"/>
              <a:ea typeface="微软雅黑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工作之三</a:t>
            </a:r>
          </a:p>
        </p:txBody>
      </p:sp>
      <p:sp>
        <p:nvSpPr>
          <p:cNvPr id="157" name="文本框 84"/>
          <p:cNvSpPr txBox="1"/>
          <p:nvPr/>
        </p:nvSpPr>
        <p:spPr>
          <a:xfrm>
            <a:off x="9982784" y="4715616"/>
            <a:ext cx="1118049" cy="651359"/>
          </a:xfrm>
          <a:prstGeom prst="rect">
            <a:avLst/>
          </a:prstGeom>
          <a:noFill/>
        </p:spPr>
        <p:txBody>
          <a:bodyPr wrap="none" lIns="96418" tIns="48210" rIns="96418" bIns="48210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重要</a:t>
            </a:r>
            <a:endParaRPr lang="en-US" altLang="zh-CN" b="1" kern="0" dirty="0">
              <a:solidFill>
                <a:srgbClr val="C00000"/>
              </a:solidFill>
              <a:latin typeface="Impact" panose="020B0806030902050204" pitchFamily="34" charset="0"/>
              <a:ea typeface="微软雅黑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C00000"/>
                </a:solidFill>
                <a:latin typeface="Impact" panose="020B0806030902050204" pitchFamily="34" charset="0"/>
                <a:ea typeface="微软雅黑"/>
              </a:rPr>
              <a:t>工作之四</a:t>
            </a:r>
          </a:p>
        </p:txBody>
      </p:sp>
      <p:sp>
        <p:nvSpPr>
          <p:cNvPr id="6" name="矩形 5"/>
          <p:cNvSpPr/>
          <p:nvPr/>
        </p:nvSpPr>
        <p:spPr>
          <a:xfrm>
            <a:off x="1192377" y="1895509"/>
            <a:ext cx="4552876" cy="26462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44" name="任意多边形 43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87499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35" grpId="0"/>
      <p:bldP spid="136" grpId="0"/>
      <p:bldP spid="148" grpId="0"/>
      <p:bldP spid="149" grpId="0"/>
      <p:bldP spid="154" grpId="0"/>
      <p:bldP spid="155" grpId="0"/>
      <p:bldP spid="156" grpId="0"/>
      <p:bldP spid="157" grpId="0"/>
      <p:bldP spid="6" grpId="0" animBg="1"/>
    </p:bldLst>
  </p:timing>
  <p:extLst mod="1"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445809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443465" y="1624012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6443465" y="4638355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椭圆 7"/>
          <p:cNvSpPr/>
          <p:nvPr/>
        </p:nvSpPr>
        <p:spPr bwMode="auto">
          <a:xfrm>
            <a:off x="5867557" y="3486206"/>
            <a:ext cx="1151816" cy="115214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8578" tIns="64289" rIns="128578" bIns="64289" numCol="1" rtlCol="0" anchor="t" anchorCtr="0" compatLnSpc="1">
            <a:prstTxWarp prst="textNoShape">
              <a:avLst/>
            </a:prstTxWarp>
          </a:bodyPr>
          <a:lstStyle/>
          <a:p>
            <a:pPr defTabSz="1285800"/>
            <a:endParaRPr lang="zh-CN" altLang="en-US" sz="1687"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7445809" y="2155736"/>
            <a:ext cx="2611809" cy="499166"/>
          </a:xfrm>
          <a:prstGeom prst="rect">
            <a:avLst/>
          </a:prstGeom>
          <a:solidFill>
            <a:srgbClr val="C00000"/>
          </a:solidFill>
          <a:effectLst/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142158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744580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91110" y="4062279"/>
            <a:ext cx="2267164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2073783" y="4531178"/>
            <a:ext cx="3184491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529413" y="5053662"/>
            <a:ext cx="2728861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3060983" y="5573952"/>
            <a:ext cx="2197291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445809" y="4062279"/>
            <a:ext cx="2463948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445809" y="4531178"/>
            <a:ext cx="3676124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7445809" y="5053662"/>
            <a:ext cx="1919676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7445809" y="5573952"/>
            <a:ext cx="2615826" cy="372266"/>
          </a:xfrm>
          <a:prstGeom prst="rect">
            <a:avLst/>
          </a:prstGeom>
          <a:solidFill>
            <a:srgbClr val="C0000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092053" y="3747477"/>
            <a:ext cx="796930" cy="649207"/>
          </a:xfrm>
          <a:prstGeom prst="rect">
            <a:avLst/>
          </a:prstGeom>
          <a:noFill/>
        </p:spPr>
        <p:txBody>
          <a:bodyPr wrap="none" lIns="128578" tIns="64289" rIns="128578" bIns="64289" rtlCol="0">
            <a:spAutoFit/>
          </a:bodyPr>
          <a:lstStyle/>
          <a:p>
            <a:r>
              <a:rPr lang="en-US" altLang="zh-CN" sz="3375" dirty="0">
                <a:solidFill>
                  <a:srgbClr val="F8F8F8"/>
                </a:solidFill>
                <a:latin typeface="+mj-ea"/>
                <a:ea typeface="+mj-ea"/>
              </a:rPr>
              <a:t>VS</a:t>
            </a:r>
            <a:endParaRPr lang="zh-CN" altLang="en-US" sz="3375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42448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643727" y="2140127"/>
            <a:ext cx="2614547" cy="499166"/>
          </a:xfrm>
          <a:prstGeom prst="rect">
            <a:avLst/>
          </a:prstGeom>
          <a:solidFill>
            <a:srgbClr val="C00000"/>
          </a:solidFill>
          <a:effectLst/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23" name="任意多边形 22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143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000">
        <p14:prism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92189"/>
            <a:ext cx="12858750" cy="23762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442" y="1175986"/>
            <a:ext cx="4419386" cy="3683320"/>
          </a:xfrm>
          <a:prstGeom prst="rect">
            <a:avLst/>
          </a:prstGeom>
        </p:spPr>
      </p:pic>
      <p:pic>
        <p:nvPicPr>
          <p:cNvPr id="36" name="Picture 4" descr="Monitor-Ligh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15227" y="1276445"/>
            <a:ext cx="1689161" cy="2066672"/>
          </a:xfrm>
          <a:prstGeom prst="rect">
            <a:avLst/>
          </a:prstGeom>
        </p:spPr>
      </p:pic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430805" y="3294974"/>
            <a:ext cx="4214971" cy="120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08" tIns="48206" rIns="96408" bIns="48206">
            <a:spAutoFit/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itchFamily="34" charset="0"/>
              </a:rPr>
              <a:t>Please replace the written content</a:t>
            </a:r>
            <a:endParaRPr lang="zh-CN" altLang="en-US" sz="3600" kern="0" baseline="-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1869157" y="5547838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1869157" y="5932684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5193382" y="5547838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5193382" y="5932684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517607" y="5547838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517607" y="5932684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53311" y="1384077"/>
            <a:ext cx="4032448" cy="216024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5" descr="ipa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0194" y="1886514"/>
            <a:ext cx="4190384" cy="4018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8889" y="2104157"/>
            <a:ext cx="2197030" cy="274745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Picture 7" descr="ipad-ligh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142857" y="1975094"/>
            <a:ext cx="1287124" cy="291313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17" name="任意多边形 16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75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C00000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标题文字内容</a:t>
            </a:r>
            <a:endParaRPr lang="en-US" altLang="zh-CN" sz="5062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rgbClr val="C00000"/>
                </a:solidFill>
                <a:latin typeface="+mj-ea"/>
                <a:ea typeface="+mj-ea"/>
              </a:rPr>
              <a:t>03</a:t>
            </a:r>
            <a:endParaRPr lang="zh-CN" altLang="en-US" sz="7031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80"/>
          <a:stretch/>
        </p:blipFill>
        <p:spPr>
          <a:xfrm>
            <a:off x="7943789" y="2588078"/>
            <a:ext cx="4914608" cy="464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4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46955" y="2705024"/>
            <a:ext cx="1515721" cy="1515721"/>
            <a:chOff x="1695226" y="3321784"/>
            <a:chExt cx="1250759" cy="1250759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2945" y="4589242"/>
            <a:ext cx="1028784" cy="1028784"/>
            <a:chOff x="1695226" y="3321784"/>
            <a:chExt cx="1250759" cy="1250759"/>
          </a:xfrm>
          <a:effectLst/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87414" y="4647631"/>
            <a:ext cx="1028784" cy="1028784"/>
            <a:chOff x="1695226" y="3321784"/>
            <a:chExt cx="1250759" cy="1250759"/>
          </a:xfrm>
          <a:effectLst/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60750" y="3202252"/>
            <a:ext cx="843220" cy="843220"/>
            <a:chOff x="1695226" y="3321784"/>
            <a:chExt cx="1250759" cy="1250759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759057" y="2922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731666" y="25025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727622" y="5516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0057794" y="46506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9386975" y="29348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623901" y="40063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04697" y="4129692"/>
            <a:ext cx="386384" cy="386384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77549" y="5758339"/>
            <a:ext cx="309044" cy="309044"/>
            <a:chOff x="304800" y="673100"/>
            <a:chExt cx="4000500" cy="4000500"/>
          </a:xfrm>
          <a:effectLst/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0357" y="3541707"/>
            <a:ext cx="404864" cy="404864"/>
            <a:chOff x="304800" y="673100"/>
            <a:chExt cx="4000500" cy="4000500"/>
          </a:xfrm>
          <a:effectLst/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9810743" y="2162443"/>
            <a:ext cx="386384" cy="386384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32094" y="5793672"/>
            <a:ext cx="193193" cy="193193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2058" y="1776060"/>
            <a:ext cx="386384" cy="386384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09853" y="4395568"/>
            <a:ext cx="193193" cy="193193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59057" y="3478408"/>
            <a:ext cx="422251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36" name="任意多边形 35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9373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000">
        <p14:flip dir="r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"/>
                            </p:stCondLst>
                            <p:childTnLst>
                              <p:par>
                                <p:cTn id="9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0617" y="175834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64146" y="175834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59177" y="1698718"/>
            <a:ext cx="2456864" cy="2456864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C0000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2451" y="4536271"/>
            <a:ext cx="2504974" cy="1029386"/>
            <a:chOff x="2217364" y="5177578"/>
            <a:chExt cx="2375217" cy="976065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242797" y="5177578"/>
              <a:ext cx="234978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626730" y="4333456"/>
            <a:ext cx="1721759" cy="0"/>
          </a:xfrm>
          <a:prstGeom prst="line">
            <a:avLst/>
          </a:prstGeom>
          <a:ln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140969" y="1698718"/>
            <a:ext cx="2456864" cy="2456864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C0000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94244" y="4536271"/>
            <a:ext cx="2478152" cy="1029384"/>
            <a:chOff x="2217364" y="5177577"/>
            <a:chExt cx="2349784" cy="976063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217364" y="5177577"/>
              <a:ext cx="234978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8508522" y="4333456"/>
            <a:ext cx="1721759" cy="0"/>
          </a:xfrm>
          <a:prstGeom prst="line">
            <a:avLst/>
          </a:prstGeom>
          <a:ln w="9525"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5174333" y="2717150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74333" y="4830163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9858" y="3537658"/>
            <a:ext cx="2399036" cy="1089846"/>
            <a:chOff x="1502659" y="4629752"/>
            <a:chExt cx="2067969" cy="103339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655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321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30788" y="2607657"/>
            <a:ext cx="677227" cy="638986"/>
            <a:chOff x="3098700" y="5569159"/>
            <a:chExt cx="642147" cy="605886"/>
          </a:xfrm>
          <a:solidFill>
            <a:srgbClr val="C00000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3538" y="2621089"/>
            <a:ext cx="545546" cy="612125"/>
            <a:chOff x="3199776" y="780891"/>
            <a:chExt cx="470261" cy="527652"/>
          </a:xfrm>
          <a:solidFill>
            <a:srgbClr val="C00000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41" name="任意多边形 40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825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4175343" y="2611656"/>
            <a:ext cx="5102889" cy="23843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072811" y="1990798"/>
            <a:ext cx="6415806" cy="30444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560967" y="1911188"/>
            <a:ext cx="1989217" cy="895092"/>
            <a:chOff x="1591195" y="3531392"/>
            <a:chExt cx="1721136" cy="774463"/>
          </a:xfrm>
          <a:effectLst/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31901" y="4635135"/>
            <a:ext cx="1989217" cy="895092"/>
            <a:chOff x="1591195" y="3531391"/>
            <a:chExt cx="1721136" cy="774463"/>
          </a:xfrm>
          <a:effectLst/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339384" y="1543253"/>
            <a:ext cx="1989217" cy="895092"/>
            <a:chOff x="1591195" y="3531392"/>
            <a:chExt cx="1721136" cy="774463"/>
          </a:xfrm>
          <a:effectLst/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1100" y="4659232"/>
            <a:ext cx="1989217" cy="895092"/>
            <a:chOff x="1591195" y="3531392"/>
            <a:chExt cx="1721136" cy="774463"/>
          </a:xfrm>
          <a:effectLst/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2581659" y="23000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9365791" y="19309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2075381" y="49996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8251978" y="504331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268767" y="2545216"/>
            <a:ext cx="1943436" cy="1943436"/>
            <a:chOff x="3746633" y="1810030"/>
            <a:chExt cx="1382075" cy="1382075"/>
          </a:xfrm>
          <a:effectLst/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188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1093006" y="3074986"/>
            <a:ext cx="3442694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1048206" y="564143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8225571" y="5707634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8522466" y="2774362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055428" y="1833794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549149" y="4510281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718875" y="4605592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863252" y="1489956"/>
            <a:ext cx="524938" cy="524938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36" name="任意多边形 35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2700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6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1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6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36710" y="2500612"/>
            <a:ext cx="2977653" cy="297765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/>
          </a:p>
        </p:txBody>
      </p:sp>
      <p:grpSp>
        <p:nvGrpSpPr>
          <p:cNvPr id="6" name="组合 5"/>
          <p:cNvGrpSpPr/>
          <p:nvPr/>
        </p:nvGrpSpPr>
        <p:grpSpPr>
          <a:xfrm>
            <a:off x="1136710" y="2500612"/>
            <a:ext cx="2977653" cy="2977653"/>
            <a:chOff x="1077495" y="1863081"/>
            <a:chExt cx="2823410" cy="2823410"/>
          </a:xfrm>
        </p:grpSpPr>
        <p:sp>
          <p:nvSpPr>
            <p:cNvPr id="7" name="椭圆 6"/>
            <p:cNvSpPr/>
            <p:nvPr/>
          </p:nvSpPr>
          <p:spPr>
            <a:xfrm>
              <a:off x="1077495" y="1863081"/>
              <a:ext cx="2823410" cy="2823410"/>
            </a:xfrm>
            <a:prstGeom prst="ellipse">
              <a:avLst/>
            </a:prstGeom>
            <a:gradFill flip="none" rotWithShape="1">
              <a:gsLst>
                <a:gs pos="16000">
                  <a:schemeClr val="bg1"/>
                </a:gs>
                <a:gs pos="62000">
                  <a:srgbClr val="F2F2F2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8" name="椭圆 7"/>
            <p:cNvSpPr/>
            <p:nvPr/>
          </p:nvSpPr>
          <p:spPr>
            <a:xfrm>
              <a:off x="1271516" y="2057102"/>
              <a:ext cx="2435367" cy="2435367"/>
            </a:xfrm>
            <a:prstGeom prst="ellipse">
              <a:avLst/>
            </a:prstGeom>
            <a:solidFill>
              <a:srgbClr val="C00000"/>
            </a:solidFill>
            <a:ln w="28575">
              <a:gradFill flip="none" rotWithShape="1">
                <a:gsLst>
                  <a:gs pos="0">
                    <a:srgbClr val="D3D3D3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</p:grpSp>
      <p:sp>
        <p:nvSpPr>
          <p:cNvPr id="9" name="饼形 8"/>
          <p:cNvSpPr/>
          <p:nvPr/>
        </p:nvSpPr>
        <p:spPr>
          <a:xfrm flipH="1">
            <a:off x="1484384" y="2848286"/>
            <a:ext cx="2282303" cy="2282303"/>
          </a:xfrm>
          <a:prstGeom prst="pi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0230" y="3087435"/>
            <a:ext cx="1089008" cy="835544"/>
            <a:chOff x="2615293" y="1775288"/>
            <a:chExt cx="1032597" cy="792263"/>
          </a:xfrm>
        </p:grpSpPr>
        <p:sp>
          <p:nvSpPr>
            <p:cNvPr id="11" name="文本框 10"/>
            <p:cNvSpPr txBox="1"/>
            <p:nvPr/>
          </p:nvSpPr>
          <p:spPr>
            <a:xfrm>
              <a:off x="2615293" y="1775288"/>
              <a:ext cx="1030514" cy="70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219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21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17376" y="2264469"/>
              <a:ext cx="1030514" cy="303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77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477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2832704" y="3968114"/>
            <a:ext cx="716432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839769" y="3998944"/>
            <a:ext cx="2028183" cy="1014976"/>
            <a:chOff x="307017" y="2767553"/>
            <a:chExt cx="1923124" cy="962401"/>
          </a:xfrm>
        </p:grpSpPr>
        <p:sp>
          <p:nvSpPr>
            <p:cNvPr id="15" name="文本框 14"/>
            <p:cNvSpPr txBox="1"/>
            <p:nvPr/>
          </p:nvSpPr>
          <p:spPr>
            <a:xfrm>
              <a:off x="307018" y="2767553"/>
              <a:ext cx="1923123" cy="321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7017" y="3051439"/>
              <a:ext cx="1757301" cy="67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4940549" y="2500612"/>
            <a:ext cx="2977653" cy="297765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/>
          </a:p>
        </p:txBody>
      </p:sp>
      <p:grpSp>
        <p:nvGrpSpPr>
          <p:cNvPr id="18" name="组合 17"/>
          <p:cNvGrpSpPr/>
          <p:nvPr/>
        </p:nvGrpSpPr>
        <p:grpSpPr>
          <a:xfrm>
            <a:off x="4940549" y="2500612"/>
            <a:ext cx="2977653" cy="2977653"/>
            <a:chOff x="4684295" y="1863081"/>
            <a:chExt cx="2823410" cy="2823410"/>
          </a:xfrm>
        </p:grpSpPr>
        <p:sp>
          <p:nvSpPr>
            <p:cNvPr id="19" name="椭圆 18"/>
            <p:cNvSpPr/>
            <p:nvPr/>
          </p:nvSpPr>
          <p:spPr>
            <a:xfrm>
              <a:off x="4684295" y="1863081"/>
              <a:ext cx="2823410" cy="2823410"/>
            </a:xfrm>
            <a:prstGeom prst="ellipse">
              <a:avLst/>
            </a:prstGeom>
            <a:gradFill flip="none" rotWithShape="1">
              <a:gsLst>
                <a:gs pos="16000">
                  <a:schemeClr val="bg1"/>
                </a:gs>
                <a:gs pos="62000">
                  <a:srgbClr val="F2F2F2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20" name="椭圆 19"/>
            <p:cNvSpPr/>
            <p:nvPr/>
          </p:nvSpPr>
          <p:spPr>
            <a:xfrm>
              <a:off x="4878316" y="2057102"/>
              <a:ext cx="2435367" cy="2435367"/>
            </a:xfrm>
            <a:prstGeom prst="ellipse">
              <a:avLst/>
            </a:prstGeom>
            <a:solidFill>
              <a:srgbClr val="C00000"/>
            </a:solidFill>
            <a:ln w="28575">
              <a:gradFill flip="none" rotWithShape="1">
                <a:gsLst>
                  <a:gs pos="0">
                    <a:srgbClr val="D3D3D3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</p:grpSp>
      <p:sp>
        <p:nvSpPr>
          <p:cNvPr id="21" name="饼形 20"/>
          <p:cNvSpPr/>
          <p:nvPr/>
        </p:nvSpPr>
        <p:spPr>
          <a:xfrm flipH="1">
            <a:off x="5288222" y="2848286"/>
            <a:ext cx="2282303" cy="2282303"/>
          </a:xfrm>
          <a:prstGeom prst="pi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44068" y="3087435"/>
            <a:ext cx="1089008" cy="835544"/>
            <a:chOff x="2615293" y="1775288"/>
            <a:chExt cx="1032597" cy="792263"/>
          </a:xfrm>
        </p:grpSpPr>
        <p:sp>
          <p:nvSpPr>
            <p:cNvPr id="23" name="文本框 22"/>
            <p:cNvSpPr txBox="1"/>
            <p:nvPr/>
          </p:nvSpPr>
          <p:spPr>
            <a:xfrm>
              <a:off x="2615293" y="1775288"/>
              <a:ext cx="1030514" cy="70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219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21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17376" y="2264469"/>
              <a:ext cx="1030514" cy="303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77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477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636542" y="3968114"/>
            <a:ext cx="716432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643609" y="3998944"/>
            <a:ext cx="2028182" cy="1014975"/>
            <a:chOff x="307018" y="2767553"/>
            <a:chExt cx="1923123" cy="962400"/>
          </a:xfrm>
        </p:grpSpPr>
        <p:sp>
          <p:nvSpPr>
            <p:cNvPr id="27" name="文本框 26"/>
            <p:cNvSpPr txBox="1"/>
            <p:nvPr/>
          </p:nvSpPr>
          <p:spPr>
            <a:xfrm>
              <a:off x="307018" y="2767553"/>
              <a:ext cx="1923123" cy="321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7018" y="3051439"/>
              <a:ext cx="1700956" cy="678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8744387" y="2500612"/>
            <a:ext cx="2977653" cy="297765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794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/>
          </a:p>
        </p:txBody>
      </p:sp>
      <p:grpSp>
        <p:nvGrpSpPr>
          <p:cNvPr id="30" name="组合 29"/>
          <p:cNvGrpSpPr/>
          <p:nvPr/>
        </p:nvGrpSpPr>
        <p:grpSpPr>
          <a:xfrm>
            <a:off x="8744387" y="2500612"/>
            <a:ext cx="2977653" cy="2977653"/>
            <a:chOff x="8291095" y="1863081"/>
            <a:chExt cx="2823410" cy="2823410"/>
          </a:xfrm>
        </p:grpSpPr>
        <p:sp>
          <p:nvSpPr>
            <p:cNvPr id="31" name="椭圆 30"/>
            <p:cNvSpPr/>
            <p:nvPr/>
          </p:nvSpPr>
          <p:spPr>
            <a:xfrm>
              <a:off x="8291095" y="1863081"/>
              <a:ext cx="2823410" cy="2823410"/>
            </a:xfrm>
            <a:prstGeom prst="ellipse">
              <a:avLst/>
            </a:prstGeom>
            <a:gradFill flip="none" rotWithShape="1">
              <a:gsLst>
                <a:gs pos="16000">
                  <a:schemeClr val="bg1"/>
                </a:gs>
                <a:gs pos="62000">
                  <a:srgbClr val="F2F2F2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546100" dist="76200" dir="27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  <p:sp>
          <p:nvSpPr>
            <p:cNvPr id="32" name="椭圆 31"/>
            <p:cNvSpPr/>
            <p:nvPr/>
          </p:nvSpPr>
          <p:spPr>
            <a:xfrm>
              <a:off x="8485116" y="2057102"/>
              <a:ext cx="2435367" cy="2435367"/>
            </a:xfrm>
            <a:prstGeom prst="ellipse">
              <a:avLst/>
            </a:prstGeom>
            <a:solidFill>
              <a:srgbClr val="C00000"/>
            </a:solidFill>
            <a:ln w="28575">
              <a:gradFill flip="none" rotWithShape="1">
                <a:gsLst>
                  <a:gs pos="0">
                    <a:srgbClr val="D3D3D3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/>
            </a:p>
          </p:txBody>
        </p:sp>
      </p:grpSp>
      <p:sp>
        <p:nvSpPr>
          <p:cNvPr id="33" name="饼形 32"/>
          <p:cNvSpPr/>
          <p:nvPr/>
        </p:nvSpPr>
        <p:spPr>
          <a:xfrm flipH="1">
            <a:off x="9092060" y="2848286"/>
            <a:ext cx="2282303" cy="2282303"/>
          </a:xfrm>
          <a:prstGeom prst="pi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147906" y="3087435"/>
            <a:ext cx="1089008" cy="835544"/>
            <a:chOff x="2615293" y="1775288"/>
            <a:chExt cx="1032597" cy="792263"/>
          </a:xfrm>
        </p:grpSpPr>
        <p:sp>
          <p:nvSpPr>
            <p:cNvPr id="35" name="文本框 34"/>
            <p:cNvSpPr txBox="1"/>
            <p:nvPr/>
          </p:nvSpPr>
          <p:spPr>
            <a:xfrm>
              <a:off x="2615293" y="1775288"/>
              <a:ext cx="1030514" cy="70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219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219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17376" y="2264469"/>
              <a:ext cx="1030514" cy="303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77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477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0440380" y="3968114"/>
            <a:ext cx="716432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9447447" y="3998944"/>
            <a:ext cx="2028182" cy="1014975"/>
            <a:chOff x="307018" y="2767553"/>
            <a:chExt cx="1923123" cy="962400"/>
          </a:xfrm>
        </p:grpSpPr>
        <p:sp>
          <p:nvSpPr>
            <p:cNvPr id="39" name="文本框 38"/>
            <p:cNvSpPr txBox="1"/>
            <p:nvPr/>
          </p:nvSpPr>
          <p:spPr>
            <a:xfrm>
              <a:off x="307018" y="2767553"/>
              <a:ext cx="1923123" cy="321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07018" y="3051439"/>
              <a:ext cx="1712890" cy="678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561590" y="3475024"/>
            <a:ext cx="473292" cy="404559"/>
            <a:chOff x="1179499" y="5126995"/>
            <a:chExt cx="695313" cy="59433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" name="Freeform 131"/>
            <p:cNvSpPr>
              <a:spLocks/>
            </p:cNvSpPr>
            <p:nvPr/>
          </p:nvSpPr>
          <p:spPr bwMode="auto">
            <a:xfrm>
              <a:off x="1179499" y="5632612"/>
              <a:ext cx="695313" cy="88718"/>
            </a:xfrm>
            <a:custGeom>
              <a:avLst/>
              <a:gdLst>
                <a:gd name="T0" fmla="*/ 383 w 408"/>
                <a:gd name="T1" fmla="*/ 0 h 52"/>
                <a:gd name="T2" fmla="*/ 363 w 408"/>
                <a:gd name="T3" fmla="*/ 0 h 52"/>
                <a:gd name="T4" fmla="*/ 363 w 408"/>
                <a:gd name="T5" fmla="*/ 17 h 52"/>
                <a:gd name="T6" fmla="*/ 283 w 408"/>
                <a:gd name="T7" fmla="*/ 17 h 52"/>
                <a:gd name="T8" fmla="*/ 283 w 408"/>
                <a:gd name="T9" fmla="*/ 0 h 52"/>
                <a:gd name="T10" fmla="*/ 238 w 408"/>
                <a:gd name="T11" fmla="*/ 0 h 52"/>
                <a:gd name="T12" fmla="*/ 238 w 408"/>
                <a:gd name="T13" fmla="*/ 14 h 52"/>
                <a:gd name="T14" fmla="*/ 158 w 408"/>
                <a:gd name="T15" fmla="*/ 14 h 52"/>
                <a:gd name="T16" fmla="*/ 158 w 408"/>
                <a:gd name="T17" fmla="*/ 0 h 52"/>
                <a:gd name="T18" fmla="*/ 115 w 408"/>
                <a:gd name="T19" fmla="*/ 0 h 52"/>
                <a:gd name="T20" fmla="*/ 115 w 408"/>
                <a:gd name="T21" fmla="*/ 15 h 52"/>
                <a:gd name="T22" fmla="*/ 35 w 408"/>
                <a:gd name="T23" fmla="*/ 15 h 52"/>
                <a:gd name="T24" fmla="*/ 35 w 408"/>
                <a:gd name="T25" fmla="*/ 0 h 52"/>
                <a:gd name="T26" fmla="*/ 26 w 408"/>
                <a:gd name="T27" fmla="*/ 0 h 52"/>
                <a:gd name="T28" fmla="*/ 0 w 408"/>
                <a:gd name="T29" fmla="*/ 26 h 52"/>
                <a:gd name="T30" fmla="*/ 0 w 408"/>
                <a:gd name="T31" fmla="*/ 27 h 52"/>
                <a:gd name="T32" fmla="*/ 26 w 408"/>
                <a:gd name="T33" fmla="*/ 52 h 52"/>
                <a:gd name="T34" fmla="*/ 383 w 408"/>
                <a:gd name="T35" fmla="*/ 52 h 52"/>
                <a:gd name="T36" fmla="*/ 408 w 408"/>
                <a:gd name="T37" fmla="*/ 27 h 52"/>
                <a:gd name="T38" fmla="*/ 408 w 408"/>
                <a:gd name="T39" fmla="*/ 26 h 52"/>
                <a:gd name="T40" fmla="*/ 383 w 408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8" h="52">
                  <a:moveTo>
                    <a:pt x="383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14"/>
                    <a:pt x="238" y="14"/>
                    <a:pt x="23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97" y="52"/>
                    <a:pt x="408" y="41"/>
                    <a:pt x="408" y="27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8" y="12"/>
                    <a:pt x="397" y="0"/>
                    <a:pt x="383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132"/>
            <p:cNvSpPr>
              <a:spLocks noChangeArrowheads="1"/>
            </p:cNvSpPr>
            <p:nvPr/>
          </p:nvSpPr>
          <p:spPr bwMode="auto">
            <a:xfrm>
              <a:off x="1662036" y="5126995"/>
              <a:ext cx="136322" cy="505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133"/>
            <p:cNvSpPr>
              <a:spLocks noChangeArrowheads="1"/>
            </p:cNvSpPr>
            <p:nvPr/>
          </p:nvSpPr>
          <p:spPr bwMode="auto">
            <a:xfrm>
              <a:off x="1449258" y="5274857"/>
              <a:ext cx="136322" cy="357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134"/>
            <p:cNvSpPr>
              <a:spLocks noChangeArrowheads="1"/>
            </p:cNvSpPr>
            <p:nvPr/>
          </p:nvSpPr>
          <p:spPr bwMode="auto">
            <a:xfrm>
              <a:off x="1239366" y="5401081"/>
              <a:ext cx="136322" cy="2315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59854" y="3424504"/>
            <a:ext cx="469804" cy="469804"/>
            <a:chOff x="6858828" y="3790714"/>
            <a:chExt cx="731377" cy="731377"/>
          </a:xfrm>
        </p:grpSpPr>
        <p:sp>
          <p:nvSpPr>
            <p:cNvPr id="47" name="Freeform 578"/>
            <p:cNvSpPr>
              <a:spLocks/>
            </p:cNvSpPr>
            <p:nvPr/>
          </p:nvSpPr>
          <p:spPr bwMode="auto">
            <a:xfrm>
              <a:off x="7450277" y="4178041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579"/>
            <p:cNvSpPr>
              <a:spLocks/>
            </p:cNvSpPr>
            <p:nvPr/>
          </p:nvSpPr>
          <p:spPr bwMode="auto">
            <a:xfrm>
              <a:off x="7228844" y="3790714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580"/>
            <p:cNvSpPr>
              <a:spLocks/>
            </p:cNvSpPr>
            <p:nvPr/>
          </p:nvSpPr>
          <p:spPr bwMode="auto">
            <a:xfrm>
              <a:off x="6858828" y="3833269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51440" y="3407998"/>
            <a:ext cx="478957" cy="460513"/>
            <a:chOff x="3620725" y="5138333"/>
            <a:chExt cx="702937" cy="675873"/>
          </a:xfrm>
          <a:solidFill>
            <a:schemeClr val="bg1">
              <a:lumMod val="50000"/>
            </a:schemeClr>
          </a:solidFill>
        </p:grpSpPr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54" name="任意多边形 53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90116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2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7" grpId="0" animBg="1"/>
          <p:bldP spid="21" grpId="0" animBg="1"/>
          <p:bldP spid="29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2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2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2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1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9" grpId="0" animBg="1"/>
          <p:bldP spid="17" grpId="0" animBg="1"/>
          <p:bldP spid="21" grpId="0" animBg="1"/>
          <p:bldP spid="29" grpId="0" animBg="1"/>
          <p:bldP spid="3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0" y="0"/>
            <a:ext cx="12877800" cy="7239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Text" lastClr="000000"/>
              </a:solidFill>
            </a:endParaRPr>
          </a:p>
        </p:txBody>
      </p:sp>
      <p:sp>
        <p:nvSpPr>
          <p:cNvPr id="4" name="平行四边形 3"/>
          <p:cNvSpPr/>
          <p:nvPr/>
        </p:nvSpPr>
        <p:spPr>
          <a:xfrm rot="3660000">
            <a:off x="3297741" y="2020760"/>
            <a:ext cx="10038798" cy="3195157"/>
          </a:xfrm>
          <a:prstGeom prst="parallelogram">
            <a:avLst>
              <a:gd name="adj" fmla="val 54847"/>
            </a:avLst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Text" lastClr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7224" y="921978"/>
            <a:ext cx="2930763" cy="741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18" kern="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r>
              <a:rPr lang="en-US" altLang="zh-CN" sz="4218" kern="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/Content</a:t>
            </a:r>
            <a:endParaRPr lang="zh-CN" altLang="en-US" sz="4218" kern="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468935" y="2096766"/>
            <a:ext cx="6404037" cy="628247"/>
            <a:chOff x="2032681" y="1495046"/>
            <a:chExt cx="6072726" cy="595745"/>
          </a:xfrm>
        </p:grpSpPr>
        <p:sp>
          <p:nvSpPr>
            <p:cNvPr id="6" name="文本框 5"/>
            <p:cNvSpPr txBox="1"/>
            <p:nvPr/>
          </p:nvSpPr>
          <p:spPr>
            <a:xfrm>
              <a:off x="5395484" y="1536109"/>
              <a:ext cx="2709923" cy="496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57629" y="1817227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2032681" y="1495046"/>
              <a:ext cx="595745" cy="595745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27355" y="2133779"/>
            <a:ext cx="711402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 b="1" kern="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2953" b="1" kern="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059485" y="3144516"/>
            <a:ext cx="6404037" cy="628247"/>
            <a:chOff x="2032681" y="1495046"/>
            <a:chExt cx="6072726" cy="595745"/>
          </a:xfrm>
        </p:grpSpPr>
        <p:sp>
          <p:nvSpPr>
            <p:cNvPr id="39" name="文本框 38"/>
            <p:cNvSpPr txBox="1"/>
            <p:nvPr/>
          </p:nvSpPr>
          <p:spPr>
            <a:xfrm>
              <a:off x="5395484" y="1536109"/>
              <a:ext cx="2709923" cy="496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857629" y="1817227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2032681" y="1495046"/>
              <a:ext cx="595745" cy="595745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017905" y="3181529"/>
            <a:ext cx="711402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 b="1" kern="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zh-CN" altLang="en-US" sz="2953" b="1" kern="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650035" y="4182741"/>
            <a:ext cx="6404037" cy="628247"/>
            <a:chOff x="2032681" y="1495046"/>
            <a:chExt cx="6072726" cy="595745"/>
          </a:xfrm>
        </p:grpSpPr>
        <p:sp>
          <p:nvSpPr>
            <p:cNvPr id="50" name="文本框 49"/>
            <p:cNvSpPr txBox="1"/>
            <p:nvPr/>
          </p:nvSpPr>
          <p:spPr>
            <a:xfrm>
              <a:off x="5395484" y="1536109"/>
              <a:ext cx="2709923" cy="496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857629" y="1817227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2032681" y="1495046"/>
              <a:ext cx="595745" cy="595745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608455" y="4219754"/>
            <a:ext cx="711402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 b="1" kern="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zh-CN" altLang="en-US" sz="2953" b="1" kern="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402510" y="5401941"/>
            <a:ext cx="6404037" cy="628247"/>
            <a:chOff x="2032681" y="1495046"/>
            <a:chExt cx="6072726" cy="595745"/>
          </a:xfrm>
        </p:grpSpPr>
        <p:sp>
          <p:nvSpPr>
            <p:cNvPr id="55" name="文本框 54"/>
            <p:cNvSpPr txBox="1"/>
            <p:nvPr/>
          </p:nvSpPr>
          <p:spPr>
            <a:xfrm>
              <a:off x="5395484" y="1536109"/>
              <a:ext cx="2709923" cy="496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857629" y="1817227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2032681" y="1495046"/>
              <a:ext cx="595745" cy="595745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360930" y="5438954"/>
            <a:ext cx="711402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 b="1" kern="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  <a:endParaRPr lang="zh-CN" altLang="en-US" sz="2953" b="1" kern="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993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4" grpId="0" animBg="1"/>
      <p:bldP spid="5" grpId="0"/>
      <p:bldP spid="2" grpId="0"/>
      <p:bldP spid="48" grpId="0"/>
      <p:bldP spid="53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" y="4023653"/>
            <a:ext cx="12860277" cy="919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850" tIns="64926" rIns="129850" bIns="6492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9036" y="3428622"/>
            <a:ext cx="1223314" cy="1223118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0372" y="3593122"/>
            <a:ext cx="925859" cy="925710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4253" y="3435995"/>
            <a:ext cx="1240154" cy="1239956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2428" y="3577326"/>
            <a:ext cx="957449" cy="957296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7903" y="3577328"/>
            <a:ext cx="996435" cy="957296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19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687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687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23373" y="3418552"/>
            <a:ext cx="1275054" cy="1274852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19" y="4180595"/>
              <a:ext cx="1015119" cy="531391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26450" y="3189043"/>
            <a:ext cx="1734137" cy="1733860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4"/>
              <a:ext cx="1097152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9293" y="2003136"/>
            <a:ext cx="2282505" cy="1326534"/>
            <a:chOff x="800766" y="1460169"/>
            <a:chExt cx="1363987" cy="895557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9169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32687" y="1460169"/>
              <a:ext cx="1063050" cy="895557"/>
              <a:chOff x="832687" y="1460169"/>
              <a:chExt cx="1063050" cy="895557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832687" y="1460169"/>
                <a:ext cx="1063050" cy="16622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94215" y="2014631"/>
            <a:ext cx="2215164" cy="1264797"/>
            <a:chOff x="873900" y="1596965"/>
            <a:chExt cx="1166203" cy="75876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436924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92426" y="1596965"/>
              <a:ext cx="964210" cy="758761"/>
              <a:chOff x="892426" y="1596965"/>
              <a:chExt cx="964210" cy="75876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892426" y="1596965"/>
                <a:ext cx="964210" cy="147710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328120" y="1940411"/>
            <a:ext cx="2305160" cy="1331403"/>
            <a:chOff x="873900" y="1622147"/>
            <a:chExt cx="1166203" cy="733579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401291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881564" y="1622147"/>
              <a:ext cx="1008112" cy="733579"/>
              <a:chOff x="881564" y="1622147"/>
              <a:chExt cx="1008112" cy="733579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881564" y="1622147"/>
                <a:ext cx="1008112" cy="135663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615450" y="1964676"/>
            <a:ext cx="2180478" cy="1049331"/>
            <a:chOff x="873900" y="1598062"/>
            <a:chExt cx="1166203" cy="595646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41342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73900" y="1598062"/>
              <a:ext cx="1008112" cy="595646"/>
              <a:chOff x="873900" y="1598062"/>
              <a:chExt cx="1008112" cy="595646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873900" y="1598062"/>
                <a:ext cx="1008112" cy="13976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193877" y="4812394"/>
            <a:ext cx="2284392" cy="1378801"/>
            <a:chOff x="873900" y="1340833"/>
            <a:chExt cx="1166203" cy="903967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96" y="1340833"/>
              <a:ext cx="1008112" cy="409610"/>
              <a:chOff x="884396" y="1340833"/>
              <a:chExt cx="1008112" cy="40961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884396" y="158901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996502" y="4812394"/>
            <a:ext cx="2284392" cy="1378801"/>
            <a:chOff x="873900" y="1340833"/>
            <a:chExt cx="1166203" cy="903967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75710" y="1340833"/>
              <a:ext cx="1008112" cy="398525"/>
              <a:chOff x="875710" y="1340833"/>
              <a:chExt cx="1008112" cy="398525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875710" y="1577931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773807" y="4890618"/>
            <a:ext cx="2300774" cy="1378801"/>
            <a:chOff x="865537" y="1340833"/>
            <a:chExt cx="1174566" cy="903967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65537" y="1340833"/>
              <a:ext cx="1008112" cy="392300"/>
              <a:chOff x="865537" y="1340833"/>
              <a:chExt cx="1008112" cy="392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78"/>
              <p:cNvSpPr txBox="1"/>
              <p:nvPr/>
            </p:nvSpPr>
            <p:spPr>
              <a:xfrm>
                <a:off x="865537" y="157170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90" name="任意多边形 89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2699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9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3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5599" y="3112269"/>
            <a:ext cx="4683728" cy="452350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C00000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标题文字内容</a:t>
            </a:r>
            <a:endParaRPr lang="en-US" altLang="zh-CN" sz="5062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rgbClr val="C00000"/>
                </a:solidFill>
                <a:latin typeface="+mj-ea"/>
                <a:ea typeface="+mj-ea"/>
              </a:rPr>
              <a:t>04</a:t>
            </a:r>
            <a:endParaRPr lang="zh-CN" altLang="en-US" sz="7031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96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Freeform 5"/>
          <p:cNvSpPr>
            <a:spLocks/>
          </p:cNvSpPr>
          <p:nvPr/>
        </p:nvSpPr>
        <p:spPr bwMode="auto">
          <a:xfrm>
            <a:off x="6247385" y="4622902"/>
            <a:ext cx="2307703" cy="2030157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B8BBBC">
                  <a:alpha val="15000"/>
                </a:srgbClr>
              </a:gs>
            </a:gsLst>
            <a:lin ang="2700000" scaled="0"/>
          </a:gradFill>
          <a:ln w="2222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15" name="Freeform 5"/>
          <p:cNvSpPr>
            <a:spLocks/>
          </p:cNvSpPr>
          <p:nvPr/>
        </p:nvSpPr>
        <p:spPr bwMode="auto">
          <a:xfrm>
            <a:off x="4708560" y="1591837"/>
            <a:ext cx="1747518" cy="1537776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B8BBBC">
                  <a:alpha val="15000"/>
                </a:srgbClr>
              </a:gs>
            </a:gsLst>
            <a:lin ang="2700000" scaled="0"/>
          </a:gradFill>
          <a:ln w="2222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grpSp>
        <p:nvGrpSpPr>
          <p:cNvPr id="316" name="组合 1"/>
          <p:cNvGrpSpPr>
            <a:grpSpLocks/>
          </p:cNvGrpSpPr>
          <p:nvPr/>
        </p:nvGrpSpPr>
        <p:grpSpPr bwMode="auto">
          <a:xfrm>
            <a:off x="8050685" y="1253551"/>
            <a:ext cx="2281661" cy="2009069"/>
            <a:chOff x="7562320" y="897326"/>
            <a:chExt cx="2164994" cy="1905223"/>
          </a:xfrm>
        </p:grpSpPr>
        <p:sp>
          <p:nvSpPr>
            <p:cNvPr id="317" name="Freeform 5"/>
            <p:cNvSpPr>
              <a:spLocks/>
            </p:cNvSpPr>
            <p:nvPr/>
          </p:nvSpPr>
          <p:spPr bwMode="auto">
            <a:xfrm>
              <a:off x="7562320" y="897326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8" name="Freeform 5"/>
            <p:cNvSpPr>
              <a:spLocks/>
            </p:cNvSpPr>
            <p:nvPr/>
          </p:nvSpPr>
          <p:spPr bwMode="auto">
            <a:xfrm>
              <a:off x="7708469" y="1025939"/>
              <a:ext cx="1872695" cy="1647996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ln>
                  <a:solidFill>
                    <a:srgbClr val="7BB453"/>
                  </a:solidFill>
                </a:ln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319" name="组合 72"/>
            <p:cNvGrpSpPr>
              <a:grpSpLocks/>
            </p:cNvGrpSpPr>
            <p:nvPr/>
          </p:nvGrpSpPr>
          <p:grpSpPr bwMode="auto">
            <a:xfrm>
              <a:off x="8227424" y="1384273"/>
              <a:ext cx="1328649" cy="1223201"/>
              <a:chOff x="5722963" y="2742165"/>
              <a:chExt cx="500063" cy="460375"/>
            </a:xfrm>
          </p:grpSpPr>
          <p:sp>
            <p:nvSpPr>
              <p:cNvPr id="320" name="Freeform 55"/>
              <p:cNvSpPr>
                <a:spLocks/>
              </p:cNvSpPr>
              <p:nvPr/>
            </p:nvSpPr>
            <p:spPr bwMode="auto">
              <a:xfrm>
                <a:off x="5742013" y="2745340"/>
                <a:ext cx="481013" cy="457200"/>
              </a:xfrm>
              <a:custGeom>
                <a:avLst/>
                <a:gdLst>
                  <a:gd name="T0" fmla="*/ 137 w 303"/>
                  <a:gd name="T1" fmla="*/ 288 h 288"/>
                  <a:gd name="T2" fmla="*/ 0 w 303"/>
                  <a:gd name="T3" fmla="*/ 174 h 288"/>
                  <a:gd name="T4" fmla="*/ 2 w 303"/>
                  <a:gd name="T5" fmla="*/ 15 h 288"/>
                  <a:gd name="T6" fmla="*/ 54 w 303"/>
                  <a:gd name="T7" fmla="*/ 10 h 288"/>
                  <a:gd name="T8" fmla="*/ 85 w 303"/>
                  <a:gd name="T9" fmla="*/ 43 h 288"/>
                  <a:gd name="T10" fmla="*/ 106 w 303"/>
                  <a:gd name="T11" fmla="*/ 22 h 288"/>
                  <a:gd name="T12" fmla="*/ 128 w 303"/>
                  <a:gd name="T13" fmla="*/ 0 h 288"/>
                  <a:gd name="T14" fmla="*/ 303 w 303"/>
                  <a:gd name="T15" fmla="*/ 150 h 288"/>
                  <a:gd name="T16" fmla="*/ 137 w 303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3" h="288">
                    <a:moveTo>
                      <a:pt x="137" y="288"/>
                    </a:moveTo>
                    <a:lnTo>
                      <a:pt x="0" y="174"/>
                    </a:lnTo>
                    <a:lnTo>
                      <a:pt x="2" y="15"/>
                    </a:lnTo>
                    <a:lnTo>
                      <a:pt x="54" y="10"/>
                    </a:lnTo>
                    <a:lnTo>
                      <a:pt x="85" y="43"/>
                    </a:lnTo>
                    <a:lnTo>
                      <a:pt x="106" y="22"/>
                    </a:lnTo>
                    <a:lnTo>
                      <a:pt x="128" y="0"/>
                    </a:lnTo>
                    <a:lnTo>
                      <a:pt x="303" y="150"/>
                    </a:lnTo>
                    <a:lnTo>
                      <a:pt x="137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321" name="Freeform 56"/>
              <p:cNvSpPr>
                <a:spLocks noEditPoints="1"/>
              </p:cNvSpPr>
              <p:nvPr/>
            </p:nvSpPr>
            <p:spPr bwMode="auto">
              <a:xfrm>
                <a:off x="5722963" y="2742165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7692 h 77"/>
                  <a:gd name="T8" fmla="*/ 100935 w 31"/>
                  <a:gd name="T9" fmla="*/ 279194 h 77"/>
                  <a:gd name="T10" fmla="*/ 59813 w 31"/>
                  <a:gd name="T11" fmla="*/ 290513 h 77"/>
                  <a:gd name="T12" fmla="*/ 7477 w 31"/>
                  <a:gd name="T13" fmla="*/ 271649 h 77"/>
                  <a:gd name="T14" fmla="*/ 0 w 31"/>
                  <a:gd name="T15" fmla="*/ 215055 h 77"/>
                  <a:gd name="T16" fmla="*/ 0 w 31"/>
                  <a:gd name="T17" fmla="*/ 79231 h 77"/>
                  <a:gd name="T18" fmla="*/ 11215 w 31"/>
                  <a:gd name="T19" fmla="*/ 22637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4" y="76"/>
                      <a:pt x="21" y="77"/>
                      <a:pt x="16" y="77"/>
                    </a:cubicBezTo>
                    <a:cubicBezTo>
                      <a:pt x="9" y="77"/>
                      <a:pt x="5" y="76"/>
                      <a:pt x="2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2" name="Freeform 57"/>
              <p:cNvSpPr>
                <a:spLocks/>
              </p:cNvSpPr>
              <p:nvPr/>
            </p:nvSpPr>
            <p:spPr bwMode="auto">
              <a:xfrm>
                <a:off x="5876951" y="2745340"/>
                <a:ext cx="68263" cy="287338"/>
              </a:xfrm>
              <a:custGeom>
                <a:avLst/>
                <a:gdLst>
                  <a:gd name="T0" fmla="*/ 0 w 18"/>
                  <a:gd name="T1" fmla="*/ 41588 h 76"/>
                  <a:gd name="T2" fmla="*/ 41716 w 18"/>
                  <a:gd name="T3" fmla="*/ 0 h 76"/>
                  <a:gd name="T4" fmla="*/ 68263 w 18"/>
                  <a:gd name="T5" fmla="*/ 0 h 76"/>
                  <a:gd name="T6" fmla="*/ 68263 w 18"/>
                  <a:gd name="T7" fmla="*/ 287338 h 76"/>
                  <a:gd name="T8" fmla="*/ 30339 w 18"/>
                  <a:gd name="T9" fmla="*/ 287338 h 76"/>
                  <a:gd name="T10" fmla="*/ 30339 w 18"/>
                  <a:gd name="T11" fmla="*/ 71835 h 76"/>
                  <a:gd name="T12" fmla="*/ 0 w 18"/>
                  <a:gd name="T13" fmla="*/ 71835 h 76"/>
                  <a:gd name="T14" fmla="*/ 0 w 18"/>
                  <a:gd name="T15" fmla="*/ 41588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76">
                    <a:moveTo>
                      <a:pt x="0" y="11"/>
                    </a:moveTo>
                    <a:cubicBezTo>
                      <a:pt x="7" y="10"/>
                      <a:pt x="10" y="7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23" name="组合 2"/>
          <p:cNvGrpSpPr>
            <a:grpSpLocks/>
          </p:cNvGrpSpPr>
          <p:nvPr/>
        </p:nvGrpSpPr>
        <p:grpSpPr bwMode="auto">
          <a:xfrm>
            <a:off x="6195894" y="2361888"/>
            <a:ext cx="2281661" cy="2009069"/>
            <a:chOff x="5803300" y="1948400"/>
            <a:chExt cx="2164994" cy="1905223"/>
          </a:xfrm>
        </p:grpSpPr>
        <p:sp>
          <p:nvSpPr>
            <p:cNvPr id="324" name="Freeform 5"/>
            <p:cNvSpPr>
              <a:spLocks/>
            </p:cNvSpPr>
            <p:nvPr/>
          </p:nvSpPr>
          <p:spPr bwMode="auto">
            <a:xfrm>
              <a:off x="5803300" y="1948400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5" name="Freeform 5"/>
            <p:cNvSpPr>
              <a:spLocks/>
            </p:cNvSpPr>
            <p:nvPr/>
          </p:nvSpPr>
          <p:spPr bwMode="auto">
            <a:xfrm>
              <a:off x="5948780" y="2078346"/>
              <a:ext cx="1846429" cy="1624882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C00000"/>
            </a:solidFill>
            <a:ln w="285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326" name="组合 73"/>
            <p:cNvGrpSpPr>
              <a:grpSpLocks/>
            </p:cNvGrpSpPr>
            <p:nvPr/>
          </p:nvGrpSpPr>
          <p:grpSpPr bwMode="auto">
            <a:xfrm>
              <a:off x="6481655" y="2517630"/>
              <a:ext cx="1339125" cy="1206045"/>
              <a:chOff x="952501" y="6013451"/>
              <a:chExt cx="511175" cy="460375"/>
            </a:xfrm>
          </p:grpSpPr>
          <p:sp>
            <p:nvSpPr>
              <p:cNvPr id="327" name="Freeform 58"/>
              <p:cNvSpPr>
                <a:spLocks/>
              </p:cNvSpPr>
              <p:nvPr/>
            </p:nvSpPr>
            <p:spPr bwMode="auto">
              <a:xfrm>
                <a:off x="971551" y="6021388"/>
                <a:ext cx="492125" cy="452438"/>
              </a:xfrm>
              <a:custGeom>
                <a:avLst/>
                <a:gdLst>
                  <a:gd name="T0" fmla="*/ 137 w 310"/>
                  <a:gd name="T1" fmla="*/ 285 h 285"/>
                  <a:gd name="T2" fmla="*/ 0 w 310"/>
                  <a:gd name="T3" fmla="*/ 171 h 285"/>
                  <a:gd name="T4" fmla="*/ 2 w 310"/>
                  <a:gd name="T5" fmla="*/ 12 h 285"/>
                  <a:gd name="T6" fmla="*/ 54 w 310"/>
                  <a:gd name="T7" fmla="*/ 7 h 285"/>
                  <a:gd name="T8" fmla="*/ 87 w 310"/>
                  <a:gd name="T9" fmla="*/ 40 h 285"/>
                  <a:gd name="T10" fmla="*/ 97 w 310"/>
                  <a:gd name="T11" fmla="*/ 7 h 285"/>
                  <a:gd name="T12" fmla="*/ 137 w 310"/>
                  <a:gd name="T13" fmla="*/ 0 h 285"/>
                  <a:gd name="T14" fmla="*/ 310 w 310"/>
                  <a:gd name="T15" fmla="*/ 150 h 285"/>
                  <a:gd name="T16" fmla="*/ 137 w 310"/>
                  <a:gd name="T1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5">
                    <a:moveTo>
                      <a:pt x="137" y="285"/>
                    </a:moveTo>
                    <a:lnTo>
                      <a:pt x="0" y="171"/>
                    </a:lnTo>
                    <a:lnTo>
                      <a:pt x="2" y="12"/>
                    </a:lnTo>
                    <a:lnTo>
                      <a:pt x="54" y="7"/>
                    </a:lnTo>
                    <a:lnTo>
                      <a:pt x="87" y="40"/>
                    </a:lnTo>
                    <a:lnTo>
                      <a:pt x="97" y="7"/>
                    </a:lnTo>
                    <a:lnTo>
                      <a:pt x="137" y="0"/>
                    </a:lnTo>
                    <a:lnTo>
                      <a:pt x="310" y="150"/>
                    </a:lnTo>
                    <a:lnTo>
                      <a:pt x="137" y="285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328" name="Freeform 59"/>
              <p:cNvSpPr>
                <a:spLocks noEditPoints="1"/>
              </p:cNvSpPr>
              <p:nvPr/>
            </p:nvSpPr>
            <p:spPr bwMode="auto">
              <a:xfrm>
                <a:off x="952501" y="6013451"/>
                <a:ext cx="115888" cy="290513"/>
              </a:xfrm>
              <a:custGeom>
                <a:avLst/>
                <a:gdLst>
                  <a:gd name="T0" fmla="*/ 63551 w 31"/>
                  <a:gd name="T1" fmla="*/ 0 h 77"/>
                  <a:gd name="T2" fmla="*/ 104673 w 31"/>
                  <a:gd name="T3" fmla="*/ 18864 h 77"/>
                  <a:gd name="T4" fmla="*/ 115888 w 31"/>
                  <a:gd name="T5" fmla="*/ 67912 h 77"/>
                  <a:gd name="T6" fmla="*/ 115888 w 31"/>
                  <a:gd name="T7" fmla="*/ 233920 h 77"/>
                  <a:gd name="T8" fmla="*/ 100935 w 31"/>
                  <a:gd name="T9" fmla="*/ 275421 h 77"/>
                  <a:gd name="T10" fmla="*/ 59813 w 31"/>
                  <a:gd name="T11" fmla="*/ 290513 h 77"/>
                  <a:gd name="T12" fmla="*/ 11215 w 31"/>
                  <a:gd name="T13" fmla="*/ 267876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215 w 31"/>
                  <a:gd name="T19" fmla="*/ 18864 h 77"/>
                  <a:gd name="T20" fmla="*/ 63551 w 31"/>
                  <a:gd name="T21" fmla="*/ 0 h 77"/>
                  <a:gd name="T22" fmla="*/ 59813 w 31"/>
                  <a:gd name="T23" fmla="*/ 264103 h 77"/>
                  <a:gd name="T24" fmla="*/ 82243 w 31"/>
                  <a:gd name="T25" fmla="*/ 222601 h 77"/>
                  <a:gd name="T26" fmla="*/ 82243 w 31"/>
                  <a:gd name="T27" fmla="*/ 64139 h 77"/>
                  <a:gd name="T28" fmla="*/ 59813 w 31"/>
                  <a:gd name="T29" fmla="*/ 26410 h 77"/>
                  <a:gd name="T30" fmla="*/ 33645 w 31"/>
                  <a:gd name="T31" fmla="*/ 64139 h 77"/>
                  <a:gd name="T32" fmla="*/ 33645 w 31"/>
                  <a:gd name="T33" fmla="*/ 75458 h 77"/>
                  <a:gd name="T34" fmla="*/ 33645 w 31"/>
                  <a:gd name="T35" fmla="*/ 86777 h 77"/>
                  <a:gd name="T36" fmla="*/ 33645 w 31"/>
                  <a:gd name="T37" fmla="*/ 132051 h 77"/>
                  <a:gd name="T38" fmla="*/ 33645 w 31"/>
                  <a:gd name="T39" fmla="*/ 181099 h 77"/>
                  <a:gd name="T40" fmla="*/ 33645 w 31"/>
                  <a:gd name="T41" fmla="*/ 222601 h 77"/>
                  <a:gd name="T42" fmla="*/ 59813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1"/>
                      <a:pt x="28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9" y="77"/>
                      <a:pt x="5" y="75"/>
                      <a:pt x="3" y="71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3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2" y="66"/>
                      <a:pt x="22" y="59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0"/>
                      <a:pt x="20" y="7"/>
                      <a:pt x="16" y="7"/>
                    </a:cubicBezTo>
                    <a:cubicBezTo>
                      <a:pt x="11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1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9" name="Freeform 60"/>
              <p:cNvSpPr>
                <a:spLocks/>
              </p:cNvSpPr>
              <p:nvPr/>
            </p:nvSpPr>
            <p:spPr bwMode="auto">
              <a:xfrm>
                <a:off x="1090613" y="6013451"/>
                <a:ext cx="117475" cy="290513"/>
              </a:xfrm>
              <a:custGeom>
                <a:avLst/>
                <a:gdLst>
                  <a:gd name="T0" fmla="*/ 0 w 31"/>
                  <a:gd name="T1" fmla="*/ 60366 h 77"/>
                  <a:gd name="T2" fmla="*/ 15158 w 31"/>
                  <a:gd name="T3" fmla="*/ 15092 h 77"/>
                  <a:gd name="T4" fmla="*/ 60632 w 31"/>
                  <a:gd name="T5" fmla="*/ 0 h 77"/>
                  <a:gd name="T6" fmla="*/ 109896 w 31"/>
                  <a:gd name="T7" fmla="*/ 22637 h 77"/>
                  <a:gd name="T8" fmla="*/ 117475 w 31"/>
                  <a:gd name="T9" fmla="*/ 83004 h 77"/>
                  <a:gd name="T10" fmla="*/ 113685 w 31"/>
                  <a:gd name="T11" fmla="*/ 113187 h 77"/>
                  <a:gd name="T12" fmla="*/ 102317 w 31"/>
                  <a:gd name="T13" fmla="*/ 143370 h 77"/>
                  <a:gd name="T14" fmla="*/ 68211 w 31"/>
                  <a:gd name="T15" fmla="*/ 196191 h 77"/>
                  <a:gd name="T16" fmla="*/ 41685 w 31"/>
                  <a:gd name="T17" fmla="*/ 256557 h 77"/>
                  <a:gd name="T18" fmla="*/ 117475 w 31"/>
                  <a:gd name="T19" fmla="*/ 256557 h 77"/>
                  <a:gd name="T20" fmla="*/ 117475 w 31"/>
                  <a:gd name="T21" fmla="*/ 286740 h 77"/>
                  <a:gd name="T22" fmla="*/ 30316 w 31"/>
                  <a:gd name="T23" fmla="*/ 290513 h 77"/>
                  <a:gd name="T24" fmla="*/ 0 w 31"/>
                  <a:gd name="T25" fmla="*/ 286740 h 77"/>
                  <a:gd name="T26" fmla="*/ 0 w 31"/>
                  <a:gd name="T27" fmla="*/ 286740 h 77"/>
                  <a:gd name="T28" fmla="*/ 18948 w 31"/>
                  <a:gd name="T29" fmla="*/ 207509 h 77"/>
                  <a:gd name="T30" fmla="*/ 64422 w 31"/>
                  <a:gd name="T31" fmla="*/ 139597 h 77"/>
                  <a:gd name="T32" fmla="*/ 79580 w 31"/>
                  <a:gd name="T33" fmla="*/ 75458 h 77"/>
                  <a:gd name="T34" fmla="*/ 79580 w 31"/>
                  <a:gd name="T35" fmla="*/ 71685 h 77"/>
                  <a:gd name="T36" fmla="*/ 79580 w 31"/>
                  <a:gd name="T37" fmla="*/ 64139 h 77"/>
                  <a:gd name="T38" fmla="*/ 79580 w 31"/>
                  <a:gd name="T39" fmla="*/ 45275 h 77"/>
                  <a:gd name="T40" fmla="*/ 56843 w 31"/>
                  <a:gd name="T41" fmla="*/ 26410 h 77"/>
                  <a:gd name="T42" fmla="*/ 37895 w 31"/>
                  <a:gd name="T43" fmla="*/ 60366 h 77"/>
                  <a:gd name="T44" fmla="*/ 37895 w 31"/>
                  <a:gd name="T45" fmla="*/ 71685 h 77"/>
                  <a:gd name="T46" fmla="*/ 37895 w 31"/>
                  <a:gd name="T47" fmla="*/ 79231 h 77"/>
                  <a:gd name="T48" fmla="*/ 37895 w 31"/>
                  <a:gd name="T49" fmla="*/ 86777 h 77"/>
                  <a:gd name="T50" fmla="*/ 37895 w 31"/>
                  <a:gd name="T51" fmla="*/ 98095 h 77"/>
                  <a:gd name="T52" fmla="*/ 0 w 31"/>
                  <a:gd name="T53" fmla="*/ 98095 h 77"/>
                  <a:gd name="T54" fmla="*/ 0 w 31"/>
                  <a:gd name="T55" fmla="*/ 60366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1" h="77">
                    <a:moveTo>
                      <a:pt x="0" y="16"/>
                    </a:move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cubicBezTo>
                      <a:pt x="23" y="0"/>
                      <a:pt x="27" y="2"/>
                      <a:pt x="29" y="6"/>
                    </a:cubicBezTo>
                    <a:cubicBezTo>
                      <a:pt x="30" y="9"/>
                      <a:pt x="31" y="14"/>
                      <a:pt x="31" y="22"/>
                    </a:cubicBezTo>
                    <a:cubicBezTo>
                      <a:pt x="31" y="25"/>
                      <a:pt x="31" y="28"/>
                      <a:pt x="30" y="30"/>
                    </a:cubicBezTo>
                    <a:cubicBezTo>
                      <a:pt x="30" y="32"/>
                      <a:pt x="29" y="35"/>
                      <a:pt x="27" y="38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58"/>
                      <a:pt x="12" y="63"/>
                      <a:pt x="1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8"/>
                      <a:pt x="2" y="61"/>
                      <a:pt x="5" y="55"/>
                    </a:cubicBezTo>
                    <a:cubicBezTo>
                      <a:pt x="7" y="51"/>
                      <a:pt x="11" y="45"/>
                      <a:pt x="17" y="37"/>
                    </a:cubicBezTo>
                    <a:cubicBezTo>
                      <a:pt x="20" y="32"/>
                      <a:pt x="21" y="27"/>
                      <a:pt x="21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3"/>
                      <a:pt x="21" y="12"/>
                    </a:cubicBezTo>
                    <a:cubicBezTo>
                      <a:pt x="20" y="9"/>
                      <a:pt x="18" y="7"/>
                      <a:pt x="15" y="7"/>
                    </a:cubicBezTo>
                    <a:cubicBezTo>
                      <a:pt x="11" y="7"/>
                      <a:pt x="10" y="10"/>
                      <a:pt x="10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30" name="组合 3"/>
          <p:cNvGrpSpPr>
            <a:grpSpLocks/>
          </p:cNvGrpSpPr>
          <p:nvPr/>
        </p:nvGrpSpPr>
        <p:grpSpPr bwMode="auto">
          <a:xfrm>
            <a:off x="4341105" y="3470225"/>
            <a:ext cx="2281661" cy="2010744"/>
            <a:chOff x="4044280" y="2999474"/>
            <a:chExt cx="2164994" cy="1905223"/>
          </a:xfrm>
        </p:grpSpPr>
        <p:sp>
          <p:nvSpPr>
            <p:cNvPr id="331" name="Freeform 5"/>
            <p:cNvSpPr>
              <a:spLocks/>
            </p:cNvSpPr>
            <p:nvPr/>
          </p:nvSpPr>
          <p:spPr bwMode="auto">
            <a:xfrm>
              <a:off x="4044280" y="2999474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2" name="Freeform 5"/>
            <p:cNvSpPr>
              <a:spLocks/>
            </p:cNvSpPr>
            <p:nvPr/>
          </p:nvSpPr>
          <p:spPr bwMode="auto">
            <a:xfrm>
              <a:off x="4200183" y="3161348"/>
              <a:ext cx="1833385" cy="161340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C00000"/>
            </a:solidFill>
            <a:ln w="285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333" name="组合 74"/>
            <p:cNvGrpSpPr>
              <a:grpSpLocks/>
            </p:cNvGrpSpPr>
            <p:nvPr/>
          </p:nvGrpSpPr>
          <p:grpSpPr bwMode="auto">
            <a:xfrm>
              <a:off x="4742518" y="3572999"/>
              <a:ext cx="1329665" cy="1197525"/>
              <a:chOff x="5405438" y="6815138"/>
              <a:chExt cx="511175" cy="460375"/>
            </a:xfrm>
          </p:grpSpPr>
          <p:sp>
            <p:nvSpPr>
              <p:cNvPr id="334" name="Freeform 61"/>
              <p:cNvSpPr>
                <a:spLocks/>
              </p:cNvSpPr>
              <p:nvPr/>
            </p:nvSpPr>
            <p:spPr bwMode="auto">
              <a:xfrm>
                <a:off x="5424488" y="6821488"/>
                <a:ext cx="492125" cy="454025"/>
              </a:xfrm>
              <a:custGeom>
                <a:avLst/>
                <a:gdLst>
                  <a:gd name="T0" fmla="*/ 140 w 310"/>
                  <a:gd name="T1" fmla="*/ 286 h 286"/>
                  <a:gd name="T2" fmla="*/ 0 w 310"/>
                  <a:gd name="T3" fmla="*/ 172 h 286"/>
                  <a:gd name="T4" fmla="*/ 2 w 310"/>
                  <a:gd name="T5" fmla="*/ 12 h 286"/>
                  <a:gd name="T6" fmla="*/ 57 w 310"/>
                  <a:gd name="T7" fmla="*/ 7 h 286"/>
                  <a:gd name="T8" fmla="*/ 88 w 310"/>
                  <a:gd name="T9" fmla="*/ 41 h 286"/>
                  <a:gd name="T10" fmla="*/ 97 w 310"/>
                  <a:gd name="T11" fmla="*/ 7 h 286"/>
                  <a:gd name="T12" fmla="*/ 135 w 310"/>
                  <a:gd name="T13" fmla="*/ 0 h 286"/>
                  <a:gd name="T14" fmla="*/ 310 w 310"/>
                  <a:gd name="T15" fmla="*/ 150 h 286"/>
                  <a:gd name="T16" fmla="*/ 140 w 310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286">
                    <a:moveTo>
                      <a:pt x="140" y="286"/>
                    </a:moveTo>
                    <a:lnTo>
                      <a:pt x="0" y="172"/>
                    </a:lnTo>
                    <a:lnTo>
                      <a:pt x="2" y="12"/>
                    </a:lnTo>
                    <a:lnTo>
                      <a:pt x="57" y="7"/>
                    </a:lnTo>
                    <a:lnTo>
                      <a:pt x="88" y="41"/>
                    </a:lnTo>
                    <a:lnTo>
                      <a:pt x="97" y="7"/>
                    </a:lnTo>
                    <a:lnTo>
                      <a:pt x="135" y="0"/>
                    </a:lnTo>
                    <a:lnTo>
                      <a:pt x="310" y="150"/>
                    </a:lnTo>
                    <a:lnTo>
                      <a:pt x="140" y="286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335" name="Freeform 62"/>
              <p:cNvSpPr>
                <a:spLocks noEditPoints="1"/>
              </p:cNvSpPr>
              <p:nvPr/>
            </p:nvSpPr>
            <p:spPr bwMode="auto">
              <a:xfrm>
                <a:off x="5405438" y="6815138"/>
                <a:ext cx="117475" cy="290513"/>
              </a:xfrm>
              <a:custGeom>
                <a:avLst/>
                <a:gdLst>
                  <a:gd name="T0" fmla="*/ 64422 w 31"/>
                  <a:gd name="T1" fmla="*/ 0 h 77"/>
                  <a:gd name="T2" fmla="*/ 109896 w 31"/>
                  <a:gd name="T3" fmla="*/ 18864 h 77"/>
                  <a:gd name="T4" fmla="*/ 117475 w 31"/>
                  <a:gd name="T5" fmla="*/ 67912 h 77"/>
                  <a:gd name="T6" fmla="*/ 117475 w 31"/>
                  <a:gd name="T7" fmla="*/ 233920 h 77"/>
                  <a:gd name="T8" fmla="*/ 102317 w 31"/>
                  <a:gd name="T9" fmla="*/ 275421 h 77"/>
                  <a:gd name="T10" fmla="*/ 60632 w 31"/>
                  <a:gd name="T11" fmla="*/ 290513 h 77"/>
                  <a:gd name="T12" fmla="*/ 11369 w 31"/>
                  <a:gd name="T13" fmla="*/ 271649 h 77"/>
                  <a:gd name="T14" fmla="*/ 0 w 31"/>
                  <a:gd name="T15" fmla="*/ 211282 h 77"/>
                  <a:gd name="T16" fmla="*/ 0 w 31"/>
                  <a:gd name="T17" fmla="*/ 79231 h 77"/>
                  <a:gd name="T18" fmla="*/ 11369 w 31"/>
                  <a:gd name="T19" fmla="*/ 18864 h 77"/>
                  <a:gd name="T20" fmla="*/ 64422 w 31"/>
                  <a:gd name="T21" fmla="*/ 0 h 77"/>
                  <a:gd name="T22" fmla="*/ 60632 w 31"/>
                  <a:gd name="T23" fmla="*/ 264103 h 77"/>
                  <a:gd name="T24" fmla="*/ 87159 w 31"/>
                  <a:gd name="T25" fmla="*/ 222601 h 77"/>
                  <a:gd name="T26" fmla="*/ 87159 w 31"/>
                  <a:gd name="T27" fmla="*/ 64139 h 77"/>
                  <a:gd name="T28" fmla="*/ 60632 w 31"/>
                  <a:gd name="T29" fmla="*/ 26410 h 77"/>
                  <a:gd name="T30" fmla="*/ 34106 w 31"/>
                  <a:gd name="T31" fmla="*/ 64139 h 77"/>
                  <a:gd name="T32" fmla="*/ 34106 w 31"/>
                  <a:gd name="T33" fmla="*/ 75458 h 77"/>
                  <a:gd name="T34" fmla="*/ 34106 w 31"/>
                  <a:gd name="T35" fmla="*/ 86777 h 77"/>
                  <a:gd name="T36" fmla="*/ 34106 w 31"/>
                  <a:gd name="T37" fmla="*/ 132051 h 77"/>
                  <a:gd name="T38" fmla="*/ 34106 w 31"/>
                  <a:gd name="T39" fmla="*/ 181099 h 77"/>
                  <a:gd name="T40" fmla="*/ 34106 w 31"/>
                  <a:gd name="T41" fmla="*/ 222601 h 77"/>
                  <a:gd name="T42" fmla="*/ 60632 w 31"/>
                  <a:gd name="T43" fmla="*/ 264103 h 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7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0" y="8"/>
                      <a:pt x="31" y="12"/>
                      <a:pt x="31" y="18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7"/>
                      <a:pt x="30" y="71"/>
                      <a:pt x="27" y="73"/>
                    </a:cubicBezTo>
                    <a:cubicBezTo>
                      <a:pt x="25" y="76"/>
                      <a:pt x="21" y="77"/>
                      <a:pt x="16" y="77"/>
                    </a:cubicBezTo>
                    <a:cubicBezTo>
                      <a:pt x="10" y="77"/>
                      <a:pt x="5" y="75"/>
                      <a:pt x="3" y="72"/>
                    </a:cubicBezTo>
                    <a:cubicBezTo>
                      <a:pt x="1" y="69"/>
                      <a:pt x="0" y="64"/>
                      <a:pt x="0" y="5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8"/>
                      <a:pt x="3" y="5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6"/>
                      <a:pt x="23" y="59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0"/>
                      <a:pt x="20" y="7"/>
                      <a:pt x="16" y="7"/>
                    </a:cubicBezTo>
                    <a:cubicBezTo>
                      <a:pt x="12" y="7"/>
                      <a:pt x="9" y="10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6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6" name="Freeform 63"/>
              <p:cNvSpPr>
                <a:spLocks/>
              </p:cNvSpPr>
              <p:nvPr/>
            </p:nvSpPr>
            <p:spPr bwMode="auto">
              <a:xfrm>
                <a:off x="5545138" y="6815138"/>
                <a:ext cx="112713" cy="290513"/>
              </a:xfrm>
              <a:custGeom>
                <a:avLst/>
                <a:gdLst>
                  <a:gd name="T0" fmla="*/ 33814 w 30"/>
                  <a:gd name="T1" fmla="*/ 203736 h 77"/>
                  <a:gd name="T2" fmla="*/ 33814 w 30"/>
                  <a:gd name="T3" fmla="*/ 233920 h 77"/>
                  <a:gd name="T4" fmla="*/ 37571 w 30"/>
                  <a:gd name="T5" fmla="*/ 256557 h 77"/>
                  <a:gd name="T6" fmla="*/ 60114 w 30"/>
                  <a:gd name="T7" fmla="*/ 264103 h 77"/>
                  <a:gd name="T8" fmla="*/ 78899 w 30"/>
                  <a:gd name="T9" fmla="*/ 245238 h 77"/>
                  <a:gd name="T10" fmla="*/ 78899 w 30"/>
                  <a:gd name="T11" fmla="*/ 218828 h 77"/>
                  <a:gd name="T12" fmla="*/ 78899 w 30"/>
                  <a:gd name="T13" fmla="*/ 196191 h 77"/>
                  <a:gd name="T14" fmla="*/ 75142 w 30"/>
                  <a:gd name="T15" fmla="*/ 162235 h 77"/>
                  <a:gd name="T16" fmla="*/ 45085 w 30"/>
                  <a:gd name="T17" fmla="*/ 147143 h 77"/>
                  <a:gd name="T18" fmla="*/ 37571 w 30"/>
                  <a:gd name="T19" fmla="*/ 147143 h 77"/>
                  <a:gd name="T20" fmla="*/ 26300 w 30"/>
                  <a:gd name="T21" fmla="*/ 150916 h 77"/>
                  <a:gd name="T22" fmla="*/ 26300 w 30"/>
                  <a:gd name="T23" fmla="*/ 116960 h 77"/>
                  <a:gd name="T24" fmla="*/ 33814 w 30"/>
                  <a:gd name="T25" fmla="*/ 116960 h 77"/>
                  <a:gd name="T26" fmla="*/ 71385 w 30"/>
                  <a:gd name="T27" fmla="*/ 83004 h 77"/>
                  <a:gd name="T28" fmla="*/ 71385 w 30"/>
                  <a:gd name="T29" fmla="*/ 52821 h 77"/>
                  <a:gd name="T30" fmla="*/ 52599 w 30"/>
                  <a:gd name="T31" fmla="*/ 26410 h 77"/>
                  <a:gd name="T32" fmla="*/ 33814 w 30"/>
                  <a:gd name="T33" fmla="*/ 56593 h 77"/>
                  <a:gd name="T34" fmla="*/ 33814 w 30"/>
                  <a:gd name="T35" fmla="*/ 64139 h 77"/>
                  <a:gd name="T36" fmla="*/ 33814 w 30"/>
                  <a:gd name="T37" fmla="*/ 71685 h 77"/>
                  <a:gd name="T38" fmla="*/ 0 w 30"/>
                  <a:gd name="T39" fmla="*/ 71685 h 77"/>
                  <a:gd name="T40" fmla="*/ 0 w 30"/>
                  <a:gd name="T41" fmla="*/ 45275 h 77"/>
                  <a:gd name="T42" fmla="*/ 56357 w 30"/>
                  <a:gd name="T43" fmla="*/ 0 h 77"/>
                  <a:gd name="T44" fmla="*/ 108956 w 30"/>
                  <a:gd name="T45" fmla="*/ 49048 h 77"/>
                  <a:gd name="T46" fmla="*/ 108956 w 30"/>
                  <a:gd name="T47" fmla="*/ 64139 h 77"/>
                  <a:gd name="T48" fmla="*/ 108956 w 30"/>
                  <a:gd name="T49" fmla="*/ 75458 h 77"/>
                  <a:gd name="T50" fmla="*/ 82656 w 30"/>
                  <a:gd name="T51" fmla="*/ 128278 h 77"/>
                  <a:gd name="T52" fmla="*/ 105199 w 30"/>
                  <a:gd name="T53" fmla="*/ 147143 h 77"/>
                  <a:gd name="T54" fmla="*/ 112713 w 30"/>
                  <a:gd name="T55" fmla="*/ 181099 h 77"/>
                  <a:gd name="T56" fmla="*/ 112713 w 30"/>
                  <a:gd name="T57" fmla="*/ 241465 h 77"/>
                  <a:gd name="T58" fmla="*/ 52599 w 30"/>
                  <a:gd name="T59" fmla="*/ 290513 h 77"/>
                  <a:gd name="T60" fmla="*/ 0 w 30"/>
                  <a:gd name="T61" fmla="*/ 241465 h 77"/>
                  <a:gd name="T62" fmla="*/ 0 w 30"/>
                  <a:gd name="T63" fmla="*/ 203736 h 77"/>
                  <a:gd name="T64" fmla="*/ 33814 w 30"/>
                  <a:gd name="T65" fmla="*/ 203736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0" h="77">
                    <a:moveTo>
                      <a:pt x="9" y="54"/>
                    </a:moveTo>
                    <a:cubicBezTo>
                      <a:pt x="9" y="62"/>
                      <a:pt x="9" y="62"/>
                      <a:pt x="9" y="62"/>
                    </a:cubicBezTo>
                    <a:cubicBezTo>
                      <a:pt x="9" y="65"/>
                      <a:pt x="9" y="67"/>
                      <a:pt x="10" y="68"/>
                    </a:cubicBezTo>
                    <a:cubicBezTo>
                      <a:pt x="11" y="69"/>
                      <a:pt x="13" y="70"/>
                      <a:pt x="16" y="70"/>
                    </a:cubicBezTo>
                    <a:cubicBezTo>
                      <a:pt x="18" y="70"/>
                      <a:pt x="20" y="68"/>
                      <a:pt x="21" y="65"/>
                    </a:cubicBezTo>
                    <a:cubicBezTo>
                      <a:pt x="21" y="64"/>
                      <a:pt x="21" y="62"/>
                      <a:pt x="21" y="5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48"/>
                      <a:pt x="21" y="45"/>
                      <a:pt x="20" y="43"/>
                    </a:cubicBezTo>
                    <a:cubicBezTo>
                      <a:pt x="18" y="41"/>
                      <a:pt x="16" y="39"/>
                      <a:pt x="12" y="39"/>
                    </a:cubicBezTo>
                    <a:cubicBezTo>
                      <a:pt x="11" y="39"/>
                      <a:pt x="11" y="39"/>
                      <a:pt x="10" y="39"/>
                    </a:cubicBezTo>
                    <a:cubicBezTo>
                      <a:pt x="9" y="39"/>
                      <a:pt x="8" y="40"/>
                      <a:pt x="7" y="4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6" y="31"/>
                      <a:pt x="19" y="28"/>
                      <a:pt x="19" y="2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9"/>
                      <a:pt x="18" y="7"/>
                      <a:pt x="14" y="7"/>
                    </a:cubicBezTo>
                    <a:cubicBezTo>
                      <a:pt x="11" y="7"/>
                      <a:pt x="9" y="10"/>
                      <a:pt x="9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4"/>
                      <a:pt x="5" y="0"/>
                      <a:pt x="15" y="0"/>
                    </a:cubicBezTo>
                    <a:cubicBezTo>
                      <a:pt x="24" y="0"/>
                      <a:pt x="29" y="4"/>
                      <a:pt x="29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7"/>
                      <a:pt x="26" y="31"/>
                      <a:pt x="22" y="34"/>
                    </a:cubicBezTo>
                    <a:cubicBezTo>
                      <a:pt x="25" y="35"/>
                      <a:pt x="27" y="36"/>
                      <a:pt x="28" y="39"/>
                    </a:cubicBezTo>
                    <a:cubicBezTo>
                      <a:pt x="29" y="41"/>
                      <a:pt x="30" y="44"/>
                      <a:pt x="30" y="4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3"/>
                      <a:pt x="25" y="77"/>
                      <a:pt x="14" y="77"/>
                    </a:cubicBezTo>
                    <a:cubicBezTo>
                      <a:pt x="5" y="77"/>
                      <a:pt x="0" y="73"/>
                      <a:pt x="0" y="64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9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37" name="组合 4"/>
          <p:cNvGrpSpPr>
            <a:grpSpLocks/>
          </p:cNvGrpSpPr>
          <p:nvPr/>
        </p:nvGrpSpPr>
        <p:grpSpPr bwMode="auto">
          <a:xfrm>
            <a:off x="2486314" y="4580236"/>
            <a:ext cx="2281661" cy="2009069"/>
            <a:chOff x="2285260" y="4050548"/>
            <a:chExt cx="2164994" cy="1905223"/>
          </a:xfrm>
        </p:grpSpPr>
        <p:sp>
          <p:nvSpPr>
            <p:cNvPr id="338" name="Freeform 5"/>
            <p:cNvSpPr>
              <a:spLocks/>
            </p:cNvSpPr>
            <p:nvPr/>
          </p:nvSpPr>
          <p:spPr bwMode="auto">
            <a:xfrm>
              <a:off x="2285260" y="4050548"/>
              <a:ext cx="2164994" cy="1905223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9" name="Freeform 5"/>
            <p:cNvSpPr>
              <a:spLocks/>
            </p:cNvSpPr>
            <p:nvPr/>
          </p:nvSpPr>
          <p:spPr bwMode="auto">
            <a:xfrm>
              <a:off x="2446237" y="4201094"/>
              <a:ext cx="1830374" cy="1610752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C00000"/>
            </a:solidFill>
            <a:ln w="28575" cap="flat" cmpd="sng" algn="ctr">
              <a:noFill/>
              <a:prstDash val="solid"/>
              <a:miter lim="800000"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grpSp>
          <p:nvGrpSpPr>
            <p:cNvPr id="340" name="组合 75"/>
            <p:cNvGrpSpPr>
              <a:grpSpLocks/>
            </p:cNvGrpSpPr>
            <p:nvPr/>
          </p:nvGrpSpPr>
          <p:grpSpPr bwMode="auto">
            <a:xfrm>
              <a:off x="2970142" y="4598630"/>
              <a:ext cx="1348095" cy="1199681"/>
              <a:chOff x="688976" y="7240588"/>
              <a:chExt cx="519113" cy="461963"/>
            </a:xfrm>
          </p:grpSpPr>
          <p:sp>
            <p:nvSpPr>
              <p:cNvPr id="341" name="Freeform 64"/>
              <p:cNvSpPr>
                <a:spLocks/>
              </p:cNvSpPr>
              <p:nvPr/>
            </p:nvSpPr>
            <p:spPr bwMode="auto">
              <a:xfrm>
                <a:off x="708026" y="7245351"/>
                <a:ext cx="500063" cy="457200"/>
              </a:xfrm>
              <a:custGeom>
                <a:avLst/>
                <a:gdLst>
                  <a:gd name="T0" fmla="*/ 140 w 315"/>
                  <a:gd name="T1" fmla="*/ 288 h 288"/>
                  <a:gd name="T2" fmla="*/ 0 w 315"/>
                  <a:gd name="T3" fmla="*/ 176 h 288"/>
                  <a:gd name="T4" fmla="*/ 2 w 315"/>
                  <a:gd name="T5" fmla="*/ 14 h 288"/>
                  <a:gd name="T6" fmla="*/ 57 w 315"/>
                  <a:gd name="T7" fmla="*/ 9 h 288"/>
                  <a:gd name="T8" fmla="*/ 97 w 315"/>
                  <a:gd name="T9" fmla="*/ 57 h 288"/>
                  <a:gd name="T10" fmla="*/ 113 w 315"/>
                  <a:gd name="T11" fmla="*/ 9 h 288"/>
                  <a:gd name="T12" fmla="*/ 140 w 315"/>
                  <a:gd name="T13" fmla="*/ 0 h 288"/>
                  <a:gd name="T14" fmla="*/ 315 w 315"/>
                  <a:gd name="T15" fmla="*/ 150 h 288"/>
                  <a:gd name="T16" fmla="*/ 140 w 315"/>
                  <a:gd name="T1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288">
                    <a:moveTo>
                      <a:pt x="140" y="288"/>
                    </a:moveTo>
                    <a:lnTo>
                      <a:pt x="0" y="176"/>
                    </a:lnTo>
                    <a:lnTo>
                      <a:pt x="2" y="14"/>
                    </a:lnTo>
                    <a:lnTo>
                      <a:pt x="57" y="9"/>
                    </a:lnTo>
                    <a:lnTo>
                      <a:pt x="97" y="57"/>
                    </a:lnTo>
                    <a:lnTo>
                      <a:pt x="113" y="9"/>
                    </a:lnTo>
                    <a:lnTo>
                      <a:pt x="140" y="0"/>
                    </a:lnTo>
                    <a:lnTo>
                      <a:pt x="315" y="150"/>
                    </a:lnTo>
                    <a:lnTo>
                      <a:pt x="140" y="288"/>
                    </a:lnTo>
                    <a:close/>
                  </a:path>
                </a:pathLst>
              </a:custGeom>
              <a:gradFill flip="none" rotWithShape="1">
                <a:gsLst>
                  <a:gs pos="73000">
                    <a:srgbClr val="0D0D0D">
                      <a:alpha val="0"/>
                    </a:srgbClr>
                  </a:gs>
                  <a:gs pos="100000">
                    <a:sysClr val="windowText" lastClr="000000">
                      <a:lumMod val="95000"/>
                      <a:lumOff val="5000"/>
                      <a:alpha val="0"/>
                    </a:sysClr>
                  </a:gs>
                  <a:gs pos="0">
                    <a:sysClr val="windowText" lastClr="000000">
                      <a:lumMod val="95000"/>
                      <a:lumOff val="5000"/>
                      <a:alpha val="55000"/>
                    </a:sys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342" name="Freeform 65"/>
              <p:cNvSpPr>
                <a:spLocks noEditPoints="1"/>
              </p:cNvSpPr>
              <p:nvPr/>
            </p:nvSpPr>
            <p:spPr bwMode="auto">
              <a:xfrm>
                <a:off x="688976" y="7240588"/>
                <a:ext cx="115888" cy="295275"/>
              </a:xfrm>
              <a:custGeom>
                <a:avLst/>
                <a:gdLst>
                  <a:gd name="T0" fmla="*/ 63551 w 31"/>
                  <a:gd name="T1" fmla="*/ 0 h 78"/>
                  <a:gd name="T2" fmla="*/ 108411 w 31"/>
                  <a:gd name="T3" fmla="*/ 18928 h 78"/>
                  <a:gd name="T4" fmla="*/ 115888 w 31"/>
                  <a:gd name="T5" fmla="*/ 68140 h 78"/>
                  <a:gd name="T6" fmla="*/ 115888 w 31"/>
                  <a:gd name="T7" fmla="*/ 238491 h 78"/>
                  <a:gd name="T8" fmla="*/ 100935 w 31"/>
                  <a:gd name="T9" fmla="*/ 280133 h 78"/>
                  <a:gd name="T10" fmla="*/ 59813 w 31"/>
                  <a:gd name="T11" fmla="*/ 295275 h 78"/>
                  <a:gd name="T12" fmla="*/ 11215 w 31"/>
                  <a:gd name="T13" fmla="*/ 272562 h 78"/>
                  <a:gd name="T14" fmla="*/ 0 w 31"/>
                  <a:gd name="T15" fmla="*/ 215778 h 78"/>
                  <a:gd name="T16" fmla="*/ 0 w 31"/>
                  <a:gd name="T17" fmla="*/ 79497 h 78"/>
                  <a:gd name="T18" fmla="*/ 11215 w 31"/>
                  <a:gd name="T19" fmla="*/ 22713 h 78"/>
                  <a:gd name="T20" fmla="*/ 63551 w 31"/>
                  <a:gd name="T21" fmla="*/ 0 h 78"/>
                  <a:gd name="T22" fmla="*/ 59813 w 31"/>
                  <a:gd name="T23" fmla="*/ 264990 h 78"/>
                  <a:gd name="T24" fmla="*/ 85981 w 31"/>
                  <a:gd name="T25" fmla="*/ 227135 h 78"/>
                  <a:gd name="T26" fmla="*/ 85981 w 31"/>
                  <a:gd name="T27" fmla="*/ 64355 h 78"/>
                  <a:gd name="T28" fmla="*/ 59813 w 31"/>
                  <a:gd name="T29" fmla="*/ 26499 h 78"/>
                  <a:gd name="T30" fmla="*/ 33645 w 31"/>
                  <a:gd name="T31" fmla="*/ 64355 h 78"/>
                  <a:gd name="T32" fmla="*/ 33645 w 31"/>
                  <a:gd name="T33" fmla="*/ 75712 h 78"/>
                  <a:gd name="T34" fmla="*/ 33645 w 31"/>
                  <a:gd name="T35" fmla="*/ 87068 h 78"/>
                  <a:gd name="T36" fmla="*/ 33645 w 31"/>
                  <a:gd name="T37" fmla="*/ 136281 h 78"/>
                  <a:gd name="T38" fmla="*/ 33645 w 31"/>
                  <a:gd name="T39" fmla="*/ 181708 h 78"/>
                  <a:gd name="T40" fmla="*/ 33645 w 31"/>
                  <a:gd name="T41" fmla="*/ 223349 h 78"/>
                  <a:gd name="T42" fmla="*/ 59813 w 31"/>
                  <a:gd name="T43" fmla="*/ 26499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1" h="78">
                    <a:moveTo>
                      <a:pt x="17" y="0"/>
                    </a:moveTo>
                    <a:cubicBezTo>
                      <a:pt x="22" y="0"/>
                      <a:pt x="26" y="2"/>
                      <a:pt x="29" y="5"/>
                    </a:cubicBezTo>
                    <a:cubicBezTo>
                      <a:pt x="31" y="8"/>
                      <a:pt x="31" y="12"/>
                      <a:pt x="31" y="18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7"/>
                      <a:pt x="30" y="71"/>
                      <a:pt x="27" y="74"/>
                    </a:cubicBezTo>
                    <a:cubicBezTo>
                      <a:pt x="25" y="76"/>
                      <a:pt x="21" y="78"/>
                      <a:pt x="16" y="78"/>
                    </a:cubicBezTo>
                    <a:cubicBezTo>
                      <a:pt x="10" y="78"/>
                      <a:pt x="5" y="76"/>
                      <a:pt x="3" y="72"/>
                    </a:cubicBezTo>
                    <a:cubicBezTo>
                      <a:pt x="1" y="69"/>
                      <a:pt x="0" y="64"/>
                      <a:pt x="0" y="5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4"/>
                      <a:pt x="1" y="9"/>
                      <a:pt x="3" y="6"/>
                    </a:cubicBezTo>
                    <a:cubicBezTo>
                      <a:pt x="5" y="2"/>
                      <a:pt x="10" y="0"/>
                      <a:pt x="17" y="0"/>
                    </a:cubicBezTo>
                    <a:close/>
                    <a:moveTo>
                      <a:pt x="16" y="70"/>
                    </a:moveTo>
                    <a:cubicBezTo>
                      <a:pt x="20" y="70"/>
                      <a:pt x="23" y="67"/>
                      <a:pt x="23" y="6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1"/>
                      <a:pt x="20" y="7"/>
                      <a:pt x="16" y="7"/>
                    </a:cubicBezTo>
                    <a:cubicBezTo>
                      <a:pt x="12" y="7"/>
                      <a:pt x="9" y="11"/>
                      <a:pt x="9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7"/>
                      <a:pt x="12" y="70"/>
                      <a:pt x="16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3" name="Freeform 66"/>
              <p:cNvSpPr>
                <a:spLocks noEditPoints="1"/>
              </p:cNvSpPr>
              <p:nvPr/>
            </p:nvSpPr>
            <p:spPr bwMode="auto">
              <a:xfrm>
                <a:off x="817563" y="7245351"/>
                <a:ext cx="134938" cy="287338"/>
              </a:xfrm>
              <a:custGeom>
                <a:avLst/>
                <a:gdLst>
                  <a:gd name="T0" fmla="*/ 63721 w 36"/>
                  <a:gd name="T1" fmla="*/ 0 h 76"/>
                  <a:gd name="T2" fmla="*/ 112448 w 36"/>
                  <a:gd name="T3" fmla="*/ 0 h 76"/>
                  <a:gd name="T4" fmla="*/ 112448 w 36"/>
                  <a:gd name="T5" fmla="*/ 192819 h 76"/>
                  <a:gd name="T6" fmla="*/ 134938 w 36"/>
                  <a:gd name="T7" fmla="*/ 192819 h 76"/>
                  <a:gd name="T8" fmla="*/ 134938 w 36"/>
                  <a:gd name="T9" fmla="*/ 219284 h 76"/>
                  <a:gd name="T10" fmla="*/ 112448 w 36"/>
                  <a:gd name="T11" fmla="*/ 219284 h 76"/>
                  <a:gd name="T12" fmla="*/ 112448 w 36"/>
                  <a:gd name="T13" fmla="*/ 287338 h 76"/>
                  <a:gd name="T14" fmla="*/ 78714 w 36"/>
                  <a:gd name="T15" fmla="*/ 287338 h 76"/>
                  <a:gd name="T16" fmla="*/ 78714 w 36"/>
                  <a:gd name="T17" fmla="*/ 219284 h 76"/>
                  <a:gd name="T18" fmla="*/ 0 w 36"/>
                  <a:gd name="T19" fmla="*/ 219284 h 76"/>
                  <a:gd name="T20" fmla="*/ 0 w 36"/>
                  <a:gd name="T21" fmla="*/ 192819 h 76"/>
                  <a:gd name="T22" fmla="*/ 63721 w 36"/>
                  <a:gd name="T23" fmla="*/ 0 h 76"/>
                  <a:gd name="T24" fmla="*/ 78714 w 36"/>
                  <a:gd name="T25" fmla="*/ 192819 h 76"/>
                  <a:gd name="T26" fmla="*/ 78714 w 36"/>
                  <a:gd name="T27" fmla="*/ 41588 h 76"/>
                  <a:gd name="T28" fmla="*/ 56224 w 36"/>
                  <a:gd name="T29" fmla="*/ 117204 h 76"/>
                  <a:gd name="T30" fmla="*/ 33735 w 36"/>
                  <a:gd name="T31" fmla="*/ 192819 h 76"/>
                  <a:gd name="T32" fmla="*/ 78714 w 36"/>
                  <a:gd name="T33" fmla="*/ 192819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76">
                    <a:moveTo>
                      <a:pt x="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17" y="0"/>
                    </a:lnTo>
                    <a:close/>
                    <a:moveTo>
                      <a:pt x="21" y="5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5"/>
                      <a:pt x="17" y="22"/>
                      <a:pt x="15" y="31"/>
                    </a:cubicBezTo>
                    <a:cubicBezTo>
                      <a:pt x="12" y="40"/>
                      <a:pt x="10" y="47"/>
                      <a:pt x="9" y="51"/>
                    </a:cubicBezTo>
                    <a:lnTo>
                      <a:pt x="2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44" name="Freeform 5"/>
          <p:cNvSpPr>
            <a:spLocks/>
          </p:cNvSpPr>
          <p:nvPr/>
        </p:nvSpPr>
        <p:spPr bwMode="auto">
          <a:xfrm>
            <a:off x="4675904" y="5651739"/>
            <a:ext cx="1369330" cy="1203768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B8BBBC">
                  <a:alpha val="15000"/>
                </a:srgbClr>
              </a:gs>
            </a:gsLst>
            <a:lin ang="2700000" scaled="0"/>
          </a:gradFill>
          <a:ln w="2222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345" name="Freeform 5"/>
          <p:cNvSpPr>
            <a:spLocks/>
          </p:cNvSpPr>
          <p:nvPr/>
        </p:nvSpPr>
        <p:spPr bwMode="auto">
          <a:xfrm>
            <a:off x="7009457" y="1184907"/>
            <a:ext cx="1158408" cy="1019604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FFFFFF">
                  <a:alpha val="15000"/>
                </a:srgbClr>
              </a:gs>
              <a:gs pos="100000">
                <a:srgbClr val="B8BBBC">
                  <a:alpha val="15000"/>
                </a:srgbClr>
              </a:gs>
            </a:gsLst>
            <a:lin ang="2700000" scaled="0"/>
          </a:gradFill>
          <a:ln w="2222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6418" tIns="48210" rIns="96418" bIns="4821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微软雅黑"/>
            </a:endParaRPr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 flipV="1">
            <a:off x="9374818" y="2825648"/>
            <a:ext cx="2736988" cy="662993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266839" y="3580725"/>
            <a:ext cx="1997587" cy="725452"/>
          </a:xfrm>
          <a:prstGeom prst="rect">
            <a:avLst/>
          </a:prstGeom>
          <a:noFill/>
        </p:spPr>
        <p:txBody>
          <a:bodyPr wrap="square" lIns="101216" tIns="50608" rIns="101216" bIns="506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53"/>
          <p:cNvSpPr txBox="1">
            <a:spLocks noChangeArrowheads="1"/>
          </p:cNvSpPr>
          <p:nvPr/>
        </p:nvSpPr>
        <p:spPr bwMode="auto">
          <a:xfrm>
            <a:off x="10266839" y="3074603"/>
            <a:ext cx="1835798" cy="37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51" tIns="64276" rIns="128551" bIns="6427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3" name="Freeform 23"/>
          <p:cNvSpPr>
            <a:spLocks/>
          </p:cNvSpPr>
          <p:nvPr/>
        </p:nvSpPr>
        <p:spPr bwMode="auto">
          <a:xfrm flipV="1">
            <a:off x="7767779" y="3861994"/>
            <a:ext cx="2736988" cy="662993"/>
          </a:xfrm>
          <a:custGeom>
            <a:avLst/>
            <a:gdLst>
              <a:gd name="T0" fmla="*/ 280 w 1249"/>
              <a:gd name="T1" fmla="*/ 0 h 303"/>
              <a:gd name="T2" fmla="*/ 54 w 1249"/>
              <a:gd name="T3" fmla="*/ 229 h 303"/>
              <a:gd name="T4" fmla="*/ 38 w 1249"/>
              <a:gd name="T5" fmla="*/ 226 h 303"/>
              <a:gd name="T6" fmla="*/ 0 w 1249"/>
              <a:gd name="T7" fmla="*/ 264 h 303"/>
              <a:gd name="T8" fmla="*/ 38 w 1249"/>
              <a:gd name="T9" fmla="*/ 303 h 303"/>
              <a:gd name="T10" fmla="*/ 77 w 1249"/>
              <a:gd name="T11" fmla="*/ 264 h 303"/>
              <a:gd name="T12" fmla="*/ 64 w 1249"/>
              <a:gd name="T13" fmla="*/ 236 h 303"/>
              <a:gd name="T14" fmla="*/ 287 w 1249"/>
              <a:gd name="T15" fmla="*/ 12 h 303"/>
              <a:gd name="T16" fmla="*/ 1249 w 1249"/>
              <a:gd name="T17" fmla="*/ 12 h 303"/>
              <a:gd name="T18" fmla="*/ 1249 w 1249"/>
              <a:gd name="T19" fmla="*/ 0 h 303"/>
              <a:gd name="T20" fmla="*/ 280 w 1249"/>
              <a:gd name="T2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0"/>
                </a:moveTo>
                <a:cubicBezTo>
                  <a:pt x="54" y="229"/>
                  <a:pt x="54" y="229"/>
                  <a:pt x="54" y="229"/>
                </a:cubicBezTo>
                <a:cubicBezTo>
                  <a:pt x="49" y="227"/>
                  <a:pt x="44" y="226"/>
                  <a:pt x="38" y="226"/>
                </a:cubicBezTo>
                <a:cubicBezTo>
                  <a:pt x="17" y="226"/>
                  <a:pt x="0" y="243"/>
                  <a:pt x="0" y="264"/>
                </a:cubicBezTo>
                <a:cubicBezTo>
                  <a:pt x="0" y="286"/>
                  <a:pt x="17" y="303"/>
                  <a:pt x="38" y="303"/>
                </a:cubicBezTo>
                <a:cubicBezTo>
                  <a:pt x="59" y="303"/>
                  <a:pt x="77" y="286"/>
                  <a:pt x="77" y="264"/>
                </a:cubicBezTo>
                <a:cubicBezTo>
                  <a:pt x="77" y="253"/>
                  <a:pt x="72" y="243"/>
                  <a:pt x="64" y="236"/>
                </a:cubicBezTo>
                <a:cubicBezTo>
                  <a:pt x="287" y="12"/>
                  <a:pt x="287" y="12"/>
                  <a:pt x="287" y="12"/>
                </a:cubicBezTo>
                <a:cubicBezTo>
                  <a:pt x="1249" y="12"/>
                  <a:pt x="1249" y="12"/>
                  <a:pt x="1249" y="12"/>
                </a:cubicBezTo>
                <a:cubicBezTo>
                  <a:pt x="1249" y="0"/>
                  <a:pt x="1249" y="0"/>
                  <a:pt x="1249" y="0"/>
                </a:cubicBezTo>
                <a:lnTo>
                  <a:pt x="28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647248" y="4753437"/>
            <a:ext cx="1997587" cy="725452"/>
          </a:xfrm>
          <a:prstGeom prst="rect">
            <a:avLst/>
          </a:prstGeom>
          <a:noFill/>
        </p:spPr>
        <p:txBody>
          <a:bodyPr wrap="square" lIns="101216" tIns="50608" rIns="101216" bIns="506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53"/>
          <p:cNvSpPr txBox="1">
            <a:spLocks noChangeArrowheads="1"/>
          </p:cNvSpPr>
          <p:nvPr/>
        </p:nvSpPr>
        <p:spPr bwMode="auto">
          <a:xfrm>
            <a:off x="8647248" y="4146090"/>
            <a:ext cx="1835798" cy="37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51" tIns="64276" rIns="128551" bIns="6427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Freeform 21"/>
          <p:cNvSpPr>
            <a:spLocks/>
          </p:cNvSpPr>
          <p:nvPr/>
        </p:nvSpPr>
        <p:spPr bwMode="auto">
          <a:xfrm flipH="1" flipV="1">
            <a:off x="2355573" y="3262618"/>
            <a:ext cx="2849315" cy="641228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233719" y="3406047"/>
            <a:ext cx="1997587" cy="725452"/>
          </a:xfrm>
          <a:prstGeom prst="rect">
            <a:avLst/>
          </a:prstGeom>
          <a:noFill/>
        </p:spPr>
        <p:txBody>
          <a:bodyPr wrap="square" lIns="101216" tIns="50608" rIns="101216" bIns="506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53"/>
          <p:cNvSpPr txBox="1">
            <a:spLocks noChangeArrowheads="1"/>
          </p:cNvSpPr>
          <p:nvPr/>
        </p:nvSpPr>
        <p:spPr bwMode="auto">
          <a:xfrm>
            <a:off x="2233719" y="2899925"/>
            <a:ext cx="1835798" cy="37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51" tIns="64276" rIns="128551" bIns="6427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Freeform 21"/>
          <p:cNvSpPr>
            <a:spLocks/>
          </p:cNvSpPr>
          <p:nvPr/>
        </p:nvSpPr>
        <p:spPr bwMode="auto">
          <a:xfrm flipH="1" flipV="1">
            <a:off x="798924" y="4451321"/>
            <a:ext cx="2736988" cy="662993"/>
          </a:xfrm>
          <a:custGeom>
            <a:avLst/>
            <a:gdLst>
              <a:gd name="T0" fmla="*/ 280 w 1249"/>
              <a:gd name="T1" fmla="*/ 303 h 303"/>
              <a:gd name="T2" fmla="*/ 54 w 1249"/>
              <a:gd name="T3" fmla="*/ 73 h 303"/>
              <a:gd name="T4" fmla="*/ 38 w 1249"/>
              <a:gd name="T5" fmla="*/ 76 h 303"/>
              <a:gd name="T6" fmla="*/ 0 w 1249"/>
              <a:gd name="T7" fmla="*/ 38 h 303"/>
              <a:gd name="T8" fmla="*/ 38 w 1249"/>
              <a:gd name="T9" fmla="*/ 0 h 303"/>
              <a:gd name="T10" fmla="*/ 77 w 1249"/>
              <a:gd name="T11" fmla="*/ 38 h 303"/>
              <a:gd name="T12" fmla="*/ 64 w 1249"/>
              <a:gd name="T13" fmla="*/ 67 h 303"/>
              <a:gd name="T14" fmla="*/ 287 w 1249"/>
              <a:gd name="T15" fmla="*/ 291 h 303"/>
              <a:gd name="T16" fmla="*/ 1249 w 1249"/>
              <a:gd name="T17" fmla="*/ 291 h 303"/>
              <a:gd name="T18" fmla="*/ 1249 w 1249"/>
              <a:gd name="T19" fmla="*/ 303 h 303"/>
              <a:gd name="T20" fmla="*/ 280 w 1249"/>
              <a:gd name="T21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303">
                <a:moveTo>
                  <a:pt x="280" y="303"/>
                </a:moveTo>
                <a:cubicBezTo>
                  <a:pt x="54" y="73"/>
                  <a:pt x="54" y="73"/>
                  <a:pt x="54" y="73"/>
                </a:cubicBezTo>
                <a:cubicBezTo>
                  <a:pt x="49" y="75"/>
                  <a:pt x="44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49"/>
                  <a:pt x="72" y="60"/>
                  <a:pt x="64" y="67"/>
                </a:cubicBezTo>
                <a:cubicBezTo>
                  <a:pt x="287" y="291"/>
                  <a:pt x="287" y="291"/>
                  <a:pt x="287" y="291"/>
                </a:cubicBezTo>
                <a:cubicBezTo>
                  <a:pt x="1249" y="291"/>
                  <a:pt x="1249" y="291"/>
                  <a:pt x="1249" y="291"/>
                </a:cubicBezTo>
                <a:cubicBezTo>
                  <a:pt x="1249" y="303"/>
                  <a:pt x="1249" y="303"/>
                  <a:pt x="1249" y="303"/>
                </a:cubicBezTo>
                <a:lnTo>
                  <a:pt x="280" y="303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lIns="96418" tIns="48210" rIns="96418" bIns="48210"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  <a:latin typeface="Calibri"/>
              <a:ea typeface="微软雅黑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5707" y="4602879"/>
            <a:ext cx="1997587" cy="725452"/>
          </a:xfrm>
          <a:prstGeom prst="rect">
            <a:avLst/>
          </a:prstGeom>
          <a:noFill/>
        </p:spPr>
        <p:txBody>
          <a:bodyPr wrap="square" lIns="101216" tIns="50608" rIns="101216" bIns="506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TextBox 53"/>
          <p:cNvSpPr txBox="1">
            <a:spLocks noChangeArrowheads="1"/>
          </p:cNvSpPr>
          <p:nvPr/>
        </p:nvSpPr>
        <p:spPr bwMode="auto">
          <a:xfrm>
            <a:off x="685707" y="4096757"/>
            <a:ext cx="1835798" cy="37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551" tIns="64276" rIns="128551" bIns="6427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47" name="任意多边形 46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7528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0" animBg="1"/>
      <p:bldP spid="315" grpId="0" animBg="1"/>
      <p:bldP spid="344" grpId="0" animBg="1"/>
      <p:bldP spid="345" grpId="0" animBg="1"/>
      <p:bldP spid="80" grpId="0" animBg="1"/>
      <p:bldP spid="81" grpId="0"/>
      <p:bldP spid="82" grpId="0"/>
      <p:bldP spid="83" grpId="0" animBg="1"/>
      <p:bldP spid="84" grpId="0"/>
      <p:bldP spid="85" grpId="0"/>
      <p:bldP spid="86" grpId="0" animBg="1"/>
      <p:bldP spid="87" grpId="0"/>
      <p:bldP spid="88" grpId="0"/>
      <p:bldP spid="89" grpId="0" animBg="1"/>
      <p:bldP spid="90" grpId="0"/>
      <p:bldP spid="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/>
          <p:cNvGrpSpPr/>
          <p:nvPr/>
        </p:nvGrpSpPr>
        <p:grpSpPr>
          <a:xfrm>
            <a:off x="4166495" y="1977394"/>
            <a:ext cx="4098908" cy="4097425"/>
            <a:chOff x="3949820" y="1619561"/>
            <a:chExt cx="3886079" cy="3886079"/>
          </a:xfrm>
        </p:grpSpPr>
        <p:grpSp>
          <p:nvGrpSpPr>
            <p:cNvPr id="159" name="组合 158"/>
            <p:cNvGrpSpPr/>
            <p:nvPr/>
          </p:nvGrpSpPr>
          <p:grpSpPr>
            <a:xfrm rot="2031950">
              <a:off x="3949820" y="1619561"/>
              <a:ext cx="3886079" cy="3886079"/>
              <a:chOff x="743479" y="1548106"/>
              <a:chExt cx="3941689" cy="3941690"/>
            </a:xfrm>
          </p:grpSpPr>
          <p:sp>
            <p:nvSpPr>
              <p:cNvPr id="161" name="饼形 160"/>
              <p:cNvSpPr/>
              <p:nvPr/>
            </p:nvSpPr>
            <p:spPr>
              <a:xfrm>
                <a:off x="743479" y="1548106"/>
                <a:ext cx="3941689" cy="3941690"/>
              </a:xfrm>
              <a:prstGeom prst="pie">
                <a:avLst>
                  <a:gd name="adj1" fmla="val 5499603"/>
                  <a:gd name="adj2" fmla="val 1414256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饼形 161"/>
              <p:cNvSpPr/>
              <p:nvPr/>
            </p:nvSpPr>
            <p:spPr>
              <a:xfrm>
                <a:off x="743479" y="1548106"/>
                <a:ext cx="3941689" cy="3941690"/>
              </a:xfrm>
              <a:prstGeom prst="pie">
                <a:avLst>
                  <a:gd name="adj1" fmla="val 20312866"/>
                  <a:gd name="adj2" fmla="val 5509031"/>
                </a:avLst>
              </a:prstGeom>
              <a:solidFill>
                <a:srgbClr val="7A19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饼形 162"/>
              <p:cNvSpPr/>
              <p:nvPr/>
            </p:nvSpPr>
            <p:spPr>
              <a:xfrm>
                <a:off x="743479" y="1548106"/>
                <a:ext cx="3941689" cy="3941690"/>
              </a:xfrm>
              <a:prstGeom prst="pie">
                <a:avLst>
                  <a:gd name="adj1" fmla="val 14082830"/>
                  <a:gd name="adj2" fmla="val 20306643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1151852" y="1956480"/>
                <a:ext cx="3124943" cy="3124943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635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397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0" name="文本框 32"/>
            <p:cNvSpPr txBox="1"/>
            <p:nvPr/>
          </p:nvSpPr>
          <p:spPr>
            <a:xfrm>
              <a:off x="4961931" y="2925738"/>
              <a:ext cx="1861855" cy="1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164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endParaRPr lang="en-US" altLang="zh-CN" sz="3164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164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3297508" y="3029641"/>
            <a:ext cx="1234784" cy="1234337"/>
            <a:chOff x="4297826" y="4749111"/>
            <a:chExt cx="1170670" cy="1170670"/>
          </a:xfrm>
        </p:grpSpPr>
        <p:grpSp>
          <p:nvGrpSpPr>
            <p:cNvPr id="166" name="组合 165"/>
            <p:cNvGrpSpPr/>
            <p:nvPr/>
          </p:nvGrpSpPr>
          <p:grpSpPr>
            <a:xfrm>
              <a:off x="4297826" y="4749111"/>
              <a:ext cx="1170670" cy="1170670"/>
              <a:chOff x="2586038" y="2761615"/>
              <a:chExt cx="1334770" cy="1334770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7" name="Group 52"/>
            <p:cNvGrpSpPr>
              <a:grpSpLocks noChangeAspect="1"/>
            </p:cNvGrpSpPr>
            <p:nvPr/>
          </p:nvGrpSpPr>
          <p:grpSpPr bwMode="auto">
            <a:xfrm>
              <a:off x="4664238" y="5118239"/>
              <a:ext cx="436173" cy="432413"/>
              <a:chOff x="3783" y="2102"/>
              <a:chExt cx="116" cy="115"/>
            </a:xfrm>
            <a:solidFill>
              <a:srgbClr val="E87071"/>
            </a:solidFill>
            <a:effectLst/>
          </p:grpSpPr>
          <p:sp>
            <p:nvSpPr>
              <p:cNvPr id="168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>
            <a:off x="6543947" y="5600077"/>
            <a:ext cx="1234784" cy="1234337"/>
            <a:chOff x="7585822" y="3753035"/>
            <a:chExt cx="1170670" cy="1170670"/>
          </a:xfrm>
        </p:grpSpPr>
        <p:grpSp>
          <p:nvGrpSpPr>
            <p:cNvPr id="178" name="组合 177"/>
            <p:cNvGrpSpPr/>
            <p:nvPr/>
          </p:nvGrpSpPr>
          <p:grpSpPr>
            <a:xfrm>
              <a:off x="7585822" y="3753035"/>
              <a:ext cx="1170670" cy="1170670"/>
              <a:chOff x="2586038" y="2761615"/>
              <a:chExt cx="1334770" cy="1334770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9" name="Group 62"/>
            <p:cNvGrpSpPr>
              <a:grpSpLocks noChangeAspect="1"/>
            </p:cNvGrpSpPr>
            <p:nvPr/>
          </p:nvGrpSpPr>
          <p:grpSpPr bwMode="auto">
            <a:xfrm>
              <a:off x="7952069" y="4169753"/>
              <a:ext cx="465122" cy="371377"/>
              <a:chOff x="3775" y="2110"/>
              <a:chExt cx="129" cy="103"/>
            </a:xfrm>
            <a:solidFill>
              <a:srgbClr val="00BBCF"/>
            </a:solidFill>
            <a:effectLst/>
          </p:grpSpPr>
          <p:sp>
            <p:nvSpPr>
              <p:cNvPr id="18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85" name="组合 184"/>
          <p:cNvGrpSpPr/>
          <p:nvPr/>
        </p:nvGrpSpPr>
        <p:grpSpPr>
          <a:xfrm>
            <a:off x="7413094" y="1951554"/>
            <a:ext cx="1234784" cy="1234337"/>
            <a:chOff x="7007050" y="938219"/>
            <a:chExt cx="1170670" cy="1170670"/>
          </a:xfrm>
        </p:grpSpPr>
        <p:grpSp>
          <p:nvGrpSpPr>
            <p:cNvPr id="186" name="组合 185"/>
            <p:cNvGrpSpPr/>
            <p:nvPr/>
          </p:nvGrpSpPr>
          <p:grpSpPr>
            <a:xfrm>
              <a:off x="7007050" y="938219"/>
              <a:ext cx="1170670" cy="1170670"/>
              <a:chOff x="2586038" y="2761615"/>
              <a:chExt cx="1334770" cy="1334770"/>
            </a:xfrm>
          </p:grpSpPr>
          <p:sp>
            <p:nvSpPr>
              <p:cNvPr id="195" name="椭圆 194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7" name="Group 68"/>
            <p:cNvGrpSpPr>
              <a:grpSpLocks noChangeAspect="1"/>
            </p:cNvGrpSpPr>
            <p:nvPr/>
          </p:nvGrpSpPr>
          <p:grpSpPr bwMode="auto">
            <a:xfrm>
              <a:off x="7371052" y="1351951"/>
              <a:ext cx="414907" cy="399764"/>
              <a:chOff x="3770" y="2095"/>
              <a:chExt cx="137" cy="132"/>
            </a:xfrm>
            <a:solidFill>
              <a:srgbClr val="663A77"/>
            </a:solidFill>
            <a:effectLst/>
          </p:grpSpPr>
          <p:sp>
            <p:nvSpPr>
              <p:cNvPr id="188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06" name="圆角矩形 205"/>
          <p:cNvSpPr/>
          <p:nvPr/>
        </p:nvSpPr>
        <p:spPr>
          <a:xfrm rot="962035">
            <a:off x="1989424" y="4795668"/>
            <a:ext cx="719315" cy="71905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07" name="圆角矩形 206"/>
          <p:cNvSpPr/>
          <p:nvPr/>
        </p:nvSpPr>
        <p:spPr>
          <a:xfrm rot="962035">
            <a:off x="10876447" y="5073663"/>
            <a:ext cx="873025" cy="87270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08" name="圆角矩形 207"/>
          <p:cNvSpPr/>
          <p:nvPr/>
        </p:nvSpPr>
        <p:spPr>
          <a:xfrm rot="962035">
            <a:off x="9269754" y="4222643"/>
            <a:ext cx="753835" cy="75356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09" name="圆角矩形 208"/>
          <p:cNvSpPr/>
          <p:nvPr/>
        </p:nvSpPr>
        <p:spPr>
          <a:xfrm rot="962035">
            <a:off x="3657038" y="5747021"/>
            <a:ext cx="591082" cy="59086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10" name="圆角矩形 209"/>
          <p:cNvSpPr/>
          <p:nvPr/>
        </p:nvSpPr>
        <p:spPr>
          <a:xfrm rot="962035">
            <a:off x="3559449" y="1729293"/>
            <a:ext cx="681922" cy="68167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11" name="圆角矩形 210"/>
          <p:cNvSpPr/>
          <p:nvPr/>
        </p:nvSpPr>
        <p:spPr>
          <a:xfrm rot="962035">
            <a:off x="10898809" y="3349624"/>
            <a:ext cx="451051" cy="450888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212" name="圆角矩形 211"/>
          <p:cNvSpPr/>
          <p:nvPr/>
        </p:nvSpPr>
        <p:spPr>
          <a:xfrm rot="962035">
            <a:off x="2425331" y="1818170"/>
            <a:ext cx="386186" cy="38604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8950467" y="2030944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950467" y="2415789"/>
            <a:ext cx="2015412" cy="94137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130442" y="316441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130442" y="3549264"/>
            <a:ext cx="2015412" cy="94137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140842" y="564091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140842" y="6025764"/>
            <a:ext cx="2015412" cy="94137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55" name="任意多边形 54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2772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Freeform 14"/>
          <p:cNvSpPr>
            <a:spLocks/>
          </p:cNvSpPr>
          <p:nvPr/>
        </p:nvSpPr>
        <p:spPr bwMode="auto">
          <a:xfrm rot="13500000">
            <a:off x="3856598" y="2527486"/>
            <a:ext cx="1293756" cy="2153064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ysClr val="windowText" lastClr="000000">
              <a:lumMod val="95000"/>
              <a:lumOff val="5000"/>
            </a:sysClr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8053" tIns="69027" rIns="138053" bIns="69027" numCol="1" anchor="t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9" name="Freeform 6"/>
          <p:cNvSpPr>
            <a:spLocks/>
          </p:cNvSpPr>
          <p:nvPr/>
        </p:nvSpPr>
        <p:spPr bwMode="auto">
          <a:xfrm>
            <a:off x="-30935" y="2284750"/>
            <a:ext cx="13209406" cy="346333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ysClr val="windowText" lastClr="000000">
              <a:lumMod val="95000"/>
              <a:lumOff val="5000"/>
            </a:sysClr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8053" tIns="69027" rIns="138053" bIns="69027" numCol="1" anchor="t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60" name="Freeform 13"/>
          <p:cNvSpPr>
            <a:spLocks/>
          </p:cNvSpPr>
          <p:nvPr/>
        </p:nvSpPr>
        <p:spPr bwMode="auto">
          <a:xfrm>
            <a:off x="7800890" y="3809216"/>
            <a:ext cx="1913692" cy="487156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ysClr val="windowText" lastClr="000000">
              <a:lumMod val="95000"/>
              <a:lumOff val="5000"/>
            </a:sysClr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8053" tIns="69027" rIns="138053" bIns="69027" numCol="1" anchor="t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61" name="Group 19"/>
          <p:cNvGrpSpPr/>
          <p:nvPr/>
        </p:nvGrpSpPr>
        <p:grpSpPr>
          <a:xfrm>
            <a:off x="787482" y="3563952"/>
            <a:ext cx="2134044" cy="1452606"/>
            <a:chOff x="552376" y="2667382"/>
            <a:chExt cx="1499240" cy="1033020"/>
          </a:xfrm>
        </p:grpSpPr>
        <p:sp>
          <p:nvSpPr>
            <p:cNvPr id="162" name="Rectangle 26"/>
            <p:cNvSpPr>
              <a:spLocks/>
            </p:cNvSpPr>
            <p:nvPr/>
          </p:nvSpPr>
          <p:spPr bwMode="auto">
            <a:xfrm>
              <a:off x="552376" y="2954983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64" name="Freeform 13"/>
          <p:cNvSpPr>
            <a:spLocks/>
          </p:cNvSpPr>
          <p:nvPr/>
        </p:nvSpPr>
        <p:spPr bwMode="auto">
          <a:xfrm rot="5910658">
            <a:off x="8637324" y="2291609"/>
            <a:ext cx="1449632" cy="493130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ysClr val="windowText" lastClr="000000">
              <a:lumMod val="95000"/>
              <a:lumOff val="5000"/>
            </a:sysClr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8053" tIns="69027" rIns="138053" bIns="69027" numCol="1" anchor="t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65" name="Group 129"/>
          <p:cNvGrpSpPr/>
          <p:nvPr/>
        </p:nvGrpSpPr>
        <p:grpSpPr>
          <a:xfrm>
            <a:off x="2974481" y="2497421"/>
            <a:ext cx="1940039" cy="1198553"/>
            <a:chOff x="696724" y="2667382"/>
            <a:chExt cx="1362945" cy="852351"/>
          </a:xfrm>
        </p:grpSpPr>
        <p:sp>
          <p:nvSpPr>
            <p:cNvPr id="166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68" name="Group 132"/>
          <p:cNvGrpSpPr/>
          <p:nvPr/>
        </p:nvGrpSpPr>
        <p:grpSpPr>
          <a:xfrm>
            <a:off x="6916861" y="1599253"/>
            <a:ext cx="1940039" cy="1219647"/>
            <a:chOff x="696724" y="2667382"/>
            <a:chExt cx="1362945" cy="867353"/>
          </a:xfrm>
        </p:grpSpPr>
        <p:sp>
          <p:nvSpPr>
            <p:cNvPr id="169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0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71" name="Group 135"/>
          <p:cNvGrpSpPr/>
          <p:nvPr/>
        </p:nvGrpSpPr>
        <p:grpSpPr>
          <a:xfrm>
            <a:off x="6205167" y="5508690"/>
            <a:ext cx="2134044" cy="1167947"/>
            <a:chOff x="552376" y="2667382"/>
            <a:chExt cx="1499240" cy="830586"/>
          </a:xfrm>
        </p:grpSpPr>
        <p:sp>
          <p:nvSpPr>
            <p:cNvPr id="172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74" name="Group 138"/>
          <p:cNvGrpSpPr/>
          <p:nvPr/>
        </p:nvGrpSpPr>
        <p:grpSpPr>
          <a:xfrm>
            <a:off x="8740912" y="4863708"/>
            <a:ext cx="2134044" cy="1169971"/>
            <a:chOff x="552376" y="2667382"/>
            <a:chExt cx="1499240" cy="832026"/>
          </a:xfrm>
        </p:grpSpPr>
        <p:sp>
          <p:nvSpPr>
            <p:cNvPr id="175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6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77" name="Group 141"/>
          <p:cNvGrpSpPr/>
          <p:nvPr/>
        </p:nvGrpSpPr>
        <p:grpSpPr>
          <a:xfrm>
            <a:off x="10334515" y="2925972"/>
            <a:ext cx="2134044" cy="1178840"/>
            <a:chOff x="552376" y="2667382"/>
            <a:chExt cx="1499240" cy="838333"/>
          </a:xfrm>
        </p:grpSpPr>
        <p:sp>
          <p:nvSpPr>
            <p:cNvPr id="178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9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495829" y="2445742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83" name="Freeform 7"/>
          <p:cNvSpPr>
            <a:spLocks noEditPoints="1"/>
          </p:cNvSpPr>
          <p:nvPr/>
        </p:nvSpPr>
        <p:spPr bwMode="auto">
          <a:xfrm>
            <a:off x="1713824" y="2682091"/>
            <a:ext cx="426418" cy="390323"/>
          </a:xfrm>
          <a:custGeom>
            <a:avLst/>
            <a:gdLst>
              <a:gd name="T0" fmla="*/ 31 w 177"/>
              <a:gd name="T1" fmla="*/ 94 h 164"/>
              <a:gd name="T2" fmla="*/ 19 w 177"/>
              <a:gd name="T3" fmla="*/ 94 h 164"/>
              <a:gd name="T4" fmla="*/ 1 w 177"/>
              <a:gd name="T5" fmla="*/ 79 h 164"/>
              <a:gd name="T6" fmla="*/ 12 w 177"/>
              <a:gd name="T7" fmla="*/ 47 h 164"/>
              <a:gd name="T8" fmla="*/ 36 w 177"/>
              <a:gd name="T9" fmla="*/ 55 h 164"/>
              <a:gd name="T10" fmla="*/ 48 w 177"/>
              <a:gd name="T11" fmla="*/ 52 h 164"/>
              <a:gd name="T12" fmla="*/ 48 w 177"/>
              <a:gd name="T13" fmla="*/ 59 h 164"/>
              <a:gd name="T14" fmla="*/ 55 w 177"/>
              <a:gd name="T15" fmla="*/ 82 h 164"/>
              <a:gd name="T16" fmla="*/ 31 w 177"/>
              <a:gd name="T17" fmla="*/ 94 h 164"/>
              <a:gd name="T18" fmla="*/ 36 w 177"/>
              <a:gd name="T19" fmla="*/ 47 h 164"/>
              <a:gd name="T20" fmla="*/ 12 w 177"/>
              <a:gd name="T21" fmla="*/ 23 h 164"/>
              <a:gd name="T22" fmla="*/ 36 w 177"/>
              <a:gd name="T23" fmla="*/ 0 h 164"/>
              <a:gd name="T24" fmla="*/ 59 w 177"/>
              <a:gd name="T25" fmla="*/ 23 h 164"/>
              <a:gd name="T26" fmla="*/ 36 w 177"/>
              <a:gd name="T27" fmla="*/ 47 h 164"/>
              <a:gd name="T28" fmla="*/ 129 w 177"/>
              <a:gd name="T29" fmla="*/ 164 h 164"/>
              <a:gd name="T30" fmla="*/ 49 w 177"/>
              <a:gd name="T31" fmla="*/ 164 h 164"/>
              <a:gd name="T32" fmla="*/ 24 w 177"/>
              <a:gd name="T33" fmla="*/ 140 h 164"/>
              <a:gd name="T34" fmla="*/ 56 w 177"/>
              <a:gd name="T35" fmla="*/ 88 h 164"/>
              <a:gd name="T36" fmla="*/ 89 w 177"/>
              <a:gd name="T37" fmla="*/ 101 h 164"/>
              <a:gd name="T38" fmla="*/ 121 w 177"/>
              <a:gd name="T39" fmla="*/ 88 h 164"/>
              <a:gd name="T40" fmla="*/ 153 w 177"/>
              <a:gd name="T41" fmla="*/ 140 h 164"/>
              <a:gd name="T42" fmla="*/ 129 w 177"/>
              <a:gd name="T43" fmla="*/ 164 h 164"/>
              <a:gd name="T44" fmla="*/ 89 w 177"/>
              <a:gd name="T45" fmla="*/ 94 h 164"/>
              <a:gd name="T46" fmla="*/ 53 w 177"/>
              <a:gd name="T47" fmla="*/ 59 h 164"/>
              <a:gd name="T48" fmla="*/ 89 w 177"/>
              <a:gd name="T49" fmla="*/ 23 h 164"/>
              <a:gd name="T50" fmla="*/ 124 w 177"/>
              <a:gd name="T51" fmla="*/ 59 h 164"/>
              <a:gd name="T52" fmla="*/ 89 w 177"/>
              <a:gd name="T53" fmla="*/ 94 h 164"/>
              <a:gd name="T54" fmla="*/ 141 w 177"/>
              <a:gd name="T55" fmla="*/ 47 h 164"/>
              <a:gd name="T56" fmla="*/ 118 w 177"/>
              <a:gd name="T57" fmla="*/ 23 h 164"/>
              <a:gd name="T58" fmla="*/ 141 w 177"/>
              <a:gd name="T59" fmla="*/ 0 h 164"/>
              <a:gd name="T60" fmla="*/ 165 w 177"/>
              <a:gd name="T61" fmla="*/ 23 h 164"/>
              <a:gd name="T62" fmla="*/ 141 w 177"/>
              <a:gd name="T63" fmla="*/ 47 h 164"/>
              <a:gd name="T64" fmla="*/ 159 w 177"/>
              <a:gd name="T65" fmla="*/ 94 h 164"/>
              <a:gd name="T66" fmla="*/ 146 w 177"/>
              <a:gd name="T67" fmla="*/ 94 h 164"/>
              <a:gd name="T68" fmla="*/ 122 w 177"/>
              <a:gd name="T69" fmla="*/ 82 h 164"/>
              <a:gd name="T70" fmla="*/ 130 w 177"/>
              <a:gd name="T71" fmla="*/ 59 h 164"/>
              <a:gd name="T72" fmla="*/ 129 w 177"/>
              <a:gd name="T73" fmla="*/ 52 h 164"/>
              <a:gd name="T74" fmla="*/ 141 w 177"/>
              <a:gd name="T75" fmla="*/ 55 h 164"/>
              <a:gd name="T76" fmla="*/ 165 w 177"/>
              <a:gd name="T77" fmla="*/ 47 h 164"/>
              <a:gd name="T78" fmla="*/ 177 w 177"/>
              <a:gd name="T79" fmla="*/ 79 h 164"/>
              <a:gd name="T80" fmla="*/ 159 w 177"/>
              <a:gd name="T81" fmla="*/ 9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8541" tIns="64270" rIns="128541" bIns="6427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5127616" y="2445742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5" name="同心圆 1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87" name="Freeform 8"/>
          <p:cNvSpPr>
            <a:spLocks noEditPoints="1"/>
          </p:cNvSpPr>
          <p:nvPr/>
        </p:nvSpPr>
        <p:spPr bwMode="auto">
          <a:xfrm>
            <a:off x="5465286" y="2665412"/>
            <a:ext cx="287408" cy="423070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8541" tIns="64270" rIns="128541" bIns="6427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6758527" y="4296372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91" name="Freeform 10"/>
          <p:cNvSpPr>
            <a:spLocks noEditPoints="1"/>
          </p:cNvSpPr>
          <p:nvPr/>
        </p:nvSpPr>
        <p:spPr bwMode="auto">
          <a:xfrm>
            <a:off x="7004047" y="4576906"/>
            <a:ext cx="371368" cy="286574"/>
          </a:xfrm>
          <a:custGeom>
            <a:avLst/>
            <a:gdLst>
              <a:gd name="T0" fmla="*/ 164 w 164"/>
              <a:gd name="T1" fmla="*/ 114 h 128"/>
              <a:gd name="T2" fmla="*/ 149 w 164"/>
              <a:gd name="T3" fmla="*/ 128 h 128"/>
              <a:gd name="T4" fmla="*/ 15 w 164"/>
              <a:gd name="T5" fmla="*/ 128 h 128"/>
              <a:gd name="T6" fmla="*/ 0 w 164"/>
              <a:gd name="T7" fmla="*/ 114 h 128"/>
              <a:gd name="T8" fmla="*/ 0 w 164"/>
              <a:gd name="T9" fmla="*/ 14 h 128"/>
              <a:gd name="T10" fmla="*/ 15 w 164"/>
              <a:gd name="T11" fmla="*/ 0 h 128"/>
              <a:gd name="T12" fmla="*/ 149 w 164"/>
              <a:gd name="T13" fmla="*/ 0 h 128"/>
              <a:gd name="T14" fmla="*/ 164 w 164"/>
              <a:gd name="T15" fmla="*/ 14 h 128"/>
              <a:gd name="T16" fmla="*/ 164 w 164"/>
              <a:gd name="T17" fmla="*/ 114 h 128"/>
              <a:gd name="T18" fmla="*/ 149 w 164"/>
              <a:gd name="T19" fmla="*/ 11 h 128"/>
              <a:gd name="T20" fmla="*/ 15 w 164"/>
              <a:gd name="T21" fmla="*/ 11 h 128"/>
              <a:gd name="T22" fmla="*/ 12 w 164"/>
              <a:gd name="T23" fmla="*/ 14 h 128"/>
              <a:gd name="T24" fmla="*/ 25 w 164"/>
              <a:gd name="T25" fmla="*/ 40 h 128"/>
              <a:gd name="T26" fmla="*/ 62 w 164"/>
              <a:gd name="T27" fmla="*/ 69 h 128"/>
              <a:gd name="T28" fmla="*/ 82 w 164"/>
              <a:gd name="T29" fmla="*/ 82 h 128"/>
              <a:gd name="T30" fmla="*/ 82 w 164"/>
              <a:gd name="T31" fmla="*/ 82 h 128"/>
              <a:gd name="T32" fmla="*/ 82 w 164"/>
              <a:gd name="T33" fmla="*/ 82 h 128"/>
              <a:gd name="T34" fmla="*/ 102 w 164"/>
              <a:gd name="T35" fmla="*/ 69 h 128"/>
              <a:gd name="T36" fmla="*/ 139 w 164"/>
              <a:gd name="T37" fmla="*/ 40 h 128"/>
              <a:gd name="T38" fmla="*/ 152 w 164"/>
              <a:gd name="T39" fmla="*/ 18 h 128"/>
              <a:gd name="T40" fmla="*/ 149 w 164"/>
              <a:gd name="T41" fmla="*/ 11 h 128"/>
              <a:gd name="T42" fmla="*/ 152 w 164"/>
              <a:gd name="T43" fmla="*/ 43 h 128"/>
              <a:gd name="T44" fmla="*/ 146 w 164"/>
              <a:gd name="T45" fmla="*/ 50 h 128"/>
              <a:gd name="T46" fmla="*/ 107 w 164"/>
              <a:gd name="T47" fmla="*/ 80 h 128"/>
              <a:gd name="T48" fmla="*/ 82 w 164"/>
              <a:gd name="T49" fmla="*/ 93 h 128"/>
              <a:gd name="T50" fmla="*/ 82 w 164"/>
              <a:gd name="T51" fmla="*/ 93 h 128"/>
              <a:gd name="T52" fmla="*/ 82 w 164"/>
              <a:gd name="T53" fmla="*/ 93 h 128"/>
              <a:gd name="T54" fmla="*/ 57 w 164"/>
              <a:gd name="T55" fmla="*/ 80 h 128"/>
              <a:gd name="T56" fmla="*/ 18 w 164"/>
              <a:gd name="T57" fmla="*/ 50 h 128"/>
              <a:gd name="T58" fmla="*/ 12 w 164"/>
              <a:gd name="T59" fmla="*/ 43 h 128"/>
              <a:gd name="T60" fmla="*/ 12 w 164"/>
              <a:gd name="T61" fmla="*/ 114 h 128"/>
              <a:gd name="T62" fmla="*/ 15 w 164"/>
              <a:gd name="T63" fmla="*/ 117 h 128"/>
              <a:gd name="T64" fmla="*/ 149 w 164"/>
              <a:gd name="T65" fmla="*/ 117 h 128"/>
              <a:gd name="T66" fmla="*/ 152 w 164"/>
              <a:gd name="T67" fmla="*/ 114 h 128"/>
              <a:gd name="T68" fmla="*/ 152 w 164"/>
              <a:gd name="T6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28">
                <a:moveTo>
                  <a:pt x="164" y="114"/>
                </a:moveTo>
                <a:cubicBezTo>
                  <a:pt x="164" y="122"/>
                  <a:pt x="157" y="128"/>
                  <a:pt x="149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7" y="128"/>
                  <a:pt x="0" y="122"/>
                  <a:pt x="0" y="1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7" y="0"/>
                  <a:pt x="164" y="6"/>
                  <a:pt x="164" y="14"/>
                </a:cubicBezTo>
                <a:lnTo>
                  <a:pt x="164" y="114"/>
                </a:lnTo>
                <a:close/>
                <a:moveTo>
                  <a:pt x="149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1"/>
                  <a:pt x="12" y="13"/>
                  <a:pt x="12" y="14"/>
                </a:cubicBezTo>
                <a:cubicBezTo>
                  <a:pt x="12" y="25"/>
                  <a:pt x="17" y="34"/>
                  <a:pt x="25" y="40"/>
                </a:cubicBezTo>
                <a:cubicBezTo>
                  <a:pt x="37" y="50"/>
                  <a:pt x="50" y="59"/>
                  <a:pt x="62" y="69"/>
                </a:cubicBezTo>
                <a:cubicBezTo>
                  <a:pt x="67" y="73"/>
                  <a:pt x="76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9" y="82"/>
                  <a:pt x="97" y="73"/>
                  <a:pt x="102" y="69"/>
                </a:cubicBezTo>
                <a:cubicBezTo>
                  <a:pt x="114" y="59"/>
                  <a:pt x="127" y="50"/>
                  <a:pt x="139" y="40"/>
                </a:cubicBezTo>
                <a:cubicBezTo>
                  <a:pt x="145" y="36"/>
                  <a:pt x="152" y="25"/>
                  <a:pt x="152" y="18"/>
                </a:cubicBezTo>
                <a:cubicBezTo>
                  <a:pt x="152" y="15"/>
                  <a:pt x="153" y="11"/>
                  <a:pt x="149" y="11"/>
                </a:cubicBezTo>
                <a:close/>
                <a:moveTo>
                  <a:pt x="152" y="43"/>
                </a:moveTo>
                <a:cubicBezTo>
                  <a:pt x="150" y="46"/>
                  <a:pt x="148" y="48"/>
                  <a:pt x="146" y="50"/>
                </a:cubicBezTo>
                <a:cubicBezTo>
                  <a:pt x="133" y="60"/>
                  <a:pt x="120" y="70"/>
                  <a:pt x="107" y="80"/>
                </a:cubicBezTo>
                <a:cubicBezTo>
                  <a:pt x="100" y="86"/>
                  <a:pt x="9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72" y="93"/>
                  <a:pt x="64" y="86"/>
                  <a:pt x="57" y="80"/>
                </a:cubicBezTo>
                <a:cubicBezTo>
                  <a:pt x="44" y="70"/>
                  <a:pt x="31" y="60"/>
                  <a:pt x="18" y="50"/>
                </a:cubicBezTo>
                <a:cubicBezTo>
                  <a:pt x="16" y="48"/>
                  <a:pt x="14" y="46"/>
                  <a:pt x="12" y="43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5"/>
                  <a:pt x="13" y="117"/>
                  <a:pt x="15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51" y="117"/>
                  <a:pt x="152" y="115"/>
                  <a:pt x="152" y="114"/>
                </a:cubicBezTo>
                <a:lnTo>
                  <a:pt x="152" y="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8541" tIns="64270" rIns="128541" bIns="6427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8930935" y="1288162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3" name="同心圆 1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95" name="Freeform 9"/>
          <p:cNvSpPr>
            <a:spLocks noEditPoints="1"/>
          </p:cNvSpPr>
          <p:nvPr/>
        </p:nvSpPr>
        <p:spPr bwMode="auto">
          <a:xfrm>
            <a:off x="9194336" y="1562009"/>
            <a:ext cx="375331" cy="277475"/>
          </a:xfrm>
          <a:custGeom>
            <a:avLst/>
            <a:gdLst>
              <a:gd name="T0" fmla="*/ 302 w 302"/>
              <a:gd name="T1" fmla="*/ 226 h 226"/>
              <a:gd name="T2" fmla="*/ 0 w 302"/>
              <a:gd name="T3" fmla="*/ 226 h 226"/>
              <a:gd name="T4" fmla="*/ 0 w 302"/>
              <a:gd name="T5" fmla="*/ 0 h 226"/>
              <a:gd name="T6" fmla="*/ 17 w 302"/>
              <a:gd name="T7" fmla="*/ 0 h 226"/>
              <a:gd name="T8" fmla="*/ 17 w 302"/>
              <a:gd name="T9" fmla="*/ 206 h 226"/>
              <a:gd name="T10" fmla="*/ 302 w 302"/>
              <a:gd name="T11" fmla="*/ 206 h 226"/>
              <a:gd name="T12" fmla="*/ 302 w 302"/>
              <a:gd name="T13" fmla="*/ 226 h 226"/>
              <a:gd name="T14" fmla="*/ 282 w 302"/>
              <a:gd name="T15" fmla="*/ 188 h 226"/>
              <a:gd name="T16" fmla="*/ 37 w 302"/>
              <a:gd name="T17" fmla="*/ 188 h 226"/>
              <a:gd name="T18" fmla="*/ 37 w 302"/>
              <a:gd name="T19" fmla="*/ 103 h 226"/>
              <a:gd name="T20" fmla="*/ 103 w 302"/>
              <a:gd name="T21" fmla="*/ 17 h 226"/>
              <a:gd name="T22" fmla="*/ 189 w 302"/>
              <a:gd name="T23" fmla="*/ 103 h 226"/>
              <a:gd name="T24" fmla="*/ 245 w 302"/>
              <a:gd name="T25" fmla="*/ 56 h 226"/>
              <a:gd name="T26" fmla="*/ 282 w 302"/>
              <a:gd name="T27" fmla="*/ 18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2" h="226">
                <a:moveTo>
                  <a:pt x="302" y="226"/>
                </a:moveTo>
                <a:lnTo>
                  <a:pt x="0" y="226"/>
                </a:lnTo>
                <a:lnTo>
                  <a:pt x="0" y="0"/>
                </a:lnTo>
                <a:lnTo>
                  <a:pt x="17" y="0"/>
                </a:lnTo>
                <a:lnTo>
                  <a:pt x="17" y="206"/>
                </a:lnTo>
                <a:lnTo>
                  <a:pt x="302" y="206"/>
                </a:lnTo>
                <a:lnTo>
                  <a:pt x="302" y="226"/>
                </a:lnTo>
                <a:close/>
                <a:moveTo>
                  <a:pt x="282" y="188"/>
                </a:moveTo>
                <a:lnTo>
                  <a:pt x="37" y="188"/>
                </a:lnTo>
                <a:lnTo>
                  <a:pt x="37" y="103"/>
                </a:lnTo>
                <a:lnTo>
                  <a:pt x="103" y="17"/>
                </a:lnTo>
                <a:lnTo>
                  <a:pt x="189" y="103"/>
                </a:lnTo>
                <a:lnTo>
                  <a:pt x="245" y="56"/>
                </a:lnTo>
                <a:lnTo>
                  <a:pt x="282" y="18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8541" tIns="64270" rIns="128541" bIns="6427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9316071" y="3839403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7" name="同心圆 1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99" name="Freeform 6"/>
          <p:cNvSpPr>
            <a:spLocks noEditPoints="1"/>
          </p:cNvSpPr>
          <p:nvPr/>
        </p:nvSpPr>
        <p:spPr bwMode="auto">
          <a:xfrm>
            <a:off x="9483318" y="4121575"/>
            <a:ext cx="453383" cy="298069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8541" tIns="64270" rIns="128541" bIns="6427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93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11074141" y="1843456"/>
            <a:ext cx="862411" cy="8624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11226963" y="2075576"/>
            <a:ext cx="516253" cy="439327"/>
            <a:chOff x="5933005" y="2830391"/>
            <a:chExt cx="500408" cy="425843"/>
          </a:xfrm>
          <a:solidFill>
            <a:srgbClr val="C00000"/>
          </a:solidFill>
        </p:grpSpPr>
        <p:sp>
          <p:nvSpPr>
            <p:cNvPr id="204" name="Freeform 16"/>
            <p:cNvSpPr>
              <a:spLocks noEditPoints="1"/>
            </p:cNvSpPr>
            <p:nvPr/>
          </p:nvSpPr>
          <p:spPr bwMode="auto">
            <a:xfrm>
              <a:off x="5933005" y="2830391"/>
              <a:ext cx="467486" cy="425843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5" name="Freeform 17"/>
            <p:cNvSpPr>
              <a:spLocks noEditPoints="1"/>
            </p:cNvSpPr>
            <p:nvPr/>
          </p:nvSpPr>
          <p:spPr bwMode="auto">
            <a:xfrm>
              <a:off x="5986776" y="2830391"/>
              <a:ext cx="446637" cy="413496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51" name="任意多边形 50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927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 animBg="1"/>
      <p:bldP spid="164" grpId="0" animBg="1"/>
      <p:bldP spid="183" grpId="0" animBg="1"/>
      <p:bldP spid="187" grpId="0" animBg="1"/>
      <p:bldP spid="191" grpId="0" animBg="1"/>
      <p:bldP spid="195" grpId="0" animBg="1"/>
      <p:bldP spid="199" grpId="0" animBg="1"/>
    </p:bldLst>
  </p:timing>
  <p:extLst mod="1"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任意多边形 176"/>
          <p:cNvSpPr/>
          <p:nvPr/>
        </p:nvSpPr>
        <p:spPr>
          <a:xfrm rot="-2700000">
            <a:off x="2806291" y="3554655"/>
            <a:ext cx="7315998" cy="1394978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prstClr val="white"/>
              </a:solidFill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3784890" y="5512911"/>
            <a:ext cx="1920466" cy="2712749"/>
            <a:chOff x="3443288" y="4624735"/>
            <a:chExt cx="1820749" cy="2572825"/>
          </a:xfrm>
        </p:grpSpPr>
        <p:sp>
          <p:nvSpPr>
            <p:cNvPr id="179" name="圆角矩形 178"/>
            <p:cNvSpPr/>
            <p:nvPr/>
          </p:nvSpPr>
          <p:spPr>
            <a:xfrm rot="2760000">
              <a:off x="3182263" y="5115787"/>
              <a:ext cx="2572825" cy="1590722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180" name="圆角矩形 179"/>
            <p:cNvSpPr/>
            <p:nvPr/>
          </p:nvSpPr>
          <p:spPr>
            <a:xfrm>
              <a:off x="3443288" y="48532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22225">
              <a:noFill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181" name="Group 41"/>
            <p:cNvGrpSpPr>
              <a:grpSpLocks noChangeAspect="1"/>
            </p:cNvGrpSpPr>
            <p:nvPr/>
          </p:nvGrpSpPr>
          <p:grpSpPr bwMode="auto">
            <a:xfrm>
              <a:off x="3773846" y="5132871"/>
              <a:ext cx="447011" cy="54720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82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6589522" y="2724473"/>
            <a:ext cx="1944487" cy="2712749"/>
            <a:chOff x="6102297" y="1980126"/>
            <a:chExt cx="1843522" cy="2572825"/>
          </a:xfrm>
        </p:grpSpPr>
        <p:sp>
          <p:nvSpPr>
            <p:cNvPr id="191" name="圆角矩形 190"/>
            <p:cNvSpPr/>
            <p:nvPr/>
          </p:nvSpPr>
          <p:spPr>
            <a:xfrm rot="2760000">
              <a:off x="5864045" y="2471178"/>
              <a:ext cx="2572825" cy="1590722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192" name="组合 191"/>
            <p:cNvGrpSpPr/>
            <p:nvPr/>
          </p:nvGrpSpPr>
          <p:grpSpPr>
            <a:xfrm>
              <a:off x="6102297" y="2204940"/>
              <a:ext cx="1108128" cy="1108128"/>
              <a:chOff x="6102297" y="2204940"/>
              <a:chExt cx="1108128" cy="1108128"/>
            </a:xfrm>
          </p:grpSpPr>
          <p:sp>
            <p:nvSpPr>
              <p:cNvPr id="193" name="圆角矩形 192"/>
              <p:cNvSpPr/>
              <p:nvPr/>
            </p:nvSpPr>
            <p:spPr>
              <a:xfrm>
                <a:off x="6102297" y="2204940"/>
                <a:ext cx="1108128" cy="1108128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22225">
                <a:noFill/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4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4" name="Group 52"/>
              <p:cNvGrpSpPr>
                <a:grpSpLocks noChangeAspect="1"/>
              </p:cNvGrpSpPr>
              <p:nvPr/>
            </p:nvGrpSpPr>
            <p:grpSpPr bwMode="auto">
              <a:xfrm>
                <a:off x="6372767" y="2477855"/>
                <a:ext cx="567188" cy="562297"/>
                <a:chOff x="3783" y="2102"/>
                <a:chExt cx="116" cy="115"/>
              </a:xfrm>
              <a:solidFill>
                <a:schemeClr val="bg1"/>
              </a:solidFill>
              <a:effectLst/>
            </p:grpSpPr>
            <p:sp>
              <p:nvSpPr>
                <p:cNvPr id="195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6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55"/>
                <p:cNvSpPr>
                  <a:spLocks/>
                </p:cNvSpPr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56"/>
                <p:cNvSpPr>
                  <a:spLocks/>
                </p:cNvSpPr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57"/>
                <p:cNvSpPr>
                  <a:spLocks/>
                </p:cNvSpPr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58"/>
                <p:cNvSpPr>
                  <a:spLocks/>
                </p:cNvSpPr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59"/>
                <p:cNvSpPr>
                  <a:spLocks/>
                </p:cNvSpPr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4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02" name="组合 201"/>
          <p:cNvGrpSpPr/>
          <p:nvPr/>
        </p:nvGrpSpPr>
        <p:grpSpPr>
          <a:xfrm>
            <a:off x="5182834" y="4101912"/>
            <a:ext cx="1921532" cy="2712749"/>
            <a:chOff x="4768646" y="3286515"/>
            <a:chExt cx="1821760" cy="2572825"/>
          </a:xfrm>
        </p:grpSpPr>
        <p:sp>
          <p:nvSpPr>
            <p:cNvPr id="203" name="圆角矩形 202"/>
            <p:cNvSpPr/>
            <p:nvPr/>
          </p:nvSpPr>
          <p:spPr>
            <a:xfrm rot="2760000">
              <a:off x="4508632" y="3777567"/>
              <a:ext cx="2572825" cy="1590722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04" name="圆角矩形 203"/>
            <p:cNvSpPr/>
            <p:nvPr/>
          </p:nvSpPr>
          <p:spPr>
            <a:xfrm>
              <a:off x="4768646" y="35257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9525">
              <a:noFill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205" name="Group 62"/>
            <p:cNvGrpSpPr>
              <a:grpSpLocks noChangeAspect="1"/>
            </p:cNvGrpSpPr>
            <p:nvPr/>
          </p:nvGrpSpPr>
          <p:grpSpPr bwMode="auto">
            <a:xfrm>
              <a:off x="5047787" y="3860292"/>
              <a:ext cx="549846" cy="439024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206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9" name="组合 208"/>
          <p:cNvGrpSpPr/>
          <p:nvPr/>
        </p:nvGrpSpPr>
        <p:grpSpPr>
          <a:xfrm>
            <a:off x="7977666" y="1304045"/>
            <a:ext cx="1942698" cy="2712749"/>
            <a:chOff x="7418361" y="632964"/>
            <a:chExt cx="1841827" cy="2572825"/>
          </a:xfrm>
        </p:grpSpPr>
        <p:sp>
          <p:nvSpPr>
            <p:cNvPr id="210" name="圆角矩形 209"/>
            <p:cNvSpPr/>
            <p:nvPr/>
          </p:nvSpPr>
          <p:spPr>
            <a:xfrm rot="2760000">
              <a:off x="7178414" y="1124016"/>
              <a:ext cx="2572825" cy="1590722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11" name="圆角矩形 210"/>
            <p:cNvSpPr/>
            <p:nvPr/>
          </p:nvSpPr>
          <p:spPr>
            <a:xfrm>
              <a:off x="7418361" y="8867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22225">
              <a:noFill/>
            </a:ln>
            <a:effectLst>
              <a:outerShdw blurRad="2032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grpSp>
          <p:nvGrpSpPr>
            <p:cNvPr id="212" name="Group 68"/>
            <p:cNvGrpSpPr>
              <a:grpSpLocks noChangeAspect="1"/>
            </p:cNvGrpSpPr>
            <p:nvPr/>
          </p:nvGrpSpPr>
          <p:grpSpPr bwMode="auto">
            <a:xfrm>
              <a:off x="7702659" y="1180843"/>
              <a:ext cx="539531" cy="519841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213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4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 flipH="1" flipV="1">
            <a:off x="1576049" y="5262482"/>
            <a:ext cx="2572246" cy="772312"/>
            <a:chOff x="5246304" y="4593021"/>
            <a:chExt cx="2438687" cy="732476"/>
          </a:xfrm>
        </p:grpSpPr>
        <p:sp>
          <p:nvSpPr>
            <p:cNvPr id="221" name="椭圆 22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 flipH="1" flipV="1">
            <a:off x="4333161" y="2492398"/>
            <a:ext cx="2572246" cy="772312"/>
            <a:chOff x="5246304" y="4593021"/>
            <a:chExt cx="2438687" cy="732476"/>
          </a:xfrm>
        </p:grpSpPr>
        <p:sp>
          <p:nvSpPr>
            <p:cNvPr id="224" name="椭圆 22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062023" y="5220188"/>
            <a:ext cx="2572246" cy="772312"/>
            <a:chOff x="5246304" y="4593021"/>
            <a:chExt cx="2438687" cy="732476"/>
          </a:xfrm>
        </p:grpSpPr>
        <p:sp>
          <p:nvSpPr>
            <p:cNvPr id="227" name="椭圆 22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8855094" y="2441555"/>
            <a:ext cx="2572246" cy="772312"/>
            <a:chOff x="5246304" y="4593021"/>
            <a:chExt cx="2438687" cy="732476"/>
          </a:xfrm>
        </p:grpSpPr>
        <p:sp>
          <p:nvSpPr>
            <p:cNvPr id="230" name="椭圆 229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prstClr val="white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1550300" y="3891693"/>
            <a:ext cx="2389652" cy="1330581"/>
            <a:chOff x="1324726" y="3439252"/>
            <a:chExt cx="2265573" cy="1261949"/>
          </a:xfrm>
        </p:grpSpPr>
        <p:sp>
          <p:nvSpPr>
            <p:cNvPr id="233" name="文本框 75"/>
            <p:cNvSpPr txBox="1"/>
            <p:nvPr/>
          </p:nvSpPr>
          <p:spPr>
            <a:xfrm>
              <a:off x="1659757" y="3520391"/>
              <a:ext cx="1643050" cy="32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4" name="文本框 77"/>
            <p:cNvSpPr txBox="1"/>
            <p:nvPr/>
          </p:nvSpPr>
          <p:spPr>
            <a:xfrm>
              <a:off x="1324726" y="3439252"/>
              <a:ext cx="501541" cy="456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C000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531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5" name="文本框 113"/>
            <p:cNvSpPr txBox="1"/>
            <p:nvPr/>
          </p:nvSpPr>
          <p:spPr>
            <a:xfrm>
              <a:off x="1342678" y="3848971"/>
              <a:ext cx="2247621" cy="8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912088" y="5971399"/>
            <a:ext cx="2420433" cy="1186986"/>
            <a:chOff x="6408112" y="5059574"/>
            <a:chExt cx="2294755" cy="1125761"/>
          </a:xfrm>
        </p:grpSpPr>
        <p:sp>
          <p:nvSpPr>
            <p:cNvPr id="237" name="文本框 96"/>
            <p:cNvSpPr txBox="1"/>
            <p:nvPr/>
          </p:nvSpPr>
          <p:spPr>
            <a:xfrm>
              <a:off x="6743143" y="5140713"/>
              <a:ext cx="1625710" cy="32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8" name="文本框 98"/>
            <p:cNvSpPr txBox="1"/>
            <p:nvPr/>
          </p:nvSpPr>
          <p:spPr>
            <a:xfrm>
              <a:off x="6408112" y="5059574"/>
              <a:ext cx="631868" cy="456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C000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531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9" name="文本框 113"/>
            <p:cNvSpPr txBox="1"/>
            <p:nvPr/>
          </p:nvSpPr>
          <p:spPr>
            <a:xfrm>
              <a:off x="6455246" y="5506664"/>
              <a:ext cx="2247621" cy="678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9712574" y="3178276"/>
            <a:ext cx="2413943" cy="1214137"/>
            <a:chOff x="9063187" y="2410526"/>
            <a:chExt cx="2288603" cy="1151511"/>
          </a:xfrm>
        </p:grpSpPr>
        <p:sp>
          <p:nvSpPr>
            <p:cNvPr id="241" name="文本框 92"/>
            <p:cNvSpPr txBox="1"/>
            <p:nvPr/>
          </p:nvSpPr>
          <p:spPr>
            <a:xfrm>
              <a:off x="9398218" y="2491665"/>
              <a:ext cx="1604158" cy="32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2" name="文本框 94"/>
            <p:cNvSpPr txBox="1"/>
            <p:nvPr/>
          </p:nvSpPr>
          <p:spPr>
            <a:xfrm>
              <a:off x="9063187" y="2410526"/>
              <a:ext cx="501543" cy="456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C000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531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3" name="文本框 113"/>
            <p:cNvSpPr txBox="1"/>
            <p:nvPr/>
          </p:nvSpPr>
          <p:spPr>
            <a:xfrm>
              <a:off x="9104170" y="2883366"/>
              <a:ext cx="2247620" cy="678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4237146" y="1218241"/>
            <a:ext cx="2420850" cy="1121151"/>
            <a:chOff x="3872062" y="812896"/>
            <a:chExt cx="2295152" cy="1063321"/>
          </a:xfrm>
        </p:grpSpPr>
        <p:sp>
          <p:nvSpPr>
            <p:cNvPr id="245" name="文本框 82"/>
            <p:cNvSpPr txBox="1"/>
            <p:nvPr/>
          </p:nvSpPr>
          <p:spPr>
            <a:xfrm>
              <a:off x="4207093" y="894035"/>
              <a:ext cx="1826901" cy="321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6" name="文本框 84"/>
            <p:cNvSpPr txBox="1"/>
            <p:nvPr/>
          </p:nvSpPr>
          <p:spPr>
            <a:xfrm>
              <a:off x="3872062" y="812896"/>
              <a:ext cx="534838" cy="456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31" dirty="0">
                  <a:solidFill>
                    <a:srgbClr val="C000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531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7" name="文本框 113"/>
            <p:cNvSpPr txBox="1"/>
            <p:nvPr/>
          </p:nvSpPr>
          <p:spPr>
            <a:xfrm>
              <a:off x="3919593" y="1197546"/>
              <a:ext cx="2247621" cy="678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74" name="任意多边形 73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91925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15154" r="46640" b="10176"/>
          <a:stretch/>
        </p:blipFill>
        <p:spPr>
          <a:xfrm>
            <a:off x="3909095" y="53372"/>
            <a:ext cx="5964527" cy="66767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1" b="60952"/>
          <a:stretch/>
        </p:blipFill>
        <p:spPr>
          <a:xfrm>
            <a:off x="7509495" y="45059"/>
            <a:ext cx="5348902" cy="401266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5757160" y="6324217"/>
            <a:ext cx="1344430" cy="39456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</a:t>
            </a:r>
            <a:r>
              <a:rPr lang="zh-CN" altLang="en-US" sz="1200" dirty="0" smtClean="0">
                <a:solidFill>
                  <a:schemeClr val="bg1"/>
                </a:solidFill>
              </a:rPr>
              <a:t>人：包图网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4028718" y="5343954"/>
            <a:ext cx="48013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4000" b="1" dirty="0" smtClean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感谢聆听，批评指导</a:t>
            </a:r>
            <a:endParaRPr lang="zh-CN" altLang="en-US" sz="4000" b="1" dirty="0">
              <a:solidFill>
                <a:srgbClr val="C0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288405" y="5954782"/>
            <a:ext cx="42819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大气时尚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计划等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757224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6436" y="3107344"/>
            <a:ext cx="629344" cy="6924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8066" y="3111147"/>
            <a:ext cx="9868657" cy="6929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784" tIns="0" rIns="189784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2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2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8" y="2301642"/>
            <a:ext cx="9818445" cy="8174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4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0471" y="2297382"/>
            <a:ext cx="900104" cy="82167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4193" y="4135092"/>
            <a:ext cx="7281807" cy="17847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0535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C00000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标题文字内容</a:t>
            </a:r>
            <a:endParaRPr lang="en-US" altLang="zh-CN" sz="5062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rgbClr val="C00000"/>
                </a:solidFill>
                <a:latin typeface="+mj-ea"/>
                <a:ea typeface="+mj-ea"/>
              </a:rPr>
              <a:t>01</a:t>
            </a:r>
            <a:endParaRPr lang="zh-CN" altLang="en-US" sz="7031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9" t="9180" r="24239" b="9180"/>
          <a:stretch/>
        </p:blipFill>
        <p:spPr>
          <a:xfrm>
            <a:off x="8234102" y="3472309"/>
            <a:ext cx="4094577" cy="368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13949" y="1899136"/>
            <a:ext cx="3286296" cy="1465134"/>
            <a:chOff x="4304043" y="1286668"/>
            <a:chExt cx="3837944" cy="2757793"/>
          </a:xfrm>
          <a:effectLst/>
        </p:grpSpPr>
        <p:sp>
          <p:nvSpPr>
            <p:cNvPr id="39" name="圆角矩形 3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</p:grpSp>
      <p:pic>
        <p:nvPicPr>
          <p:cNvPr id="46" name="Picture 2" descr="\\Sy\e\我图PPT\00001PNG素材\企业文化\握手合作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3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7337" b="3304"/>
          <a:stretch/>
        </p:blipFill>
        <p:spPr bwMode="auto">
          <a:xfrm>
            <a:off x="6108023" y="3372081"/>
            <a:ext cx="6749507" cy="388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4642722" y="1899136"/>
            <a:ext cx="3286296" cy="1465134"/>
            <a:chOff x="4304043" y="1286668"/>
            <a:chExt cx="3837944" cy="2757793"/>
          </a:xfrm>
          <a:effectLst/>
        </p:grpSpPr>
        <p:sp>
          <p:nvSpPr>
            <p:cNvPr id="49" name="圆角矩形 4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91828" y="1899136"/>
            <a:ext cx="3286296" cy="1465134"/>
            <a:chOff x="4304043" y="1286668"/>
            <a:chExt cx="3837944" cy="2757793"/>
          </a:xfrm>
          <a:effectLst/>
        </p:grpSpPr>
        <p:sp>
          <p:nvSpPr>
            <p:cNvPr id="52" name="圆角矩形 5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Palatino Linotype"/>
                <a:ea typeface="宋体"/>
              </a:endParaRPr>
            </a:p>
          </p:txBody>
        </p:sp>
      </p:grpSp>
      <p:sp>
        <p:nvSpPr>
          <p:cNvPr id="27" name="Text Placeholder 7"/>
          <p:cNvSpPr txBox="1">
            <a:spLocks/>
          </p:cNvSpPr>
          <p:nvPr/>
        </p:nvSpPr>
        <p:spPr>
          <a:xfrm>
            <a:off x="1172791" y="390435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172791" y="4289203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4090979" y="390435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4090979" y="4289203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7108790" y="390435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7108790" y="4289203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19" name="任意多边形 18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101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1394862" y="1842723"/>
            <a:ext cx="2138882" cy="21388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039209" y="1842723"/>
            <a:ext cx="2138882" cy="21388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717141" y="1842723"/>
            <a:ext cx="2138882" cy="21388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398538" y="1842723"/>
            <a:ext cx="2138882" cy="21388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21" name="矩形 9"/>
          <p:cNvSpPr>
            <a:spLocks noChangeArrowheads="1"/>
          </p:cNvSpPr>
          <p:nvPr/>
        </p:nvSpPr>
        <p:spPr bwMode="auto">
          <a:xfrm>
            <a:off x="1738269" y="4566070"/>
            <a:ext cx="1263352" cy="39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68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23" name="矩形 9"/>
          <p:cNvSpPr>
            <a:spLocks noChangeArrowheads="1"/>
          </p:cNvSpPr>
          <p:nvPr/>
        </p:nvSpPr>
        <p:spPr bwMode="auto">
          <a:xfrm>
            <a:off x="4608381" y="4566070"/>
            <a:ext cx="1263352" cy="39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68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25" name="矩形 9"/>
          <p:cNvSpPr>
            <a:spLocks noChangeArrowheads="1"/>
          </p:cNvSpPr>
          <p:nvPr/>
        </p:nvSpPr>
        <p:spPr bwMode="auto">
          <a:xfrm>
            <a:off x="7286313" y="4566070"/>
            <a:ext cx="1263352" cy="39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68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27" name="矩形 9"/>
          <p:cNvSpPr>
            <a:spLocks noChangeArrowheads="1"/>
          </p:cNvSpPr>
          <p:nvPr/>
        </p:nvSpPr>
        <p:spPr bwMode="auto">
          <a:xfrm>
            <a:off x="9879185" y="4566070"/>
            <a:ext cx="1263352" cy="39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68" b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93" name="等腰三角形 15"/>
          <p:cNvSpPr>
            <a:spLocks noChangeArrowheads="1"/>
          </p:cNvSpPr>
          <p:nvPr/>
        </p:nvSpPr>
        <p:spPr bwMode="auto">
          <a:xfrm flipV="1">
            <a:off x="2285273" y="4151912"/>
            <a:ext cx="303499" cy="20307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128541" tIns="64270" rIns="128541" bIns="64270" numCol="1" anchor="ctr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zh-CN" altLang="zh-CN" sz="2530" kern="0">
              <a:solidFill>
                <a:sysClr val="windowText" lastClr="000000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94" name="等腰三角形 26"/>
          <p:cNvSpPr>
            <a:spLocks noChangeArrowheads="1"/>
          </p:cNvSpPr>
          <p:nvPr/>
        </p:nvSpPr>
        <p:spPr bwMode="auto">
          <a:xfrm flipV="1">
            <a:off x="5036850" y="4151912"/>
            <a:ext cx="303499" cy="20307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128541" tIns="64270" rIns="128541" bIns="64270" numCol="1" anchor="ctr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zh-CN" altLang="zh-CN" sz="2530" kern="0">
              <a:solidFill>
                <a:sysClr val="windowText" lastClr="000000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95" name="等腰三角形 32"/>
          <p:cNvSpPr>
            <a:spLocks noChangeArrowheads="1"/>
          </p:cNvSpPr>
          <p:nvPr/>
        </p:nvSpPr>
        <p:spPr bwMode="auto">
          <a:xfrm flipV="1">
            <a:off x="7625518" y="4151912"/>
            <a:ext cx="303499" cy="20307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128541" tIns="64270" rIns="128541" bIns="64270" numCol="1" anchor="ctr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zh-CN" altLang="zh-CN" sz="2530" kern="0">
              <a:solidFill>
                <a:sysClr val="windowText" lastClr="000000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96" name="等腰三角形 38"/>
          <p:cNvSpPr>
            <a:spLocks noChangeArrowheads="1"/>
          </p:cNvSpPr>
          <p:nvPr/>
        </p:nvSpPr>
        <p:spPr bwMode="auto">
          <a:xfrm flipV="1">
            <a:off x="10392715" y="4151912"/>
            <a:ext cx="303499" cy="203077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128541" tIns="64270" rIns="128541" bIns="64270" numCol="1" anchor="ctr" anchorCtr="0" compatLnSpc="1">
            <a:prstTxWarp prst="textNoShape">
              <a:avLst/>
            </a:prstTxWarp>
          </a:bodyPr>
          <a:lstStyle/>
          <a:p>
            <a:pPr algn="ctr" defTabSz="1285372">
              <a:defRPr/>
            </a:pPr>
            <a:endParaRPr lang="zh-CN" altLang="zh-CN" sz="2530" kern="0">
              <a:solidFill>
                <a:sysClr val="windowText" lastClr="000000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541792" y="1989649"/>
            <a:ext cx="1845022" cy="184502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180217" y="1989649"/>
            <a:ext cx="1845022" cy="184502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866267" y="1989649"/>
            <a:ext cx="1845022" cy="184502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533267" y="1989649"/>
            <a:ext cx="1845022" cy="184502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Group 129"/>
          <p:cNvGrpSpPr/>
          <p:nvPr/>
        </p:nvGrpSpPr>
        <p:grpSpPr>
          <a:xfrm>
            <a:off x="1518126" y="5272509"/>
            <a:ext cx="1940039" cy="1198553"/>
            <a:chOff x="696724" y="2667382"/>
            <a:chExt cx="1362945" cy="852351"/>
          </a:xfrm>
        </p:grpSpPr>
        <p:sp>
          <p:nvSpPr>
            <p:cNvPr id="57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9" name="Group 129"/>
          <p:cNvGrpSpPr/>
          <p:nvPr/>
        </p:nvGrpSpPr>
        <p:grpSpPr>
          <a:xfrm>
            <a:off x="4185126" y="5272509"/>
            <a:ext cx="1940039" cy="1198553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2" name="Group 129"/>
          <p:cNvGrpSpPr/>
          <p:nvPr/>
        </p:nvGrpSpPr>
        <p:grpSpPr>
          <a:xfrm>
            <a:off x="6975951" y="5272509"/>
            <a:ext cx="1940039" cy="1198553"/>
            <a:chOff x="696724" y="2667382"/>
            <a:chExt cx="1362945" cy="852351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5" name="Group 129"/>
          <p:cNvGrpSpPr/>
          <p:nvPr/>
        </p:nvGrpSpPr>
        <p:grpSpPr>
          <a:xfrm>
            <a:off x="9585801" y="5272509"/>
            <a:ext cx="1940039" cy="1198553"/>
            <a:chOff x="696724" y="2667382"/>
            <a:chExt cx="1362945" cy="852351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39" name="任意多边形 38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10973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8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1" grpId="0"/>
          <p:bldP spid="123" grpId="0"/>
          <p:bldP spid="125" grpId="0"/>
          <p:bldP spid="127" grpId="0"/>
          <p:bldP spid="93" grpId="0" animBg="1"/>
          <p:bldP spid="94" grpId="0" animBg="1"/>
          <p:bldP spid="95" grpId="0" animBg="1"/>
          <p:bldP spid="96" grpId="0" animBg="1"/>
          <p:bldP spid="2" grpId="0" animBg="1"/>
          <p:bldP spid="53" grpId="0" animBg="1"/>
          <p:bldP spid="54" grpId="0" animBg="1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1" grpId="0"/>
          <p:bldP spid="123" grpId="0"/>
          <p:bldP spid="125" grpId="0"/>
          <p:bldP spid="127" grpId="0"/>
          <p:bldP spid="93" grpId="0" animBg="1"/>
          <p:bldP spid="94" grpId="0" animBg="1"/>
          <p:bldP spid="95" grpId="0" animBg="1"/>
          <p:bldP spid="96" grpId="0" animBg="1"/>
          <p:bldP spid="2" grpId="0" animBg="1"/>
          <p:bldP spid="53" grpId="0" animBg="1"/>
          <p:bldP spid="54" grpId="0" animBg="1"/>
          <p:bldP spid="55" grpId="0" animBg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48438" y="2838030"/>
            <a:ext cx="2587107" cy="1967214"/>
            <a:chOff x="5653409" y="2018889"/>
            <a:chExt cx="1840389" cy="1399416"/>
          </a:xfrm>
        </p:grpSpPr>
        <p:sp>
          <p:nvSpPr>
            <p:cNvPr id="129" name="Freeform 10"/>
            <p:cNvSpPr>
              <a:spLocks/>
            </p:cNvSpPr>
            <p:nvPr/>
          </p:nvSpPr>
          <p:spPr bwMode="auto">
            <a:xfrm>
              <a:off x="5653409" y="2018889"/>
              <a:ext cx="1840389" cy="1399416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0" name="Freeform 17"/>
            <p:cNvSpPr>
              <a:spLocks/>
            </p:cNvSpPr>
            <p:nvPr/>
          </p:nvSpPr>
          <p:spPr bwMode="auto">
            <a:xfrm>
              <a:off x="5767662" y="2121958"/>
              <a:ext cx="1611882" cy="1193278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1" name="组合 795"/>
          <p:cNvGrpSpPr>
            <a:grpSpLocks/>
          </p:cNvGrpSpPr>
          <p:nvPr/>
        </p:nvGrpSpPr>
        <p:grpSpPr bwMode="auto">
          <a:xfrm>
            <a:off x="5923717" y="2838030"/>
            <a:ext cx="2587107" cy="1967214"/>
            <a:chOff x="7502850" y="1762125"/>
            <a:chExt cx="4027488" cy="3060700"/>
          </a:xfrm>
        </p:grpSpPr>
        <p:sp>
          <p:nvSpPr>
            <p:cNvPr id="142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43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2" name="组合 796"/>
          <p:cNvGrpSpPr>
            <a:grpSpLocks/>
          </p:cNvGrpSpPr>
          <p:nvPr/>
        </p:nvGrpSpPr>
        <p:grpSpPr bwMode="auto">
          <a:xfrm>
            <a:off x="3898996" y="2838030"/>
            <a:ext cx="2587107" cy="1967214"/>
            <a:chOff x="7502850" y="1762125"/>
            <a:chExt cx="4027488" cy="3060700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3" name="组合 797"/>
          <p:cNvGrpSpPr>
            <a:grpSpLocks/>
          </p:cNvGrpSpPr>
          <p:nvPr/>
        </p:nvGrpSpPr>
        <p:grpSpPr bwMode="auto">
          <a:xfrm>
            <a:off x="1874275" y="2838030"/>
            <a:ext cx="2587107" cy="1967214"/>
            <a:chOff x="7502850" y="1762125"/>
            <a:chExt cx="4027488" cy="3060700"/>
          </a:xfrm>
        </p:grpSpPr>
        <p:sp>
          <p:nvSpPr>
            <p:cNvPr id="138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134" name="Freeform 5"/>
          <p:cNvSpPr>
            <a:spLocks/>
          </p:cNvSpPr>
          <p:nvPr/>
        </p:nvSpPr>
        <p:spPr bwMode="auto">
          <a:xfrm>
            <a:off x="8801784" y="4140827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5" name="Freeform 5"/>
          <p:cNvSpPr>
            <a:spLocks/>
          </p:cNvSpPr>
          <p:nvPr/>
        </p:nvSpPr>
        <p:spPr bwMode="auto">
          <a:xfrm>
            <a:off x="6662381" y="4130111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6" name="Freeform 5"/>
          <p:cNvSpPr>
            <a:spLocks/>
          </p:cNvSpPr>
          <p:nvPr/>
        </p:nvSpPr>
        <p:spPr bwMode="auto">
          <a:xfrm>
            <a:off x="4522978" y="4119394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7" name="Freeform 5"/>
          <p:cNvSpPr>
            <a:spLocks/>
          </p:cNvSpPr>
          <p:nvPr/>
        </p:nvSpPr>
        <p:spPr bwMode="auto">
          <a:xfrm>
            <a:off x="2383576" y="4108678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44" name="文本框 808"/>
          <p:cNvSpPr txBox="1">
            <a:spLocks noChangeArrowheads="1"/>
          </p:cNvSpPr>
          <p:nvPr/>
        </p:nvSpPr>
        <p:spPr bwMode="auto">
          <a:xfrm>
            <a:off x="2862280" y="3107581"/>
            <a:ext cx="789434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C00000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C00000"/>
                </a:solidFill>
                <a:latin typeface="Impact" pitchFamily="34" charset="0"/>
              </a:rPr>
              <a:t>01</a:t>
            </a:r>
            <a:endParaRPr lang="zh-CN" altLang="en-US" sz="5061" kern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45" name="文本框 809"/>
          <p:cNvSpPr txBox="1">
            <a:spLocks noChangeArrowheads="1"/>
          </p:cNvSpPr>
          <p:nvPr/>
        </p:nvSpPr>
        <p:spPr bwMode="auto">
          <a:xfrm>
            <a:off x="4798326" y="3107581"/>
            <a:ext cx="867980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C00000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C00000"/>
                </a:solidFill>
                <a:latin typeface="Impact" pitchFamily="34" charset="0"/>
              </a:rPr>
              <a:t>02</a:t>
            </a:r>
            <a:endParaRPr lang="zh-CN" altLang="en-US" sz="5061" kern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46" name="文本框 810"/>
          <p:cNvSpPr txBox="1">
            <a:spLocks noChangeArrowheads="1"/>
          </p:cNvSpPr>
          <p:nvPr/>
        </p:nvSpPr>
        <p:spPr bwMode="auto">
          <a:xfrm>
            <a:off x="6764026" y="3107581"/>
            <a:ext cx="887216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C00000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C00000"/>
                </a:solidFill>
                <a:latin typeface="Impact" pitchFamily="34" charset="0"/>
              </a:rPr>
              <a:t>03</a:t>
            </a:r>
            <a:endParaRPr lang="zh-CN" altLang="en-US" sz="5061" kern="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47" name="文本框 811"/>
          <p:cNvSpPr txBox="1">
            <a:spLocks noChangeArrowheads="1"/>
          </p:cNvSpPr>
          <p:nvPr/>
        </p:nvSpPr>
        <p:spPr bwMode="auto">
          <a:xfrm>
            <a:off x="8749764" y="3107581"/>
            <a:ext cx="866378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C00000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C00000"/>
                </a:solidFill>
                <a:latin typeface="Impact" pitchFamily="34" charset="0"/>
              </a:rPr>
              <a:t>04</a:t>
            </a:r>
            <a:endParaRPr lang="zh-CN" altLang="en-US" sz="5061" kern="0" dirty="0">
              <a:solidFill>
                <a:srgbClr val="C00000"/>
              </a:solidFill>
              <a:latin typeface="Impact" pitchFamily="34" charset="0"/>
            </a:endParaRPr>
          </a:p>
        </p:txBody>
      </p:sp>
      <p:grpSp>
        <p:nvGrpSpPr>
          <p:cNvPr id="48" name="Group 129"/>
          <p:cNvGrpSpPr/>
          <p:nvPr/>
        </p:nvGrpSpPr>
        <p:grpSpPr>
          <a:xfrm>
            <a:off x="2034885" y="5353281"/>
            <a:ext cx="1940039" cy="1198553"/>
            <a:chOff x="696724" y="2667382"/>
            <a:chExt cx="1362945" cy="852351"/>
          </a:xfrm>
        </p:grpSpPr>
        <p:sp>
          <p:nvSpPr>
            <p:cNvPr id="49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1" name="Group 129"/>
          <p:cNvGrpSpPr/>
          <p:nvPr/>
        </p:nvGrpSpPr>
        <p:grpSpPr>
          <a:xfrm>
            <a:off x="3964834" y="1591836"/>
            <a:ext cx="1940039" cy="1198553"/>
            <a:chOff x="696724" y="2667382"/>
            <a:chExt cx="1362945" cy="852351"/>
          </a:xfrm>
        </p:grpSpPr>
        <p:sp>
          <p:nvSpPr>
            <p:cNvPr id="52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4" name="Group 129"/>
          <p:cNvGrpSpPr/>
          <p:nvPr/>
        </p:nvGrpSpPr>
        <p:grpSpPr>
          <a:xfrm>
            <a:off x="6210152" y="5353281"/>
            <a:ext cx="1940039" cy="1198553"/>
            <a:chOff x="696724" y="2667382"/>
            <a:chExt cx="1362945" cy="852351"/>
          </a:xfrm>
        </p:grpSpPr>
        <p:sp>
          <p:nvSpPr>
            <p:cNvPr id="55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7" name="Group 129"/>
          <p:cNvGrpSpPr/>
          <p:nvPr/>
        </p:nvGrpSpPr>
        <p:grpSpPr>
          <a:xfrm>
            <a:off x="8025091" y="1591836"/>
            <a:ext cx="1940039" cy="1198553"/>
            <a:chOff x="696724" y="2667382"/>
            <a:chExt cx="1362945" cy="852351"/>
          </a:xfrm>
        </p:grpSpPr>
        <p:sp>
          <p:nvSpPr>
            <p:cNvPr id="58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35" name="任意多边形 34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298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4" grpId="0" animBg="1"/>
          <p:bldP spid="135" grpId="0" animBg="1"/>
          <p:bldP spid="136" grpId="0" animBg="1"/>
          <p:bldP spid="137" grpId="0" animBg="1"/>
          <p:bldP spid="144" grpId="0"/>
          <p:bldP spid="145" grpId="0"/>
          <p:bldP spid="146" grpId="0"/>
          <p:bldP spid="1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4" grpId="0" animBg="1"/>
          <p:bldP spid="135" grpId="0" animBg="1"/>
          <p:bldP spid="136" grpId="0" animBg="1"/>
          <p:bldP spid="137" grpId="0" animBg="1"/>
          <p:bldP spid="144" grpId="0"/>
          <p:bldP spid="145" grpId="0"/>
          <p:bldP spid="146" grpId="0"/>
          <p:bldP spid="14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椭圆 105"/>
          <p:cNvSpPr/>
          <p:nvPr/>
        </p:nvSpPr>
        <p:spPr>
          <a:xfrm>
            <a:off x="6744843" y="4658268"/>
            <a:ext cx="386265" cy="386265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6328275" y="4824622"/>
            <a:ext cx="193133" cy="193133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7461743" y="4654269"/>
            <a:ext cx="193133" cy="193133"/>
          </a:xfrm>
          <a:prstGeom prst="ellipse">
            <a:avLst/>
          </a:prstGeom>
          <a:solidFill>
            <a:srgbClr val="C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8569590" y="4702922"/>
            <a:ext cx="352073" cy="352073"/>
          </a:xfrm>
          <a:prstGeom prst="ellipse">
            <a:avLst/>
          </a:prstGeom>
          <a:solidFill>
            <a:srgbClr val="C00000"/>
          </a:solidFill>
          <a:ln w="28575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067412" y="4839392"/>
            <a:ext cx="193133" cy="193133"/>
          </a:xfrm>
          <a:prstGeom prst="ellipse">
            <a:avLst/>
          </a:prstGeom>
          <a:solidFill>
            <a:srgbClr val="C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7663870" y="4579265"/>
            <a:ext cx="452860" cy="452860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853567" y="4658085"/>
            <a:ext cx="386265" cy="386265"/>
          </a:xfrm>
          <a:prstGeom prst="ellipse">
            <a:avLst/>
          </a:prstGeom>
          <a:solidFill>
            <a:srgbClr val="C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4452637" y="4842563"/>
            <a:ext cx="193133" cy="193133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251122" y="4401403"/>
            <a:ext cx="301520" cy="301520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533632" y="4732678"/>
            <a:ext cx="193133" cy="193133"/>
          </a:xfrm>
          <a:prstGeom prst="ellipse">
            <a:avLst/>
          </a:prstGeom>
          <a:solidFill>
            <a:sysClr val="windowText" lastClr="000000"/>
          </a:solidFill>
          <a:ln w="28575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Palatino Linotype"/>
              <a:ea typeface="宋体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6991704" y="1607838"/>
            <a:ext cx="1901370" cy="1901370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3758389" y="1700141"/>
            <a:ext cx="1901370" cy="1901370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8" name="Rounded Rectangle 6"/>
          <p:cNvSpPr/>
          <p:nvPr/>
        </p:nvSpPr>
        <p:spPr>
          <a:xfrm>
            <a:off x="8338518" y="2811828"/>
            <a:ext cx="1951474" cy="1951474"/>
          </a:xfrm>
          <a:prstGeom prst="roundRect">
            <a:avLst>
              <a:gd name="adj" fmla="val 50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 cap="flat" cmpd="sng" algn="ctr">
            <a:noFill/>
            <a:prstDash val="solid"/>
          </a:ln>
          <a:effectLst>
            <a:outerShdw blurRad="469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530" kern="0" dirty="0">
              <a:solidFill>
                <a:sysClr val="window" lastClr="FFFFFF"/>
              </a:solidFill>
              <a:latin typeface="Roboto condensed"/>
              <a:ea typeface="+mn-ea"/>
              <a:cs typeface="Roboto condensed"/>
            </a:endParaRPr>
          </a:p>
        </p:txBody>
      </p:sp>
      <p:sp>
        <p:nvSpPr>
          <p:cNvPr id="119" name="Rounded Rectangle 7"/>
          <p:cNvSpPr/>
          <p:nvPr/>
        </p:nvSpPr>
        <p:spPr>
          <a:xfrm>
            <a:off x="2408605" y="2907264"/>
            <a:ext cx="1951474" cy="1951474"/>
          </a:xfrm>
          <a:prstGeom prst="roundRect">
            <a:avLst>
              <a:gd name="adj" fmla="val 5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 cap="flat" cmpd="sng" algn="ctr">
            <a:noFill/>
            <a:prstDash val="solid"/>
          </a:ln>
          <a:effectLst>
            <a:outerShdw blurRad="469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530" kern="0" dirty="0">
              <a:solidFill>
                <a:sysClr val="window" lastClr="FFFFFF"/>
              </a:solidFill>
              <a:latin typeface="Roboto condensed"/>
              <a:ea typeface="+mn-ea"/>
              <a:cs typeface="Roboto condensed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69996" y="1688214"/>
            <a:ext cx="2245861" cy="22458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205336" y="2187695"/>
            <a:ext cx="2392691" cy="239268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681270" y="1473980"/>
            <a:ext cx="2196165" cy="21961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7442286" y="2021861"/>
            <a:ext cx="1054920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en-US" altLang="zh-CN" sz="2109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</a:p>
        </p:txBody>
      </p:sp>
      <p:sp>
        <p:nvSpPr>
          <p:cNvPr id="130" name="矩形 129"/>
          <p:cNvSpPr/>
          <p:nvPr/>
        </p:nvSpPr>
        <p:spPr>
          <a:xfrm>
            <a:off x="3999988" y="2128978"/>
            <a:ext cx="1224300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燃烧</a:t>
            </a:r>
            <a:endParaRPr lang="en-US" altLang="zh-CN" sz="2109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激情</a:t>
            </a:r>
          </a:p>
        </p:txBody>
      </p:sp>
      <p:sp>
        <p:nvSpPr>
          <p:cNvPr id="131" name="矩形 130"/>
          <p:cNvSpPr/>
          <p:nvPr/>
        </p:nvSpPr>
        <p:spPr>
          <a:xfrm>
            <a:off x="1462104" y="2319327"/>
            <a:ext cx="1143650" cy="871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30" b="1" i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沸腾</a:t>
            </a:r>
            <a:endParaRPr lang="en-US" altLang="zh-CN" sz="2530" b="1" i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30" b="1" i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理想</a:t>
            </a:r>
          </a:p>
        </p:txBody>
      </p:sp>
      <p:sp>
        <p:nvSpPr>
          <p:cNvPr id="132" name="矩形 131"/>
          <p:cNvSpPr/>
          <p:nvPr/>
        </p:nvSpPr>
        <p:spPr>
          <a:xfrm>
            <a:off x="10220708" y="2100406"/>
            <a:ext cx="1269890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30" b="1" i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共创</a:t>
            </a:r>
            <a:endParaRPr lang="en-US" altLang="zh-CN" sz="2530" b="1" i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30" b="1" i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</a:p>
        </p:txBody>
      </p:sp>
      <p:sp>
        <p:nvSpPr>
          <p:cNvPr id="133" name="矩形 132"/>
          <p:cNvSpPr/>
          <p:nvPr/>
        </p:nvSpPr>
        <p:spPr>
          <a:xfrm>
            <a:off x="5835526" y="2973621"/>
            <a:ext cx="1054920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30" b="1" i="1" kern="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团结拼搏</a:t>
            </a: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2095630" y="564695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2095630" y="603180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5013818" y="564695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5013818" y="603180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031629" y="564695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031629" y="603180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37" name="任意多边形 36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83934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"/>
                            </p:stCondLst>
                            <p:childTnLst>
                              <p:par>
                                <p:cTn id="6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00"/>
                            </p:stCondLst>
                            <p:childTnLst>
                              <p:par>
                                <p:cTn id="7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3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65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0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45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4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85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25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4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65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9" grpId="0"/>
      <p:bldP spid="130" grpId="0"/>
      <p:bldP spid="131" grpId="0"/>
      <p:bldP spid="132" grpId="0"/>
      <p:bldP spid="133" grpId="0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9" name="直接连接符 218"/>
          <p:cNvCxnSpPr/>
          <p:nvPr/>
        </p:nvCxnSpPr>
        <p:spPr>
          <a:xfrm>
            <a:off x="8243991" y="4122447"/>
            <a:ext cx="4034337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1117968" y="1851002"/>
            <a:ext cx="6415145" cy="1308216"/>
            <a:chOff x="794420" y="1316747"/>
            <a:chExt cx="4563539" cy="930625"/>
          </a:xfrm>
        </p:grpSpPr>
        <p:grpSp>
          <p:nvGrpSpPr>
            <p:cNvPr id="220" name="组合 48"/>
            <p:cNvGrpSpPr>
              <a:grpSpLocks/>
            </p:cNvGrpSpPr>
            <p:nvPr/>
          </p:nvGrpSpPr>
          <p:grpSpPr bwMode="auto">
            <a:xfrm>
              <a:off x="794420" y="1316747"/>
              <a:ext cx="4563539" cy="918899"/>
              <a:chOff x="2678521" y="2847139"/>
              <a:chExt cx="12011025" cy="2417231"/>
            </a:xfrm>
          </p:grpSpPr>
          <p:sp>
            <p:nvSpPr>
              <p:cNvPr id="221" name="Freeform 19"/>
              <p:cNvSpPr>
                <a:spLocks/>
              </p:cNvSpPr>
              <p:nvPr/>
            </p:nvSpPr>
            <p:spPr bwMode="auto">
              <a:xfrm>
                <a:off x="2678521" y="2856133"/>
                <a:ext cx="12011025" cy="2408237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solidFill>
                <a:srgbClr val="C00000"/>
              </a:solidFill>
              <a:ln w="28575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2" name="Freeform 20"/>
              <p:cNvSpPr>
                <a:spLocks noEditPoints="1"/>
              </p:cNvSpPr>
              <p:nvPr/>
            </p:nvSpPr>
            <p:spPr bwMode="auto">
              <a:xfrm>
                <a:off x="2678521" y="2847139"/>
                <a:ext cx="6005513" cy="2408237"/>
              </a:xfrm>
              <a:custGeom>
                <a:avLst/>
                <a:gdLst>
                  <a:gd name="T0" fmla="*/ 1280 w 1600"/>
                  <a:gd name="T1" fmla="*/ 0 h 640"/>
                  <a:gd name="T2" fmla="*/ 320 w 1600"/>
                  <a:gd name="T3" fmla="*/ 0 h 640"/>
                  <a:gd name="T4" fmla="*/ 0 w 1600"/>
                  <a:gd name="T5" fmla="*/ 320 h 640"/>
                  <a:gd name="T6" fmla="*/ 320 w 1600"/>
                  <a:gd name="T7" fmla="*/ 640 h 640"/>
                  <a:gd name="T8" fmla="*/ 1280 w 1600"/>
                  <a:gd name="T9" fmla="*/ 640 h 640"/>
                  <a:gd name="T10" fmla="*/ 1600 w 1600"/>
                  <a:gd name="T11" fmla="*/ 320 h 640"/>
                  <a:gd name="T12" fmla="*/ 1280 w 1600"/>
                  <a:gd name="T13" fmla="*/ 0 h 640"/>
                  <a:gd name="T14" fmla="*/ 1493 w 1600"/>
                  <a:gd name="T15" fmla="*/ 365 h 640"/>
                  <a:gd name="T16" fmla="*/ 1435 w 1600"/>
                  <a:gd name="T17" fmla="*/ 385 h 640"/>
                  <a:gd name="T18" fmla="*/ 1427 w 1600"/>
                  <a:gd name="T19" fmla="*/ 381 h 640"/>
                  <a:gd name="T20" fmla="*/ 1416 w 1600"/>
                  <a:gd name="T21" fmla="*/ 320 h 640"/>
                  <a:gd name="T22" fmla="*/ 1427 w 1600"/>
                  <a:gd name="T23" fmla="*/ 259 h 640"/>
                  <a:gd name="T24" fmla="*/ 1435 w 1600"/>
                  <a:gd name="T25" fmla="*/ 255 h 640"/>
                  <a:gd name="T26" fmla="*/ 1493 w 1600"/>
                  <a:gd name="T27" fmla="*/ 275 h 640"/>
                  <a:gd name="T28" fmla="*/ 1541 w 1600"/>
                  <a:gd name="T29" fmla="*/ 316 h 640"/>
                  <a:gd name="T30" fmla="*/ 1541 w 1600"/>
                  <a:gd name="T31" fmla="*/ 324 h 640"/>
                  <a:gd name="T32" fmla="*/ 1493 w 1600"/>
                  <a:gd name="T33" fmla="*/ 365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0" h="640">
                    <a:moveTo>
                      <a:pt x="1280" y="0"/>
                    </a:moveTo>
                    <a:cubicBezTo>
                      <a:pt x="320" y="0"/>
                      <a:pt x="320" y="0"/>
                      <a:pt x="320" y="0"/>
                    </a:cubicBez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6"/>
                      <a:pt x="144" y="640"/>
                      <a:pt x="320" y="640"/>
                    </a:cubicBezTo>
                    <a:cubicBezTo>
                      <a:pt x="1280" y="640"/>
                      <a:pt x="1280" y="640"/>
                      <a:pt x="1280" y="640"/>
                    </a:cubicBezTo>
                    <a:cubicBezTo>
                      <a:pt x="1456" y="640"/>
                      <a:pt x="1600" y="496"/>
                      <a:pt x="1600" y="320"/>
                    </a:cubicBezTo>
                    <a:cubicBezTo>
                      <a:pt x="1600" y="144"/>
                      <a:pt x="1456" y="0"/>
                      <a:pt x="1280" y="0"/>
                    </a:cubicBezTo>
                    <a:close/>
                    <a:moveTo>
                      <a:pt x="1493" y="365"/>
                    </a:moveTo>
                    <a:cubicBezTo>
                      <a:pt x="1455" y="387"/>
                      <a:pt x="1435" y="385"/>
                      <a:pt x="1435" y="385"/>
                    </a:cubicBezTo>
                    <a:cubicBezTo>
                      <a:pt x="1432" y="385"/>
                      <a:pt x="1429" y="383"/>
                      <a:pt x="1427" y="381"/>
                    </a:cubicBezTo>
                    <a:cubicBezTo>
                      <a:pt x="1427" y="381"/>
                      <a:pt x="1416" y="364"/>
                      <a:pt x="1416" y="320"/>
                    </a:cubicBezTo>
                    <a:cubicBezTo>
                      <a:pt x="1416" y="276"/>
                      <a:pt x="1427" y="259"/>
                      <a:pt x="1427" y="259"/>
                    </a:cubicBezTo>
                    <a:cubicBezTo>
                      <a:pt x="1429" y="257"/>
                      <a:pt x="1432" y="255"/>
                      <a:pt x="1435" y="255"/>
                    </a:cubicBezTo>
                    <a:cubicBezTo>
                      <a:pt x="1435" y="255"/>
                      <a:pt x="1455" y="253"/>
                      <a:pt x="1493" y="275"/>
                    </a:cubicBezTo>
                    <a:cubicBezTo>
                      <a:pt x="1532" y="297"/>
                      <a:pt x="1541" y="316"/>
                      <a:pt x="1541" y="316"/>
                    </a:cubicBezTo>
                    <a:cubicBezTo>
                      <a:pt x="1542" y="318"/>
                      <a:pt x="1542" y="322"/>
                      <a:pt x="1541" y="324"/>
                    </a:cubicBezTo>
                    <a:cubicBezTo>
                      <a:pt x="1541" y="324"/>
                      <a:pt x="1532" y="343"/>
                      <a:pt x="1493" y="3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3" name="椭圆 222"/>
              <p:cNvSpPr/>
              <p:nvPr/>
            </p:nvSpPr>
            <p:spPr>
              <a:xfrm>
                <a:off x="2834834" y="3000057"/>
                <a:ext cx="2102400" cy="2102400"/>
              </a:xfrm>
              <a:prstGeom prst="ellipse">
                <a:avLst/>
              </a:prstGeom>
              <a:gradFill>
                <a:gsLst>
                  <a:gs pos="0">
                    <a:srgbClr val="DDDDDD"/>
                  </a:gs>
                  <a:gs pos="100000">
                    <a:srgbClr val="FBFBFB"/>
                  </a:gs>
                </a:gsLst>
                <a:lin ang="5400000" scaled="1"/>
              </a:gradFill>
              <a:ln w="101600" cap="flat">
                <a:gradFill>
                  <a:gsLst>
                    <a:gs pos="0">
                      <a:srgbClr val="FDFDFD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4" name="Freeform 23"/>
              <p:cNvSpPr>
                <a:spLocks/>
              </p:cNvSpPr>
              <p:nvPr/>
            </p:nvSpPr>
            <p:spPr bwMode="auto">
              <a:xfrm>
                <a:off x="3298659" y="3423401"/>
                <a:ext cx="1174750" cy="1255712"/>
              </a:xfrm>
              <a:custGeom>
                <a:avLst/>
                <a:gdLst>
                  <a:gd name="T0" fmla="*/ 193 w 313"/>
                  <a:gd name="T1" fmla="*/ 279 h 334"/>
                  <a:gd name="T2" fmla="*/ 47 w 313"/>
                  <a:gd name="T3" fmla="*/ 330 h 334"/>
                  <a:gd name="T4" fmla="*/ 28 w 313"/>
                  <a:gd name="T5" fmla="*/ 319 h 334"/>
                  <a:gd name="T6" fmla="*/ 0 w 313"/>
                  <a:gd name="T7" fmla="*/ 167 h 334"/>
                  <a:gd name="T8" fmla="*/ 28 w 313"/>
                  <a:gd name="T9" fmla="*/ 15 h 334"/>
                  <a:gd name="T10" fmla="*/ 47 w 313"/>
                  <a:gd name="T11" fmla="*/ 4 h 334"/>
                  <a:gd name="T12" fmla="*/ 193 w 313"/>
                  <a:gd name="T13" fmla="*/ 55 h 334"/>
                  <a:gd name="T14" fmla="*/ 311 w 313"/>
                  <a:gd name="T15" fmla="*/ 156 h 334"/>
                  <a:gd name="T16" fmla="*/ 311 w 313"/>
                  <a:gd name="T17" fmla="*/ 178 h 334"/>
                  <a:gd name="T18" fmla="*/ 193 w 313"/>
                  <a:gd name="T19" fmla="*/ 27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334">
                    <a:moveTo>
                      <a:pt x="193" y="279"/>
                    </a:moveTo>
                    <a:cubicBezTo>
                      <a:pt x="98" y="334"/>
                      <a:pt x="47" y="330"/>
                      <a:pt x="47" y="330"/>
                    </a:cubicBezTo>
                    <a:cubicBezTo>
                      <a:pt x="40" y="329"/>
                      <a:pt x="32" y="325"/>
                      <a:pt x="28" y="319"/>
                    </a:cubicBezTo>
                    <a:cubicBezTo>
                      <a:pt x="28" y="319"/>
                      <a:pt x="0" y="277"/>
                      <a:pt x="0" y="167"/>
                    </a:cubicBezTo>
                    <a:cubicBezTo>
                      <a:pt x="0" y="57"/>
                      <a:pt x="28" y="15"/>
                      <a:pt x="28" y="15"/>
                    </a:cubicBezTo>
                    <a:cubicBezTo>
                      <a:pt x="32" y="9"/>
                      <a:pt x="40" y="5"/>
                      <a:pt x="47" y="4"/>
                    </a:cubicBezTo>
                    <a:cubicBezTo>
                      <a:pt x="47" y="4"/>
                      <a:pt x="98" y="0"/>
                      <a:pt x="193" y="55"/>
                    </a:cubicBezTo>
                    <a:cubicBezTo>
                      <a:pt x="289" y="110"/>
                      <a:pt x="311" y="156"/>
                      <a:pt x="311" y="156"/>
                    </a:cubicBezTo>
                    <a:cubicBezTo>
                      <a:pt x="313" y="162"/>
                      <a:pt x="313" y="172"/>
                      <a:pt x="311" y="178"/>
                    </a:cubicBezTo>
                    <a:cubicBezTo>
                      <a:pt x="311" y="178"/>
                      <a:pt x="289" y="224"/>
                      <a:pt x="193" y="27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215900" dist="50800" dir="16200000">
                  <a:prstClr val="black">
                    <a:alpha val="42000"/>
                  </a:prstClr>
                </a:innerShdw>
              </a:effectLst>
            </p:spPr>
            <p:txBody>
              <a:bodyPr anchor="ctr"/>
              <a:lstStyle/>
              <a:p>
                <a:pPr algn="ctr"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</p:grpSp>
        <p:sp>
          <p:nvSpPr>
            <p:cNvPr id="235" name="文本框 64"/>
            <p:cNvSpPr txBox="1">
              <a:spLocks noChangeArrowheads="1"/>
            </p:cNvSpPr>
            <p:nvPr/>
          </p:nvSpPr>
          <p:spPr bwMode="auto">
            <a:xfrm>
              <a:off x="3249459" y="1434197"/>
              <a:ext cx="1415684" cy="288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请替换文字内容</a:t>
              </a:r>
            </a:p>
          </p:txBody>
        </p:sp>
        <p:sp>
          <p:nvSpPr>
            <p:cNvPr id="241" name="Freeform 9"/>
            <p:cNvSpPr>
              <a:spLocks noEditPoints="1"/>
            </p:cNvSpPr>
            <p:nvPr/>
          </p:nvSpPr>
          <p:spPr bwMode="auto">
            <a:xfrm>
              <a:off x="1922303" y="1522633"/>
              <a:ext cx="458304" cy="459449"/>
            </a:xfrm>
            <a:custGeom>
              <a:avLst/>
              <a:gdLst>
                <a:gd name="T0" fmla="*/ 77737 w 406"/>
                <a:gd name="T1" fmla="*/ 370453 h 407"/>
                <a:gd name="T2" fmla="*/ 72775 w 406"/>
                <a:gd name="T3" fmla="*/ 358876 h 407"/>
                <a:gd name="T4" fmla="*/ 62851 w 406"/>
                <a:gd name="T5" fmla="*/ 352261 h 407"/>
                <a:gd name="T6" fmla="*/ 67813 w 406"/>
                <a:gd name="T7" fmla="*/ 372107 h 407"/>
                <a:gd name="T8" fmla="*/ 86007 w 406"/>
                <a:gd name="T9" fmla="*/ 380376 h 407"/>
                <a:gd name="T10" fmla="*/ 26464 w 406"/>
                <a:gd name="T11" fmla="*/ 253033 h 407"/>
                <a:gd name="T12" fmla="*/ 97584 w 406"/>
                <a:gd name="T13" fmla="*/ 138920 h 407"/>
                <a:gd name="T14" fmla="*/ 135626 w 406"/>
                <a:gd name="T15" fmla="*/ 114113 h 407"/>
                <a:gd name="T16" fmla="*/ 150512 w 406"/>
                <a:gd name="T17" fmla="*/ 67806 h 407"/>
                <a:gd name="T18" fmla="*/ 99238 w 406"/>
                <a:gd name="T19" fmla="*/ 104190 h 407"/>
                <a:gd name="T20" fmla="*/ 3308 w 406"/>
                <a:gd name="T21" fmla="*/ 297686 h 407"/>
                <a:gd name="T22" fmla="*/ 79391 w 406"/>
                <a:gd name="T23" fmla="*/ 386991 h 407"/>
                <a:gd name="T24" fmla="*/ 168705 w 406"/>
                <a:gd name="T25" fmla="*/ 49614 h 407"/>
                <a:gd name="T26" fmla="*/ 244788 w 406"/>
                <a:gd name="T27" fmla="*/ 23153 h 407"/>
                <a:gd name="T28" fmla="*/ 188553 w 406"/>
                <a:gd name="T29" fmla="*/ 47960 h 407"/>
                <a:gd name="T30" fmla="*/ 234864 w 406"/>
                <a:gd name="T31" fmla="*/ 19846 h 407"/>
                <a:gd name="T32" fmla="*/ 190207 w 406"/>
                <a:gd name="T33" fmla="*/ 39691 h 407"/>
                <a:gd name="T34" fmla="*/ 170359 w 406"/>
                <a:gd name="T35" fmla="*/ 51268 h 407"/>
                <a:gd name="T36" fmla="*/ 16540 w 406"/>
                <a:gd name="T37" fmla="*/ 324146 h 407"/>
                <a:gd name="T38" fmla="*/ 18194 w 406"/>
                <a:gd name="T39" fmla="*/ 324146 h 407"/>
                <a:gd name="T40" fmla="*/ 332449 w 406"/>
                <a:gd name="T41" fmla="*/ 625140 h 407"/>
                <a:gd name="T42" fmla="*/ 229902 w 406"/>
                <a:gd name="T43" fmla="*/ 454797 h 407"/>
                <a:gd name="T44" fmla="*/ 84353 w 406"/>
                <a:gd name="T45" fmla="*/ 411798 h 407"/>
                <a:gd name="T46" fmla="*/ 47965 w 406"/>
                <a:gd name="T47" fmla="*/ 415106 h 407"/>
                <a:gd name="T48" fmla="*/ 8270 w 406"/>
                <a:gd name="T49" fmla="*/ 398568 h 407"/>
                <a:gd name="T50" fmla="*/ 14886 w 406"/>
                <a:gd name="T51" fmla="*/ 436605 h 407"/>
                <a:gd name="T52" fmla="*/ 133972 w 406"/>
                <a:gd name="T53" fmla="*/ 583794 h 407"/>
                <a:gd name="T54" fmla="*/ 28118 w 406"/>
                <a:gd name="T55" fmla="*/ 373761 h 407"/>
                <a:gd name="T56" fmla="*/ 31425 w 406"/>
                <a:gd name="T57" fmla="*/ 365492 h 407"/>
                <a:gd name="T58" fmla="*/ 23156 w 406"/>
                <a:gd name="T59" fmla="*/ 355569 h 407"/>
                <a:gd name="T60" fmla="*/ 13232 w 406"/>
                <a:gd name="T61" fmla="*/ 355569 h 407"/>
                <a:gd name="T62" fmla="*/ 466420 w 406"/>
                <a:gd name="T63" fmla="*/ 61191 h 407"/>
                <a:gd name="T64" fmla="*/ 511078 w 406"/>
                <a:gd name="T65" fmla="*/ 69460 h 407"/>
                <a:gd name="T66" fmla="*/ 645049 w 406"/>
                <a:gd name="T67" fmla="*/ 464720 h 407"/>
                <a:gd name="T68" fmla="*/ 471382 w 406"/>
                <a:gd name="T69" fmla="*/ 61191 h 407"/>
                <a:gd name="T70" fmla="*/ 471382 w 406"/>
                <a:gd name="T71" fmla="*/ 61191 h 407"/>
                <a:gd name="T72" fmla="*/ 654973 w 406"/>
                <a:gd name="T73" fmla="*/ 223264 h 407"/>
                <a:gd name="T74" fmla="*/ 650011 w 406"/>
                <a:gd name="T75" fmla="*/ 196803 h 407"/>
                <a:gd name="T76" fmla="*/ 562351 w 406"/>
                <a:gd name="T77" fmla="*/ 76075 h 407"/>
                <a:gd name="T78" fmla="*/ 320871 w 406"/>
                <a:gd name="T79" fmla="*/ 11577 h 407"/>
                <a:gd name="T80" fmla="*/ 305985 w 406"/>
                <a:gd name="T81" fmla="*/ 24807 h 407"/>
                <a:gd name="T82" fmla="*/ 279521 w 406"/>
                <a:gd name="T83" fmla="*/ 21500 h 407"/>
                <a:gd name="T84" fmla="*/ 274560 w 406"/>
                <a:gd name="T85" fmla="*/ 33076 h 407"/>
                <a:gd name="T86" fmla="*/ 296061 w 406"/>
                <a:gd name="T87" fmla="*/ 28115 h 407"/>
                <a:gd name="T88" fmla="*/ 317563 w 406"/>
                <a:gd name="T89" fmla="*/ 31422 h 407"/>
                <a:gd name="T90" fmla="*/ 305985 w 406"/>
                <a:gd name="T91" fmla="*/ 90959 h 407"/>
                <a:gd name="T92" fmla="*/ 370490 w 406"/>
                <a:gd name="T93" fmla="*/ 44653 h 407"/>
                <a:gd name="T94" fmla="*/ 400261 w 406"/>
                <a:gd name="T95" fmla="*/ 41345 h 407"/>
                <a:gd name="T96" fmla="*/ 491230 w 406"/>
                <a:gd name="T97" fmla="*/ 61191 h 407"/>
                <a:gd name="T98" fmla="*/ 469728 w 406"/>
                <a:gd name="T99" fmla="*/ 82690 h 407"/>
                <a:gd name="T100" fmla="*/ 393646 w 406"/>
                <a:gd name="T101" fmla="*/ 74421 h 407"/>
                <a:gd name="T102" fmla="*/ 310947 w 406"/>
                <a:gd name="T103" fmla="*/ 158766 h 407"/>
                <a:gd name="T104" fmla="*/ 365528 w 406"/>
                <a:gd name="T105" fmla="*/ 309262 h 407"/>
                <a:gd name="T106" fmla="*/ 529271 w 406"/>
                <a:gd name="T107" fmla="*/ 353915 h 407"/>
                <a:gd name="T108" fmla="*/ 539195 w 406"/>
                <a:gd name="T109" fmla="*/ 570564 h 407"/>
                <a:gd name="T110" fmla="*/ 613624 w 406"/>
                <a:gd name="T111" fmla="*/ 128997 h 407"/>
                <a:gd name="T112" fmla="*/ 347334 w 406"/>
                <a:gd name="T113" fmla="*/ 11577 h 407"/>
                <a:gd name="T114" fmla="*/ 353950 w 406"/>
                <a:gd name="T115" fmla="*/ 11577 h 407"/>
                <a:gd name="T116" fmla="*/ 444919 w 406"/>
                <a:gd name="T117" fmla="*/ 23153 h 407"/>
                <a:gd name="T118" fmla="*/ 448227 w 406"/>
                <a:gd name="T119" fmla="*/ 38038 h 407"/>
                <a:gd name="T120" fmla="*/ 456497 w 406"/>
                <a:gd name="T121" fmla="*/ 28115 h 407"/>
                <a:gd name="T122" fmla="*/ 382068 w 406"/>
                <a:gd name="T123" fmla="*/ 54576 h 407"/>
                <a:gd name="T124" fmla="*/ 461458 w 406"/>
                <a:gd name="T125" fmla="*/ 57883 h 4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06" h="407">
                  <a:moveTo>
                    <a:pt x="44" y="222"/>
                  </a:moveTo>
                  <a:cubicBezTo>
                    <a:pt x="44" y="223"/>
                    <a:pt x="45" y="223"/>
                    <a:pt x="45" y="223"/>
                  </a:cubicBezTo>
                  <a:cubicBezTo>
                    <a:pt x="45" y="223"/>
                    <a:pt x="45" y="223"/>
                    <a:pt x="45" y="223"/>
                  </a:cubicBezTo>
                  <a:cubicBezTo>
                    <a:pt x="45" y="222"/>
                    <a:pt x="45" y="222"/>
                    <a:pt x="45" y="222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44" y="222"/>
                    <a:pt x="44" y="222"/>
                    <a:pt x="44" y="222"/>
                  </a:cubicBezTo>
                  <a:close/>
                  <a:moveTo>
                    <a:pt x="45" y="221"/>
                  </a:moveTo>
                  <a:cubicBezTo>
                    <a:pt x="45" y="221"/>
                    <a:pt x="45" y="221"/>
                    <a:pt x="45" y="221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45" y="221"/>
                    <a:pt x="45" y="220"/>
                    <a:pt x="45" y="220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4" y="220"/>
                    <a:pt x="44" y="220"/>
                    <a:pt x="44" y="220"/>
                  </a:cubicBezTo>
                  <a:cubicBezTo>
                    <a:pt x="44" y="220"/>
                    <a:pt x="44" y="220"/>
                    <a:pt x="45" y="221"/>
                  </a:cubicBezTo>
                  <a:close/>
                  <a:moveTo>
                    <a:pt x="47" y="225"/>
                  </a:moveTo>
                  <a:cubicBezTo>
                    <a:pt x="47" y="224"/>
                    <a:pt x="47" y="224"/>
                    <a:pt x="47" y="224"/>
                  </a:cubicBezTo>
                  <a:cubicBezTo>
                    <a:pt x="47" y="224"/>
                    <a:pt x="47" y="224"/>
                    <a:pt x="47" y="224"/>
                  </a:cubicBezTo>
                  <a:cubicBezTo>
                    <a:pt x="46" y="224"/>
                    <a:pt x="46" y="224"/>
                    <a:pt x="46" y="224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6" y="226"/>
                    <a:pt x="46" y="226"/>
                    <a:pt x="46" y="226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7" y="226"/>
                    <a:pt x="47" y="226"/>
                    <a:pt x="47" y="226"/>
                  </a:cubicBezTo>
                  <a:cubicBezTo>
                    <a:pt x="47" y="226"/>
                    <a:pt x="47" y="225"/>
                    <a:pt x="47" y="225"/>
                  </a:cubicBezTo>
                  <a:close/>
                  <a:moveTo>
                    <a:pt x="40" y="214"/>
                  </a:moveTo>
                  <a:cubicBezTo>
                    <a:pt x="40" y="215"/>
                    <a:pt x="40" y="215"/>
                    <a:pt x="40" y="215"/>
                  </a:cubicBezTo>
                  <a:cubicBezTo>
                    <a:pt x="39" y="215"/>
                    <a:pt x="39" y="215"/>
                    <a:pt x="39" y="215"/>
                  </a:cubicBezTo>
                  <a:cubicBezTo>
                    <a:pt x="39" y="215"/>
                    <a:pt x="39" y="216"/>
                    <a:pt x="40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6"/>
                    <a:pt x="40" y="216"/>
                    <a:pt x="40" y="215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14"/>
                    <a:pt x="40" y="214"/>
                    <a:pt x="40" y="214"/>
                  </a:cubicBezTo>
                  <a:close/>
                  <a:moveTo>
                    <a:pt x="44" y="217"/>
                  </a:moveTo>
                  <a:cubicBezTo>
                    <a:pt x="43" y="217"/>
                    <a:pt x="43" y="217"/>
                    <a:pt x="43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3" y="218"/>
                    <a:pt x="43" y="219"/>
                    <a:pt x="43" y="219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4" y="219"/>
                    <a:pt x="44" y="218"/>
                    <a:pt x="44" y="217"/>
                  </a:cubicBezTo>
                  <a:cubicBezTo>
                    <a:pt x="44" y="217"/>
                    <a:pt x="44" y="217"/>
                    <a:pt x="44" y="217"/>
                  </a:cubicBezTo>
                  <a:close/>
                  <a:moveTo>
                    <a:pt x="41" y="215"/>
                  </a:moveTo>
                  <a:cubicBezTo>
                    <a:pt x="42" y="214"/>
                    <a:pt x="42" y="214"/>
                    <a:pt x="42" y="214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1" y="214"/>
                    <a:pt x="41" y="214"/>
                    <a:pt x="41" y="214"/>
                  </a:cubicBezTo>
                  <a:cubicBezTo>
                    <a:pt x="41" y="214"/>
                    <a:pt x="41" y="215"/>
                    <a:pt x="41" y="215"/>
                  </a:cubicBezTo>
                  <a:close/>
                  <a:moveTo>
                    <a:pt x="39" y="213"/>
                  </a:moveTo>
                  <a:cubicBezTo>
                    <a:pt x="39" y="212"/>
                    <a:pt x="39" y="212"/>
                    <a:pt x="39" y="212"/>
                  </a:cubicBezTo>
                  <a:cubicBezTo>
                    <a:pt x="39" y="212"/>
                    <a:pt x="39" y="212"/>
                    <a:pt x="39" y="212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2"/>
                    <a:pt x="38" y="212"/>
                    <a:pt x="38" y="213"/>
                  </a:cubicBezTo>
                  <a:lnTo>
                    <a:pt x="39" y="213"/>
                  </a:lnTo>
                  <a:close/>
                  <a:moveTo>
                    <a:pt x="41" y="224"/>
                  </a:moveTo>
                  <a:cubicBezTo>
                    <a:pt x="41" y="224"/>
                    <a:pt x="41" y="224"/>
                    <a:pt x="41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lnTo>
                    <a:pt x="41" y="224"/>
                  </a:lnTo>
                  <a:close/>
                  <a:moveTo>
                    <a:pt x="48" y="239"/>
                  </a:moveTo>
                  <a:cubicBezTo>
                    <a:pt x="49" y="239"/>
                    <a:pt x="49" y="239"/>
                    <a:pt x="49" y="239"/>
                  </a:cubicBezTo>
                  <a:cubicBezTo>
                    <a:pt x="49" y="239"/>
                    <a:pt x="49" y="239"/>
                    <a:pt x="49" y="239"/>
                  </a:cubicBezTo>
                  <a:cubicBezTo>
                    <a:pt x="49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8"/>
                    <a:pt x="48" y="238"/>
                    <a:pt x="48" y="238"/>
                  </a:cubicBezTo>
                  <a:cubicBezTo>
                    <a:pt x="48" y="239"/>
                    <a:pt x="48" y="239"/>
                    <a:pt x="48" y="239"/>
                  </a:cubicBezTo>
                  <a:close/>
                  <a:moveTo>
                    <a:pt x="52" y="230"/>
                  </a:moveTo>
                  <a:cubicBezTo>
                    <a:pt x="51" y="230"/>
                    <a:pt x="51" y="230"/>
                    <a:pt x="51" y="230"/>
                  </a:cubicBezTo>
                  <a:cubicBezTo>
                    <a:pt x="51" y="230"/>
                    <a:pt x="51" y="230"/>
                    <a:pt x="51" y="230"/>
                  </a:cubicBezTo>
                  <a:cubicBezTo>
                    <a:pt x="51" y="231"/>
                    <a:pt x="52" y="232"/>
                    <a:pt x="52" y="232"/>
                  </a:cubicBezTo>
                  <a:cubicBezTo>
                    <a:pt x="52" y="231"/>
                    <a:pt x="52" y="231"/>
                    <a:pt x="52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2" y="230"/>
                    <a:pt x="52" y="230"/>
                    <a:pt x="52" y="230"/>
                  </a:cubicBezTo>
                  <a:close/>
                  <a:moveTo>
                    <a:pt x="3" y="184"/>
                  </a:moveTo>
                  <a:cubicBezTo>
                    <a:pt x="3" y="183"/>
                    <a:pt x="3" y="181"/>
                    <a:pt x="5" y="179"/>
                  </a:cubicBezTo>
                  <a:cubicBezTo>
                    <a:pt x="5" y="179"/>
                    <a:pt x="5" y="180"/>
                    <a:pt x="5" y="181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1"/>
                    <a:pt x="6" y="181"/>
                    <a:pt x="6" y="180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6" y="183"/>
                    <a:pt x="6" y="184"/>
                    <a:pt x="6" y="185"/>
                  </a:cubicBezTo>
                  <a:cubicBezTo>
                    <a:pt x="6" y="186"/>
                    <a:pt x="6" y="188"/>
                    <a:pt x="6" y="189"/>
                  </a:cubicBezTo>
                  <a:cubicBezTo>
                    <a:pt x="6" y="190"/>
                    <a:pt x="6" y="191"/>
                    <a:pt x="6" y="192"/>
                  </a:cubicBezTo>
                  <a:cubicBezTo>
                    <a:pt x="6" y="194"/>
                    <a:pt x="6" y="195"/>
                    <a:pt x="7" y="199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9" y="195"/>
                    <a:pt x="9" y="194"/>
                    <a:pt x="9" y="184"/>
                  </a:cubicBezTo>
                  <a:cubicBezTo>
                    <a:pt x="9" y="174"/>
                    <a:pt x="9" y="172"/>
                    <a:pt x="10" y="170"/>
                  </a:cubicBezTo>
                  <a:cubicBezTo>
                    <a:pt x="11" y="166"/>
                    <a:pt x="12" y="163"/>
                    <a:pt x="13" y="160"/>
                  </a:cubicBezTo>
                  <a:cubicBezTo>
                    <a:pt x="14" y="158"/>
                    <a:pt x="15" y="155"/>
                    <a:pt x="16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22" y="138"/>
                    <a:pt x="23" y="135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8" y="127"/>
                    <a:pt x="31" y="122"/>
                    <a:pt x="34" y="116"/>
                  </a:cubicBezTo>
                  <a:cubicBezTo>
                    <a:pt x="37" y="109"/>
                    <a:pt x="41" y="102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51" y="93"/>
                    <a:pt x="52" y="92"/>
                  </a:cubicBezTo>
                  <a:cubicBezTo>
                    <a:pt x="53" y="91"/>
                    <a:pt x="53" y="90"/>
                    <a:pt x="54" y="90"/>
                  </a:cubicBezTo>
                  <a:cubicBezTo>
                    <a:pt x="50" y="94"/>
                    <a:pt x="50" y="95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4" y="93"/>
                    <a:pt x="62" y="85"/>
                    <a:pt x="6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1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2"/>
                    <a:pt x="60" y="81"/>
                    <a:pt x="61" y="79"/>
                  </a:cubicBezTo>
                  <a:cubicBezTo>
                    <a:pt x="62" y="78"/>
                    <a:pt x="63" y="76"/>
                    <a:pt x="64" y="75"/>
                  </a:cubicBezTo>
                  <a:cubicBezTo>
                    <a:pt x="64" y="75"/>
                    <a:pt x="64" y="75"/>
                    <a:pt x="6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2" y="74"/>
                    <a:pt x="60" y="76"/>
                    <a:pt x="57" y="79"/>
                  </a:cubicBezTo>
                  <a:cubicBezTo>
                    <a:pt x="59" y="76"/>
                    <a:pt x="62" y="73"/>
                    <a:pt x="62" y="73"/>
                  </a:cubicBezTo>
                  <a:cubicBezTo>
                    <a:pt x="62" y="73"/>
                    <a:pt x="78" y="62"/>
                    <a:pt x="80" y="61"/>
                  </a:cubicBezTo>
                  <a:cubicBezTo>
                    <a:pt x="79" y="63"/>
                    <a:pt x="77" y="64"/>
                    <a:pt x="76" y="65"/>
                  </a:cubicBezTo>
                  <a:cubicBezTo>
                    <a:pt x="73" y="69"/>
                    <a:pt x="71" y="72"/>
                    <a:pt x="69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70" y="76"/>
                    <a:pt x="72" y="75"/>
                    <a:pt x="73" y="74"/>
                  </a:cubicBezTo>
                  <a:cubicBezTo>
                    <a:pt x="74" y="73"/>
                    <a:pt x="75" y="73"/>
                    <a:pt x="76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8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1" y="71"/>
                    <a:pt x="81" y="70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68"/>
                    <a:pt x="81" y="67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3"/>
                    <a:pt x="82" y="63"/>
                    <a:pt x="80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4"/>
                    <a:pt x="81" y="63"/>
                    <a:pt x="83" y="59"/>
                  </a:cubicBezTo>
                  <a:cubicBezTo>
                    <a:pt x="84" y="58"/>
                    <a:pt x="84" y="57"/>
                    <a:pt x="85" y="56"/>
                  </a:cubicBezTo>
                  <a:cubicBezTo>
                    <a:pt x="86" y="55"/>
                    <a:pt x="86" y="54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3"/>
                    <a:pt x="87" y="53"/>
                    <a:pt x="86" y="52"/>
                  </a:cubicBezTo>
                  <a:cubicBezTo>
                    <a:pt x="87" y="52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6" y="51"/>
                    <a:pt x="86" y="51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9"/>
                    <a:pt x="86" y="47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89" y="42"/>
                    <a:pt x="88" y="43"/>
                  </a:cubicBezTo>
                  <a:cubicBezTo>
                    <a:pt x="87" y="44"/>
                    <a:pt x="85" y="46"/>
                    <a:pt x="84" y="46"/>
                  </a:cubicBezTo>
                  <a:cubicBezTo>
                    <a:pt x="84" y="45"/>
                    <a:pt x="86" y="44"/>
                    <a:pt x="86" y="43"/>
                  </a:cubicBezTo>
                  <a:cubicBezTo>
                    <a:pt x="87" y="42"/>
                    <a:pt x="88" y="41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79" y="44"/>
                    <a:pt x="63" y="63"/>
                    <a:pt x="51" y="77"/>
                  </a:cubicBezTo>
                  <a:cubicBezTo>
                    <a:pt x="52" y="76"/>
                    <a:pt x="53" y="73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6"/>
                    <a:pt x="59" y="66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2"/>
                    <a:pt x="63" y="60"/>
                    <a:pt x="64" y="59"/>
                  </a:cubicBezTo>
                  <a:cubicBezTo>
                    <a:pt x="67" y="57"/>
                    <a:pt x="69" y="54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6"/>
                    <a:pt x="64" y="59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49" y="74"/>
                    <a:pt x="47" y="76"/>
                    <a:pt x="39" y="88"/>
                  </a:cubicBezTo>
                  <a:cubicBezTo>
                    <a:pt x="28" y="105"/>
                    <a:pt x="27" y="106"/>
                    <a:pt x="22" y="117"/>
                  </a:cubicBezTo>
                  <a:cubicBezTo>
                    <a:pt x="13" y="136"/>
                    <a:pt x="13" y="136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7" y="155"/>
                    <a:pt x="5" y="163"/>
                    <a:pt x="4" y="168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0"/>
                    <a:pt x="2" y="183"/>
                    <a:pt x="1" y="188"/>
                  </a:cubicBezTo>
                  <a:cubicBezTo>
                    <a:pt x="1" y="188"/>
                    <a:pt x="1" y="190"/>
                    <a:pt x="1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1" y="195"/>
                    <a:pt x="1" y="189"/>
                    <a:pt x="1" y="189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3" y="187"/>
                    <a:pt x="3" y="186"/>
                    <a:pt x="3" y="184"/>
                  </a:cubicBezTo>
                  <a:close/>
                  <a:moveTo>
                    <a:pt x="47" y="230"/>
                  </a:moveTo>
                  <a:cubicBezTo>
                    <a:pt x="48" y="230"/>
                    <a:pt x="48" y="230"/>
                    <a:pt x="48" y="230"/>
                  </a:cubicBezTo>
                  <a:cubicBezTo>
                    <a:pt x="48" y="229"/>
                    <a:pt x="48" y="229"/>
                    <a:pt x="48" y="229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29"/>
                    <a:pt x="47" y="229"/>
                    <a:pt x="47" y="229"/>
                  </a:cubicBezTo>
                  <a:lnTo>
                    <a:pt x="47" y="230"/>
                  </a:lnTo>
                  <a:close/>
                  <a:moveTo>
                    <a:pt x="48" y="234"/>
                  </a:moveTo>
                  <a:cubicBezTo>
                    <a:pt x="49" y="233"/>
                    <a:pt x="49" y="233"/>
                    <a:pt x="49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9" y="232"/>
                    <a:pt x="48" y="232"/>
                    <a:pt x="48" y="232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47" y="232"/>
                    <a:pt x="47" y="232"/>
                    <a:pt x="47" y="232"/>
                  </a:cubicBezTo>
                  <a:cubicBezTo>
                    <a:pt x="48" y="233"/>
                    <a:pt x="48" y="234"/>
                    <a:pt x="48" y="234"/>
                  </a:cubicBezTo>
                  <a:close/>
                  <a:moveTo>
                    <a:pt x="76" y="49"/>
                  </a:moveTo>
                  <a:cubicBezTo>
                    <a:pt x="77" y="47"/>
                    <a:pt x="80" y="46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7" y="41"/>
                    <a:pt x="89" y="39"/>
                    <a:pt x="89" y="39"/>
                  </a:cubicBezTo>
                  <a:cubicBezTo>
                    <a:pt x="89" y="39"/>
                    <a:pt x="90" y="38"/>
                    <a:pt x="91" y="37"/>
                  </a:cubicBezTo>
                  <a:cubicBezTo>
                    <a:pt x="95" y="35"/>
                    <a:pt x="99" y="32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1"/>
                    <a:pt x="95" y="34"/>
                    <a:pt x="91" y="37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4" y="42"/>
                    <a:pt x="84" y="42"/>
                    <a:pt x="76" y="48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6" y="49"/>
                    <a:pt x="76" y="49"/>
                    <a:pt x="76" y="49"/>
                  </a:cubicBezTo>
                  <a:close/>
                  <a:moveTo>
                    <a:pt x="141" y="14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4"/>
                    <a:pt x="143" y="14"/>
                    <a:pt x="144" y="14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4" y="15"/>
                    <a:pt x="148" y="14"/>
                    <a:pt x="148" y="14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4" y="12"/>
                    <a:pt x="144" y="13"/>
                    <a:pt x="143" y="13"/>
                  </a:cubicBezTo>
                  <a:cubicBezTo>
                    <a:pt x="141" y="13"/>
                    <a:pt x="141" y="14"/>
                    <a:pt x="141" y="14"/>
                  </a:cubicBezTo>
                  <a:close/>
                  <a:moveTo>
                    <a:pt x="115" y="24"/>
                  </a:moveTo>
                  <a:cubicBezTo>
                    <a:pt x="113" y="26"/>
                    <a:pt x="111" y="28"/>
                    <a:pt x="111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4" y="29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5" y="30"/>
                    <a:pt x="116" y="30"/>
                    <a:pt x="116" y="30"/>
                  </a:cubicBezTo>
                  <a:cubicBezTo>
                    <a:pt x="116" y="29"/>
                    <a:pt x="117" y="29"/>
                    <a:pt x="118" y="28"/>
                  </a:cubicBezTo>
                  <a:cubicBezTo>
                    <a:pt x="118" y="28"/>
                    <a:pt x="119" y="27"/>
                    <a:pt x="119" y="26"/>
                  </a:cubicBezTo>
                  <a:cubicBezTo>
                    <a:pt x="120" y="26"/>
                    <a:pt x="120" y="25"/>
                    <a:pt x="121" y="25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3" y="23"/>
                    <a:pt x="123" y="23"/>
                    <a:pt x="124" y="22"/>
                  </a:cubicBezTo>
                  <a:cubicBezTo>
                    <a:pt x="124" y="22"/>
                    <a:pt x="125" y="21"/>
                    <a:pt x="125" y="21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8" y="19"/>
                    <a:pt x="128" y="19"/>
                    <a:pt x="129" y="19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19"/>
                    <a:pt x="130" y="19"/>
                    <a:pt x="135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9" y="14"/>
                    <a:pt x="141" y="12"/>
                    <a:pt x="142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11"/>
                    <a:pt x="143" y="11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19" y="21"/>
                    <a:pt x="117" y="22"/>
                    <a:pt x="115" y="24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2" y="37"/>
                    <a:pt x="92" y="37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7" y="36"/>
                    <a:pt x="101" y="33"/>
                    <a:pt x="103" y="31"/>
                  </a:cubicBezTo>
                  <a:cubicBezTo>
                    <a:pt x="103" y="30"/>
                    <a:pt x="103" y="30"/>
                    <a:pt x="104" y="29"/>
                  </a:cubicBezTo>
                  <a:cubicBezTo>
                    <a:pt x="104" y="30"/>
                    <a:pt x="104" y="30"/>
                    <a:pt x="103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8" y="27"/>
                  </a:cubicBezTo>
                  <a:cubicBezTo>
                    <a:pt x="110" y="27"/>
                    <a:pt x="111" y="26"/>
                    <a:pt x="111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25"/>
                    <a:pt x="115" y="23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3"/>
                    <a:pt x="110" y="25"/>
                    <a:pt x="108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9"/>
                    <a:pt x="94" y="35"/>
                    <a:pt x="91" y="37"/>
                  </a:cubicBezTo>
                  <a:close/>
                  <a:moveTo>
                    <a:pt x="10" y="196"/>
                  </a:moveTo>
                  <a:cubicBezTo>
                    <a:pt x="10" y="196"/>
                    <a:pt x="10" y="196"/>
                    <a:pt x="10" y="196"/>
                  </a:cubicBezTo>
                  <a:cubicBezTo>
                    <a:pt x="10" y="196"/>
                    <a:pt x="10" y="196"/>
                    <a:pt x="10" y="196"/>
                  </a:cubicBezTo>
                  <a:cubicBezTo>
                    <a:pt x="10" y="197"/>
                    <a:pt x="10" y="197"/>
                    <a:pt x="10" y="198"/>
                  </a:cubicBezTo>
                  <a:cubicBezTo>
                    <a:pt x="10" y="200"/>
                    <a:pt x="10" y="201"/>
                    <a:pt x="11" y="202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1" y="201"/>
                    <a:pt x="11" y="201"/>
                    <a:pt x="11" y="199"/>
                  </a:cubicBezTo>
                  <a:cubicBezTo>
                    <a:pt x="11" y="198"/>
                    <a:pt x="11" y="197"/>
                    <a:pt x="10" y="196"/>
                  </a:cubicBezTo>
                  <a:close/>
                  <a:moveTo>
                    <a:pt x="12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2" y="195"/>
                    <a:pt x="12" y="195"/>
                    <a:pt x="12" y="194"/>
                  </a:cubicBezTo>
                  <a:cubicBezTo>
                    <a:pt x="12" y="194"/>
                    <a:pt x="12" y="192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1" y="193"/>
                    <a:pt x="11" y="193"/>
                    <a:pt x="12" y="194"/>
                  </a:cubicBezTo>
                  <a:cubicBezTo>
                    <a:pt x="12" y="194"/>
                    <a:pt x="12" y="195"/>
                    <a:pt x="12" y="195"/>
                  </a:cubicBezTo>
                  <a:close/>
                  <a:moveTo>
                    <a:pt x="11" y="195"/>
                  </a:moveTo>
                  <a:cubicBezTo>
                    <a:pt x="11" y="195"/>
                    <a:pt x="11" y="195"/>
                    <a:pt x="1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11" y="195"/>
                    <a:pt x="11" y="195"/>
                    <a:pt x="11" y="196"/>
                  </a:cubicBezTo>
                  <a:cubicBezTo>
                    <a:pt x="11" y="196"/>
                    <a:pt x="11" y="196"/>
                    <a:pt x="11" y="196"/>
                  </a:cubicBezTo>
                  <a:cubicBezTo>
                    <a:pt x="11" y="196"/>
                    <a:pt x="12" y="196"/>
                    <a:pt x="12" y="196"/>
                  </a:cubicBezTo>
                  <a:cubicBezTo>
                    <a:pt x="12" y="195"/>
                    <a:pt x="11" y="195"/>
                    <a:pt x="11" y="195"/>
                  </a:cubicBezTo>
                  <a:close/>
                  <a:moveTo>
                    <a:pt x="279" y="403"/>
                  </a:moveTo>
                  <a:cubicBezTo>
                    <a:pt x="279" y="403"/>
                    <a:pt x="279" y="403"/>
                    <a:pt x="279" y="403"/>
                  </a:cubicBezTo>
                  <a:cubicBezTo>
                    <a:pt x="256" y="406"/>
                    <a:pt x="251" y="405"/>
                    <a:pt x="225" y="401"/>
                  </a:cubicBezTo>
                  <a:cubicBezTo>
                    <a:pt x="226" y="401"/>
                    <a:pt x="226" y="401"/>
                    <a:pt x="227" y="401"/>
                  </a:cubicBezTo>
                  <a:cubicBezTo>
                    <a:pt x="227" y="401"/>
                    <a:pt x="227" y="401"/>
                    <a:pt x="227" y="401"/>
                  </a:cubicBezTo>
                  <a:cubicBezTo>
                    <a:pt x="227" y="401"/>
                    <a:pt x="227" y="401"/>
                    <a:pt x="227" y="401"/>
                  </a:cubicBezTo>
                  <a:cubicBezTo>
                    <a:pt x="226" y="400"/>
                    <a:pt x="226" y="400"/>
                    <a:pt x="226" y="400"/>
                  </a:cubicBezTo>
                  <a:cubicBezTo>
                    <a:pt x="225" y="399"/>
                    <a:pt x="223" y="399"/>
                    <a:pt x="220" y="398"/>
                  </a:cubicBezTo>
                  <a:cubicBezTo>
                    <a:pt x="220" y="398"/>
                    <a:pt x="220" y="397"/>
                    <a:pt x="221" y="397"/>
                  </a:cubicBezTo>
                  <a:cubicBezTo>
                    <a:pt x="220" y="393"/>
                    <a:pt x="211" y="391"/>
                    <a:pt x="206" y="390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0" y="389"/>
                    <a:pt x="210" y="389"/>
                    <a:pt x="210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09" y="386"/>
                    <a:pt x="207" y="384"/>
                    <a:pt x="205" y="383"/>
                  </a:cubicBezTo>
                  <a:cubicBezTo>
                    <a:pt x="203" y="381"/>
                    <a:pt x="202" y="380"/>
                    <a:pt x="200" y="378"/>
                  </a:cubicBezTo>
                  <a:cubicBezTo>
                    <a:pt x="201" y="378"/>
                    <a:pt x="201" y="378"/>
                    <a:pt x="201" y="378"/>
                  </a:cubicBezTo>
                  <a:cubicBezTo>
                    <a:pt x="201" y="378"/>
                    <a:pt x="201" y="378"/>
                    <a:pt x="201" y="378"/>
                  </a:cubicBezTo>
                  <a:cubicBezTo>
                    <a:pt x="200" y="374"/>
                    <a:pt x="197" y="372"/>
                    <a:pt x="194" y="370"/>
                  </a:cubicBezTo>
                  <a:cubicBezTo>
                    <a:pt x="190" y="368"/>
                    <a:pt x="187" y="366"/>
                    <a:pt x="186" y="362"/>
                  </a:cubicBezTo>
                  <a:cubicBezTo>
                    <a:pt x="186" y="361"/>
                    <a:pt x="186" y="360"/>
                    <a:pt x="186" y="360"/>
                  </a:cubicBezTo>
                  <a:cubicBezTo>
                    <a:pt x="186" y="355"/>
                    <a:pt x="190" y="352"/>
                    <a:pt x="192" y="351"/>
                  </a:cubicBezTo>
                  <a:cubicBezTo>
                    <a:pt x="192" y="351"/>
                    <a:pt x="192" y="351"/>
                    <a:pt x="192" y="350"/>
                  </a:cubicBezTo>
                  <a:cubicBezTo>
                    <a:pt x="192" y="346"/>
                    <a:pt x="190" y="338"/>
                    <a:pt x="173" y="312"/>
                  </a:cubicBezTo>
                  <a:cubicBezTo>
                    <a:pt x="173" y="311"/>
                    <a:pt x="174" y="309"/>
                    <a:pt x="174" y="308"/>
                  </a:cubicBezTo>
                  <a:cubicBezTo>
                    <a:pt x="174" y="307"/>
                    <a:pt x="174" y="306"/>
                    <a:pt x="174" y="305"/>
                  </a:cubicBezTo>
                  <a:cubicBezTo>
                    <a:pt x="173" y="304"/>
                    <a:pt x="173" y="303"/>
                    <a:pt x="173" y="302"/>
                  </a:cubicBezTo>
                  <a:cubicBezTo>
                    <a:pt x="173" y="301"/>
                    <a:pt x="173" y="301"/>
                    <a:pt x="173" y="300"/>
                  </a:cubicBezTo>
                  <a:cubicBezTo>
                    <a:pt x="173" y="300"/>
                    <a:pt x="173" y="300"/>
                    <a:pt x="173" y="300"/>
                  </a:cubicBezTo>
                  <a:cubicBezTo>
                    <a:pt x="174" y="299"/>
                    <a:pt x="174" y="298"/>
                    <a:pt x="174" y="297"/>
                  </a:cubicBezTo>
                  <a:cubicBezTo>
                    <a:pt x="174" y="295"/>
                    <a:pt x="173" y="291"/>
                    <a:pt x="172" y="287"/>
                  </a:cubicBezTo>
                  <a:cubicBezTo>
                    <a:pt x="171" y="285"/>
                    <a:pt x="168" y="279"/>
                    <a:pt x="163" y="276"/>
                  </a:cubicBezTo>
                  <a:cubicBezTo>
                    <a:pt x="161" y="275"/>
                    <a:pt x="160" y="276"/>
                    <a:pt x="159" y="276"/>
                  </a:cubicBezTo>
                  <a:cubicBezTo>
                    <a:pt x="158" y="277"/>
                    <a:pt x="157" y="277"/>
                    <a:pt x="156" y="277"/>
                  </a:cubicBezTo>
                  <a:cubicBezTo>
                    <a:pt x="154" y="277"/>
                    <a:pt x="153" y="276"/>
                    <a:pt x="152" y="275"/>
                  </a:cubicBezTo>
                  <a:cubicBezTo>
                    <a:pt x="151" y="275"/>
                    <a:pt x="150" y="274"/>
                    <a:pt x="149" y="274"/>
                  </a:cubicBezTo>
                  <a:cubicBezTo>
                    <a:pt x="144" y="272"/>
                    <a:pt x="142" y="273"/>
                    <a:pt x="139" y="275"/>
                  </a:cubicBezTo>
                  <a:cubicBezTo>
                    <a:pt x="139" y="275"/>
                    <a:pt x="139" y="275"/>
                    <a:pt x="139" y="275"/>
                  </a:cubicBezTo>
                  <a:cubicBezTo>
                    <a:pt x="139" y="275"/>
                    <a:pt x="139" y="275"/>
                    <a:pt x="139" y="275"/>
                  </a:cubicBezTo>
                  <a:cubicBezTo>
                    <a:pt x="138" y="276"/>
                    <a:pt x="136" y="275"/>
                    <a:pt x="135" y="275"/>
                  </a:cubicBezTo>
                  <a:cubicBezTo>
                    <a:pt x="132" y="275"/>
                    <a:pt x="130" y="275"/>
                    <a:pt x="128" y="278"/>
                  </a:cubicBezTo>
                  <a:cubicBezTo>
                    <a:pt x="126" y="276"/>
                    <a:pt x="126" y="276"/>
                    <a:pt x="114" y="275"/>
                  </a:cubicBezTo>
                  <a:cubicBezTo>
                    <a:pt x="114" y="275"/>
                    <a:pt x="114" y="275"/>
                    <a:pt x="112" y="276"/>
                  </a:cubicBezTo>
                  <a:cubicBezTo>
                    <a:pt x="109" y="275"/>
                    <a:pt x="109" y="275"/>
                    <a:pt x="107" y="275"/>
                  </a:cubicBezTo>
                  <a:cubicBezTo>
                    <a:pt x="102" y="273"/>
                    <a:pt x="99" y="270"/>
                    <a:pt x="96" y="266"/>
                  </a:cubicBezTo>
                  <a:cubicBezTo>
                    <a:pt x="92" y="262"/>
                    <a:pt x="89" y="258"/>
                    <a:pt x="84" y="256"/>
                  </a:cubicBezTo>
                  <a:cubicBezTo>
                    <a:pt x="84" y="256"/>
                    <a:pt x="81" y="255"/>
                    <a:pt x="71" y="260"/>
                  </a:cubicBezTo>
                  <a:cubicBezTo>
                    <a:pt x="70" y="260"/>
                    <a:pt x="69" y="259"/>
                    <a:pt x="68" y="259"/>
                  </a:cubicBezTo>
                  <a:cubicBezTo>
                    <a:pt x="68" y="259"/>
                    <a:pt x="67" y="258"/>
                    <a:pt x="67" y="258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65" y="257"/>
                    <a:pt x="64" y="257"/>
                    <a:pt x="63" y="256"/>
                  </a:cubicBezTo>
                  <a:cubicBezTo>
                    <a:pt x="61" y="255"/>
                    <a:pt x="59" y="253"/>
                    <a:pt x="56" y="254"/>
                  </a:cubicBezTo>
                  <a:cubicBezTo>
                    <a:pt x="55" y="250"/>
                    <a:pt x="55" y="250"/>
                    <a:pt x="53" y="249"/>
                  </a:cubicBezTo>
                  <a:cubicBezTo>
                    <a:pt x="53" y="245"/>
                    <a:pt x="53" y="245"/>
                    <a:pt x="52" y="244"/>
                  </a:cubicBezTo>
                  <a:cubicBezTo>
                    <a:pt x="51" y="244"/>
                    <a:pt x="51" y="244"/>
                    <a:pt x="50" y="245"/>
                  </a:cubicBezTo>
                  <a:cubicBezTo>
                    <a:pt x="50" y="246"/>
                    <a:pt x="50" y="246"/>
                    <a:pt x="50" y="246"/>
                  </a:cubicBezTo>
                  <a:cubicBezTo>
                    <a:pt x="50" y="246"/>
                    <a:pt x="51" y="247"/>
                    <a:pt x="51" y="249"/>
                  </a:cubicBezTo>
                  <a:cubicBezTo>
                    <a:pt x="50" y="249"/>
                    <a:pt x="50" y="249"/>
                    <a:pt x="50" y="249"/>
                  </a:cubicBezTo>
                  <a:cubicBezTo>
                    <a:pt x="50" y="249"/>
                    <a:pt x="50" y="249"/>
                    <a:pt x="50" y="247"/>
                  </a:cubicBezTo>
                  <a:cubicBezTo>
                    <a:pt x="50" y="247"/>
                    <a:pt x="50" y="247"/>
                    <a:pt x="50" y="247"/>
                  </a:cubicBezTo>
                  <a:cubicBezTo>
                    <a:pt x="50" y="246"/>
                    <a:pt x="50" y="246"/>
                    <a:pt x="50" y="246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7" y="247"/>
                    <a:pt x="47" y="248"/>
                    <a:pt x="46" y="250"/>
                  </a:cubicBezTo>
                  <a:cubicBezTo>
                    <a:pt x="45" y="251"/>
                    <a:pt x="45" y="251"/>
                    <a:pt x="44" y="252"/>
                  </a:cubicBezTo>
                  <a:cubicBezTo>
                    <a:pt x="43" y="254"/>
                    <a:pt x="41" y="253"/>
                    <a:pt x="40" y="253"/>
                  </a:cubicBezTo>
                  <a:cubicBezTo>
                    <a:pt x="39" y="253"/>
                    <a:pt x="38" y="253"/>
                    <a:pt x="37" y="254"/>
                  </a:cubicBezTo>
                  <a:cubicBezTo>
                    <a:pt x="36" y="253"/>
                    <a:pt x="36" y="253"/>
                    <a:pt x="35" y="251"/>
                  </a:cubicBezTo>
                  <a:cubicBezTo>
                    <a:pt x="34" y="251"/>
                    <a:pt x="34" y="252"/>
                    <a:pt x="33" y="252"/>
                  </a:cubicBezTo>
                  <a:cubicBezTo>
                    <a:pt x="33" y="252"/>
                    <a:pt x="32" y="251"/>
                    <a:pt x="32" y="25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2"/>
                    <a:pt x="31" y="254"/>
                    <a:pt x="31" y="255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0" y="256"/>
                    <a:pt x="30" y="255"/>
                    <a:pt x="30" y="254"/>
                  </a:cubicBezTo>
                  <a:cubicBezTo>
                    <a:pt x="30" y="253"/>
                    <a:pt x="30" y="252"/>
                    <a:pt x="29" y="251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2"/>
                    <a:pt x="25" y="263"/>
                    <a:pt x="25" y="263"/>
                  </a:cubicBezTo>
                  <a:cubicBezTo>
                    <a:pt x="25" y="264"/>
                    <a:pt x="25" y="264"/>
                    <a:pt x="25" y="264"/>
                  </a:cubicBezTo>
                  <a:cubicBezTo>
                    <a:pt x="25" y="267"/>
                    <a:pt x="26" y="269"/>
                    <a:pt x="26" y="272"/>
                  </a:cubicBezTo>
                  <a:cubicBezTo>
                    <a:pt x="26" y="273"/>
                    <a:pt x="27" y="275"/>
                    <a:pt x="27" y="276"/>
                  </a:cubicBezTo>
                  <a:cubicBezTo>
                    <a:pt x="27" y="275"/>
                    <a:pt x="26" y="274"/>
                    <a:pt x="23" y="274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3" y="274"/>
                    <a:pt x="23" y="274"/>
                    <a:pt x="22" y="279"/>
                  </a:cubicBezTo>
                  <a:cubicBezTo>
                    <a:pt x="21" y="279"/>
                    <a:pt x="21" y="279"/>
                    <a:pt x="21" y="279"/>
                  </a:cubicBezTo>
                  <a:cubicBezTo>
                    <a:pt x="20" y="278"/>
                    <a:pt x="20" y="278"/>
                    <a:pt x="11" y="250"/>
                  </a:cubicBezTo>
                  <a:cubicBezTo>
                    <a:pt x="10" y="250"/>
                    <a:pt x="10" y="250"/>
                    <a:pt x="9" y="249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8" y="248"/>
                    <a:pt x="8" y="248"/>
                  </a:cubicBezTo>
                  <a:cubicBezTo>
                    <a:pt x="8" y="249"/>
                    <a:pt x="8" y="249"/>
                    <a:pt x="7" y="252"/>
                  </a:cubicBezTo>
                  <a:cubicBezTo>
                    <a:pt x="7" y="252"/>
                    <a:pt x="6" y="250"/>
                    <a:pt x="5" y="241"/>
                  </a:cubicBezTo>
                  <a:cubicBezTo>
                    <a:pt x="5" y="241"/>
                    <a:pt x="5" y="241"/>
                    <a:pt x="5" y="241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2" y="224"/>
                    <a:pt x="2" y="224"/>
                    <a:pt x="2" y="227"/>
                  </a:cubicBezTo>
                  <a:cubicBezTo>
                    <a:pt x="2" y="229"/>
                    <a:pt x="2" y="235"/>
                    <a:pt x="3" y="243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7"/>
                    <a:pt x="3" y="247"/>
                    <a:pt x="3" y="247"/>
                  </a:cubicBezTo>
                  <a:cubicBezTo>
                    <a:pt x="6" y="258"/>
                    <a:pt x="6" y="258"/>
                    <a:pt x="6" y="258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60"/>
                    <a:pt x="7" y="261"/>
                    <a:pt x="7" y="262"/>
                  </a:cubicBezTo>
                  <a:cubicBezTo>
                    <a:pt x="7" y="263"/>
                    <a:pt x="8" y="264"/>
                    <a:pt x="8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6"/>
                    <a:pt x="10" y="267"/>
                    <a:pt x="14" y="273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15" y="272"/>
                    <a:pt x="15" y="272"/>
                    <a:pt x="14" y="271"/>
                  </a:cubicBezTo>
                  <a:cubicBezTo>
                    <a:pt x="16" y="274"/>
                    <a:pt x="18" y="277"/>
                    <a:pt x="19" y="279"/>
                  </a:cubicBezTo>
                  <a:cubicBezTo>
                    <a:pt x="20" y="281"/>
                    <a:pt x="21" y="283"/>
                    <a:pt x="22" y="285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4" y="285"/>
                    <a:pt x="24" y="285"/>
                    <a:pt x="25" y="286"/>
                  </a:cubicBezTo>
                  <a:cubicBezTo>
                    <a:pt x="26" y="286"/>
                    <a:pt x="26" y="286"/>
                    <a:pt x="26" y="286"/>
                  </a:cubicBezTo>
                  <a:cubicBezTo>
                    <a:pt x="27" y="286"/>
                    <a:pt x="27" y="286"/>
                    <a:pt x="27" y="286"/>
                  </a:cubicBezTo>
                  <a:cubicBezTo>
                    <a:pt x="27" y="286"/>
                    <a:pt x="27" y="286"/>
                    <a:pt x="27" y="286"/>
                  </a:cubicBezTo>
                  <a:cubicBezTo>
                    <a:pt x="26" y="285"/>
                    <a:pt x="26" y="284"/>
                    <a:pt x="25" y="283"/>
                  </a:cubicBezTo>
                  <a:cubicBezTo>
                    <a:pt x="25" y="281"/>
                    <a:pt x="25" y="280"/>
                    <a:pt x="24" y="279"/>
                  </a:cubicBezTo>
                  <a:cubicBezTo>
                    <a:pt x="25" y="279"/>
                    <a:pt x="27" y="279"/>
                    <a:pt x="34" y="293"/>
                  </a:cubicBezTo>
                  <a:cubicBezTo>
                    <a:pt x="37" y="298"/>
                    <a:pt x="39" y="303"/>
                    <a:pt x="41" y="308"/>
                  </a:cubicBezTo>
                  <a:cubicBezTo>
                    <a:pt x="43" y="313"/>
                    <a:pt x="45" y="318"/>
                    <a:pt x="47" y="322"/>
                  </a:cubicBezTo>
                  <a:cubicBezTo>
                    <a:pt x="47" y="323"/>
                    <a:pt x="51" y="329"/>
                    <a:pt x="53" y="329"/>
                  </a:cubicBezTo>
                  <a:cubicBezTo>
                    <a:pt x="62" y="342"/>
                    <a:pt x="62" y="342"/>
                    <a:pt x="81" y="353"/>
                  </a:cubicBezTo>
                  <a:cubicBezTo>
                    <a:pt x="96" y="363"/>
                    <a:pt x="97" y="363"/>
                    <a:pt x="101" y="365"/>
                  </a:cubicBezTo>
                  <a:cubicBezTo>
                    <a:pt x="104" y="366"/>
                    <a:pt x="107" y="366"/>
                    <a:pt x="110" y="366"/>
                  </a:cubicBezTo>
                  <a:cubicBezTo>
                    <a:pt x="113" y="367"/>
                    <a:pt x="116" y="367"/>
                    <a:pt x="119" y="368"/>
                  </a:cubicBezTo>
                  <a:cubicBezTo>
                    <a:pt x="128" y="371"/>
                    <a:pt x="136" y="376"/>
                    <a:pt x="144" y="381"/>
                  </a:cubicBezTo>
                  <a:cubicBezTo>
                    <a:pt x="151" y="385"/>
                    <a:pt x="157" y="389"/>
                    <a:pt x="165" y="392"/>
                  </a:cubicBezTo>
                  <a:cubicBezTo>
                    <a:pt x="194" y="401"/>
                    <a:pt x="194" y="401"/>
                    <a:pt x="194" y="401"/>
                  </a:cubicBezTo>
                  <a:cubicBezTo>
                    <a:pt x="217" y="407"/>
                    <a:pt x="251" y="407"/>
                    <a:pt x="272" y="404"/>
                  </a:cubicBezTo>
                  <a:cubicBezTo>
                    <a:pt x="272" y="404"/>
                    <a:pt x="272" y="404"/>
                    <a:pt x="272" y="404"/>
                  </a:cubicBezTo>
                  <a:cubicBezTo>
                    <a:pt x="272" y="404"/>
                    <a:pt x="272" y="404"/>
                    <a:pt x="272" y="404"/>
                  </a:cubicBezTo>
                  <a:cubicBezTo>
                    <a:pt x="272" y="404"/>
                    <a:pt x="272" y="404"/>
                    <a:pt x="272" y="404"/>
                  </a:cubicBezTo>
                  <a:cubicBezTo>
                    <a:pt x="272" y="404"/>
                    <a:pt x="272" y="404"/>
                    <a:pt x="272" y="404"/>
                  </a:cubicBezTo>
                  <a:cubicBezTo>
                    <a:pt x="272" y="404"/>
                    <a:pt x="272" y="404"/>
                    <a:pt x="272" y="404"/>
                  </a:cubicBezTo>
                  <a:cubicBezTo>
                    <a:pt x="279" y="403"/>
                    <a:pt x="279" y="403"/>
                    <a:pt x="279" y="403"/>
                  </a:cubicBezTo>
                  <a:close/>
                  <a:moveTo>
                    <a:pt x="19" y="222"/>
                  </a:moveTo>
                  <a:cubicBezTo>
                    <a:pt x="19" y="222"/>
                    <a:pt x="19" y="222"/>
                    <a:pt x="19" y="222"/>
                  </a:cubicBezTo>
                  <a:cubicBezTo>
                    <a:pt x="17" y="223"/>
                    <a:pt x="17" y="224"/>
                    <a:pt x="17" y="225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21" y="226"/>
                    <a:pt x="22" y="225"/>
                    <a:pt x="23" y="222"/>
                  </a:cubicBezTo>
                  <a:cubicBezTo>
                    <a:pt x="23" y="222"/>
                    <a:pt x="24" y="222"/>
                    <a:pt x="24" y="221"/>
                  </a:cubicBezTo>
                  <a:cubicBezTo>
                    <a:pt x="24" y="221"/>
                    <a:pt x="25" y="220"/>
                    <a:pt x="25" y="220"/>
                  </a:cubicBezTo>
                  <a:cubicBezTo>
                    <a:pt x="25" y="219"/>
                    <a:pt x="25" y="219"/>
                    <a:pt x="25" y="219"/>
                  </a:cubicBezTo>
                  <a:cubicBezTo>
                    <a:pt x="26" y="219"/>
                    <a:pt x="26" y="219"/>
                    <a:pt x="26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7" y="216"/>
                    <a:pt x="26" y="215"/>
                    <a:pt x="26" y="214"/>
                  </a:cubicBezTo>
                  <a:cubicBezTo>
                    <a:pt x="25" y="214"/>
                    <a:pt x="24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2" y="214"/>
                    <a:pt x="22" y="213"/>
                    <a:pt x="21" y="213"/>
                  </a:cubicBezTo>
                  <a:cubicBezTo>
                    <a:pt x="21" y="213"/>
                    <a:pt x="21" y="214"/>
                    <a:pt x="21" y="214"/>
                  </a:cubicBezTo>
                  <a:cubicBezTo>
                    <a:pt x="20" y="215"/>
                    <a:pt x="20" y="215"/>
                    <a:pt x="19" y="215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8" y="216"/>
                    <a:pt x="17" y="217"/>
                    <a:pt x="17" y="217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7" y="218"/>
                    <a:pt x="18" y="218"/>
                    <a:pt x="18" y="219"/>
                  </a:cubicBezTo>
                  <a:cubicBezTo>
                    <a:pt x="19" y="220"/>
                    <a:pt x="19" y="220"/>
                    <a:pt x="19" y="221"/>
                  </a:cubicBezTo>
                  <a:cubicBezTo>
                    <a:pt x="19" y="221"/>
                    <a:pt x="19" y="221"/>
                    <a:pt x="19" y="221"/>
                  </a:cubicBezTo>
                  <a:lnTo>
                    <a:pt x="19" y="222"/>
                  </a:lnTo>
                  <a:close/>
                  <a:moveTo>
                    <a:pt x="30" y="214"/>
                  </a:moveTo>
                  <a:cubicBezTo>
                    <a:pt x="30" y="214"/>
                    <a:pt x="30" y="214"/>
                    <a:pt x="30" y="214"/>
                  </a:cubicBezTo>
                  <a:cubicBezTo>
                    <a:pt x="29" y="215"/>
                    <a:pt x="29" y="216"/>
                    <a:pt x="30" y="218"/>
                  </a:cubicBezTo>
                  <a:cubicBezTo>
                    <a:pt x="30" y="218"/>
                    <a:pt x="31" y="218"/>
                    <a:pt x="31" y="218"/>
                  </a:cubicBezTo>
                  <a:cubicBezTo>
                    <a:pt x="32" y="217"/>
                    <a:pt x="32" y="216"/>
                    <a:pt x="32" y="215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31" y="213"/>
                    <a:pt x="31" y="213"/>
                    <a:pt x="30" y="214"/>
                  </a:cubicBezTo>
                  <a:close/>
                  <a:moveTo>
                    <a:pt x="12" y="219"/>
                  </a:moveTo>
                  <a:cubicBezTo>
                    <a:pt x="12" y="219"/>
                    <a:pt x="12" y="221"/>
                    <a:pt x="12" y="222"/>
                  </a:cubicBezTo>
                  <a:cubicBezTo>
                    <a:pt x="12" y="222"/>
                    <a:pt x="13" y="222"/>
                    <a:pt x="13" y="222"/>
                  </a:cubicBezTo>
                  <a:cubicBezTo>
                    <a:pt x="13" y="221"/>
                    <a:pt x="13" y="221"/>
                    <a:pt x="13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21"/>
                    <a:pt x="15" y="221"/>
                    <a:pt x="15" y="221"/>
                  </a:cubicBezTo>
                  <a:cubicBezTo>
                    <a:pt x="16" y="221"/>
                    <a:pt x="17" y="220"/>
                    <a:pt x="17" y="219"/>
                  </a:cubicBezTo>
                  <a:cubicBezTo>
                    <a:pt x="17" y="218"/>
                    <a:pt x="17" y="218"/>
                    <a:pt x="17" y="217"/>
                  </a:cubicBezTo>
                  <a:cubicBezTo>
                    <a:pt x="17" y="216"/>
                    <a:pt x="17" y="216"/>
                    <a:pt x="16" y="216"/>
                  </a:cubicBezTo>
                  <a:cubicBezTo>
                    <a:pt x="16" y="215"/>
                    <a:pt x="16" y="215"/>
                    <a:pt x="15" y="215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12" y="213"/>
                    <a:pt x="12" y="212"/>
                    <a:pt x="11" y="211"/>
                  </a:cubicBezTo>
                  <a:cubicBezTo>
                    <a:pt x="11" y="211"/>
                    <a:pt x="11" y="210"/>
                    <a:pt x="10" y="209"/>
                  </a:cubicBezTo>
                  <a:cubicBezTo>
                    <a:pt x="10" y="210"/>
                    <a:pt x="9" y="210"/>
                    <a:pt x="9" y="210"/>
                  </a:cubicBezTo>
                  <a:cubicBezTo>
                    <a:pt x="9" y="209"/>
                    <a:pt x="8" y="208"/>
                    <a:pt x="8" y="208"/>
                  </a:cubicBezTo>
                  <a:cubicBezTo>
                    <a:pt x="7" y="208"/>
                    <a:pt x="6" y="209"/>
                    <a:pt x="6" y="210"/>
                  </a:cubicBezTo>
                  <a:cubicBezTo>
                    <a:pt x="6" y="210"/>
                    <a:pt x="6" y="210"/>
                    <a:pt x="6" y="210"/>
                  </a:cubicBezTo>
                  <a:cubicBezTo>
                    <a:pt x="4" y="213"/>
                    <a:pt x="4" y="216"/>
                    <a:pt x="4" y="220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5" y="220"/>
                    <a:pt x="5" y="219"/>
                    <a:pt x="5" y="218"/>
                  </a:cubicBezTo>
                  <a:cubicBezTo>
                    <a:pt x="6" y="216"/>
                    <a:pt x="6" y="215"/>
                    <a:pt x="6" y="214"/>
                  </a:cubicBezTo>
                  <a:cubicBezTo>
                    <a:pt x="7" y="215"/>
                    <a:pt x="7" y="215"/>
                    <a:pt x="7" y="215"/>
                  </a:cubicBezTo>
                  <a:cubicBezTo>
                    <a:pt x="7" y="215"/>
                    <a:pt x="8" y="215"/>
                    <a:pt x="8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6"/>
                    <a:pt x="10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10" y="217"/>
                    <a:pt x="10" y="217"/>
                    <a:pt x="11" y="218"/>
                  </a:cubicBezTo>
                  <a:cubicBezTo>
                    <a:pt x="11" y="218"/>
                    <a:pt x="12" y="218"/>
                    <a:pt x="12" y="218"/>
                  </a:cubicBezTo>
                  <a:cubicBezTo>
                    <a:pt x="12" y="219"/>
                    <a:pt x="12" y="219"/>
                    <a:pt x="12" y="219"/>
                  </a:cubicBezTo>
                  <a:cubicBezTo>
                    <a:pt x="12" y="219"/>
                    <a:pt x="12" y="219"/>
                    <a:pt x="12" y="219"/>
                  </a:cubicBezTo>
                  <a:close/>
                  <a:moveTo>
                    <a:pt x="36" y="210"/>
                  </a:moveTo>
                  <a:cubicBezTo>
                    <a:pt x="35" y="210"/>
                    <a:pt x="35" y="210"/>
                    <a:pt x="35" y="210"/>
                  </a:cubicBezTo>
                  <a:cubicBezTo>
                    <a:pt x="35" y="210"/>
                    <a:pt x="35" y="210"/>
                    <a:pt x="35" y="210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6" y="211"/>
                    <a:pt x="36" y="211"/>
                    <a:pt x="36" y="211"/>
                  </a:cubicBezTo>
                  <a:cubicBezTo>
                    <a:pt x="36" y="211"/>
                    <a:pt x="36" y="210"/>
                    <a:pt x="36" y="210"/>
                  </a:cubicBezTo>
                  <a:close/>
                  <a:moveTo>
                    <a:pt x="282" y="37"/>
                  </a:moveTo>
                  <a:cubicBezTo>
                    <a:pt x="283" y="38"/>
                    <a:pt x="283" y="38"/>
                    <a:pt x="284" y="38"/>
                  </a:cubicBezTo>
                  <a:cubicBezTo>
                    <a:pt x="284" y="38"/>
                    <a:pt x="284" y="38"/>
                    <a:pt x="284" y="38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3" y="37"/>
                    <a:pt x="283" y="37"/>
                    <a:pt x="282" y="37"/>
                  </a:cubicBezTo>
                  <a:cubicBezTo>
                    <a:pt x="282" y="37"/>
                    <a:pt x="282" y="37"/>
                    <a:pt x="282" y="37"/>
                  </a:cubicBezTo>
                  <a:close/>
                  <a:moveTo>
                    <a:pt x="284" y="36"/>
                  </a:moveTo>
                  <a:cubicBezTo>
                    <a:pt x="283" y="36"/>
                    <a:pt x="283" y="36"/>
                    <a:pt x="283" y="36"/>
                  </a:cubicBezTo>
                  <a:cubicBezTo>
                    <a:pt x="283" y="36"/>
                    <a:pt x="283" y="36"/>
                    <a:pt x="283" y="36"/>
                  </a:cubicBezTo>
                  <a:cubicBezTo>
                    <a:pt x="282" y="36"/>
                    <a:pt x="282" y="36"/>
                    <a:pt x="282" y="36"/>
                  </a:cubicBezTo>
                  <a:cubicBezTo>
                    <a:pt x="282" y="36"/>
                    <a:pt x="282" y="36"/>
                    <a:pt x="282" y="36"/>
                  </a:cubicBezTo>
                  <a:cubicBezTo>
                    <a:pt x="283" y="37"/>
                    <a:pt x="284" y="37"/>
                    <a:pt x="284" y="37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4" y="36"/>
                    <a:pt x="284" y="36"/>
                    <a:pt x="284" y="36"/>
                  </a:cubicBezTo>
                  <a:close/>
                  <a:moveTo>
                    <a:pt x="285" y="41"/>
                  </a:moveTo>
                  <a:cubicBezTo>
                    <a:pt x="285" y="41"/>
                    <a:pt x="285" y="41"/>
                    <a:pt x="285" y="41"/>
                  </a:cubicBezTo>
                  <a:cubicBezTo>
                    <a:pt x="285" y="41"/>
                    <a:pt x="284" y="41"/>
                    <a:pt x="284" y="42"/>
                  </a:cubicBezTo>
                  <a:cubicBezTo>
                    <a:pt x="284" y="42"/>
                    <a:pt x="284" y="42"/>
                    <a:pt x="284" y="42"/>
                  </a:cubicBezTo>
                  <a:cubicBezTo>
                    <a:pt x="284" y="42"/>
                    <a:pt x="284" y="42"/>
                    <a:pt x="284" y="42"/>
                  </a:cubicBezTo>
                  <a:cubicBezTo>
                    <a:pt x="287" y="43"/>
                    <a:pt x="291" y="43"/>
                    <a:pt x="292" y="42"/>
                  </a:cubicBezTo>
                  <a:cubicBezTo>
                    <a:pt x="292" y="42"/>
                    <a:pt x="292" y="42"/>
                    <a:pt x="292" y="42"/>
                  </a:cubicBezTo>
                  <a:cubicBezTo>
                    <a:pt x="292" y="41"/>
                    <a:pt x="292" y="41"/>
                    <a:pt x="292" y="41"/>
                  </a:cubicBezTo>
                  <a:cubicBezTo>
                    <a:pt x="292" y="41"/>
                    <a:pt x="292" y="41"/>
                    <a:pt x="292" y="41"/>
                  </a:cubicBezTo>
                  <a:cubicBezTo>
                    <a:pt x="287" y="41"/>
                    <a:pt x="286" y="41"/>
                    <a:pt x="285" y="41"/>
                  </a:cubicBezTo>
                  <a:close/>
                  <a:moveTo>
                    <a:pt x="307" y="42"/>
                  </a:moveTo>
                  <a:cubicBezTo>
                    <a:pt x="307" y="42"/>
                    <a:pt x="308" y="42"/>
                    <a:pt x="309" y="42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09" y="41"/>
                    <a:pt x="309" y="41"/>
                    <a:pt x="308" y="39"/>
                  </a:cubicBezTo>
                  <a:cubicBezTo>
                    <a:pt x="308" y="38"/>
                    <a:pt x="308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9"/>
                  </a:cubicBezTo>
                  <a:cubicBezTo>
                    <a:pt x="305" y="39"/>
                    <a:pt x="305" y="39"/>
                    <a:pt x="305" y="40"/>
                  </a:cubicBezTo>
                  <a:cubicBezTo>
                    <a:pt x="304" y="40"/>
                    <a:pt x="304" y="40"/>
                    <a:pt x="304" y="40"/>
                  </a:cubicBezTo>
                  <a:cubicBezTo>
                    <a:pt x="305" y="40"/>
                    <a:pt x="305" y="40"/>
                    <a:pt x="305" y="40"/>
                  </a:cubicBezTo>
                  <a:cubicBezTo>
                    <a:pt x="306" y="41"/>
                    <a:pt x="306" y="42"/>
                    <a:pt x="307" y="42"/>
                  </a:cubicBezTo>
                  <a:close/>
                  <a:moveTo>
                    <a:pt x="405" y="248"/>
                  </a:moveTo>
                  <a:cubicBezTo>
                    <a:pt x="405" y="248"/>
                    <a:pt x="405" y="248"/>
                    <a:pt x="405" y="248"/>
                  </a:cubicBezTo>
                  <a:cubicBezTo>
                    <a:pt x="404" y="250"/>
                    <a:pt x="404" y="252"/>
                    <a:pt x="403" y="254"/>
                  </a:cubicBezTo>
                  <a:cubicBezTo>
                    <a:pt x="402" y="255"/>
                    <a:pt x="402" y="257"/>
                    <a:pt x="401" y="259"/>
                  </a:cubicBezTo>
                  <a:cubicBezTo>
                    <a:pt x="399" y="264"/>
                    <a:pt x="397" y="265"/>
                    <a:pt x="396" y="265"/>
                  </a:cubicBezTo>
                  <a:cubicBezTo>
                    <a:pt x="395" y="266"/>
                    <a:pt x="395" y="266"/>
                    <a:pt x="393" y="271"/>
                  </a:cubicBezTo>
                  <a:cubicBezTo>
                    <a:pt x="392" y="273"/>
                    <a:pt x="392" y="275"/>
                    <a:pt x="391" y="277"/>
                  </a:cubicBezTo>
                  <a:cubicBezTo>
                    <a:pt x="391" y="278"/>
                    <a:pt x="390" y="279"/>
                    <a:pt x="390" y="281"/>
                  </a:cubicBezTo>
                  <a:cubicBezTo>
                    <a:pt x="389" y="283"/>
                    <a:pt x="389" y="283"/>
                    <a:pt x="385" y="290"/>
                  </a:cubicBezTo>
                  <a:cubicBezTo>
                    <a:pt x="385" y="291"/>
                    <a:pt x="383" y="293"/>
                    <a:pt x="379" y="305"/>
                  </a:cubicBezTo>
                  <a:cubicBezTo>
                    <a:pt x="379" y="305"/>
                    <a:pt x="378" y="307"/>
                    <a:pt x="379" y="309"/>
                  </a:cubicBezTo>
                  <a:cubicBezTo>
                    <a:pt x="379" y="309"/>
                    <a:pt x="379" y="309"/>
                    <a:pt x="379" y="309"/>
                  </a:cubicBezTo>
                  <a:cubicBezTo>
                    <a:pt x="379" y="309"/>
                    <a:pt x="379" y="309"/>
                    <a:pt x="379" y="309"/>
                  </a:cubicBezTo>
                  <a:cubicBezTo>
                    <a:pt x="385" y="307"/>
                    <a:pt x="401" y="270"/>
                    <a:pt x="401" y="270"/>
                  </a:cubicBezTo>
                  <a:cubicBezTo>
                    <a:pt x="402" y="266"/>
                    <a:pt x="402" y="266"/>
                    <a:pt x="402" y="266"/>
                  </a:cubicBezTo>
                  <a:cubicBezTo>
                    <a:pt x="402" y="266"/>
                    <a:pt x="402" y="266"/>
                    <a:pt x="403" y="265"/>
                  </a:cubicBezTo>
                  <a:cubicBezTo>
                    <a:pt x="403" y="265"/>
                    <a:pt x="406" y="256"/>
                    <a:pt x="406" y="248"/>
                  </a:cubicBezTo>
                  <a:cubicBezTo>
                    <a:pt x="406" y="248"/>
                    <a:pt x="406" y="248"/>
                    <a:pt x="406" y="248"/>
                  </a:cubicBezTo>
                  <a:cubicBezTo>
                    <a:pt x="405" y="248"/>
                    <a:pt x="405" y="248"/>
                    <a:pt x="405" y="248"/>
                  </a:cubicBezTo>
                  <a:close/>
                  <a:moveTo>
                    <a:pt x="284" y="37"/>
                  </a:moveTo>
                  <a:cubicBezTo>
                    <a:pt x="284" y="37"/>
                    <a:pt x="284" y="37"/>
                    <a:pt x="284" y="37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4" y="37"/>
                    <a:pt x="284" y="37"/>
                    <a:pt x="284" y="37"/>
                  </a:cubicBezTo>
                  <a:cubicBezTo>
                    <a:pt x="285" y="38"/>
                    <a:pt x="285" y="38"/>
                    <a:pt x="285" y="38"/>
                  </a:cubicBezTo>
                  <a:cubicBezTo>
                    <a:pt x="285" y="38"/>
                    <a:pt x="285" y="38"/>
                    <a:pt x="286" y="38"/>
                  </a:cubicBezTo>
                  <a:cubicBezTo>
                    <a:pt x="286" y="38"/>
                    <a:pt x="286" y="38"/>
                    <a:pt x="286" y="38"/>
                  </a:cubicBezTo>
                  <a:cubicBezTo>
                    <a:pt x="286" y="38"/>
                    <a:pt x="286" y="38"/>
                    <a:pt x="286" y="38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6" y="37"/>
                    <a:pt x="286" y="37"/>
                    <a:pt x="286" y="37"/>
                  </a:cubicBezTo>
                  <a:cubicBezTo>
                    <a:pt x="287" y="38"/>
                    <a:pt x="287" y="38"/>
                    <a:pt x="287" y="38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8" y="38"/>
                    <a:pt x="288" y="38"/>
                    <a:pt x="288" y="38"/>
                  </a:cubicBezTo>
                  <a:cubicBezTo>
                    <a:pt x="288" y="37"/>
                    <a:pt x="288" y="37"/>
                    <a:pt x="288" y="37"/>
                  </a:cubicBezTo>
                  <a:cubicBezTo>
                    <a:pt x="287" y="37"/>
                    <a:pt x="287" y="37"/>
                    <a:pt x="287" y="37"/>
                  </a:cubicBezTo>
                  <a:cubicBezTo>
                    <a:pt x="287" y="37"/>
                    <a:pt x="287" y="37"/>
                    <a:pt x="287" y="37"/>
                  </a:cubicBezTo>
                  <a:cubicBezTo>
                    <a:pt x="286" y="37"/>
                    <a:pt x="286" y="37"/>
                    <a:pt x="286" y="37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86" y="37"/>
                    <a:pt x="286" y="37"/>
                    <a:pt x="286" y="37"/>
                  </a:cubicBezTo>
                  <a:cubicBezTo>
                    <a:pt x="286" y="37"/>
                    <a:pt x="286" y="37"/>
                    <a:pt x="286" y="37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5" y="36"/>
                    <a:pt x="285" y="36"/>
                    <a:pt x="285" y="36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5" y="37"/>
                    <a:pt x="285" y="37"/>
                    <a:pt x="284" y="37"/>
                  </a:cubicBezTo>
                  <a:close/>
                  <a:moveTo>
                    <a:pt x="390" y="266"/>
                  </a:moveTo>
                  <a:cubicBezTo>
                    <a:pt x="391" y="265"/>
                    <a:pt x="392" y="263"/>
                    <a:pt x="392" y="261"/>
                  </a:cubicBezTo>
                  <a:cubicBezTo>
                    <a:pt x="394" y="256"/>
                    <a:pt x="397" y="240"/>
                    <a:pt x="397" y="239"/>
                  </a:cubicBezTo>
                  <a:cubicBezTo>
                    <a:pt x="397" y="239"/>
                    <a:pt x="397" y="239"/>
                    <a:pt x="397" y="239"/>
                  </a:cubicBezTo>
                  <a:cubicBezTo>
                    <a:pt x="396" y="238"/>
                    <a:pt x="396" y="237"/>
                    <a:pt x="396" y="235"/>
                  </a:cubicBezTo>
                  <a:cubicBezTo>
                    <a:pt x="396" y="233"/>
                    <a:pt x="397" y="231"/>
                    <a:pt x="397" y="230"/>
                  </a:cubicBezTo>
                  <a:cubicBezTo>
                    <a:pt x="397" y="228"/>
                    <a:pt x="397" y="226"/>
                    <a:pt x="397" y="224"/>
                  </a:cubicBezTo>
                  <a:cubicBezTo>
                    <a:pt x="397" y="222"/>
                    <a:pt x="397" y="220"/>
                    <a:pt x="396" y="218"/>
                  </a:cubicBezTo>
                  <a:cubicBezTo>
                    <a:pt x="396" y="217"/>
                    <a:pt x="396" y="216"/>
                    <a:pt x="396" y="215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396" y="214"/>
                    <a:pt x="396" y="214"/>
                    <a:pt x="396" y="214"/>
                  </a:cubicBezTo>
                  <a:cubicBezTo>
                    <a:pt x="403" y="193"/>
                    <a:pt x="406" y="176"/>
                    <a:pt x="406" y="161"/>
                  </a:cubicBezTo>
                  <a:cubicBezTo>
                    <a:pt x="406" y="149"/>
                    <a:pt x="404" y="139"/>
                    <a:pt x="399" y="131"/>
                  </a:cubicBezTo>
                  <a:cubicBezTo>
                    <a:pt x="399" y="131"/>
                    <a:pt x="399" y="131"/>
                    <a:pt x="399" y="131"/>
                  </a:cubicBezTo>
                  <a:cubicBezTo>
                    <a:pt x="399" y="131"/>
                    <a:pt x="399" y="131"/>
                    <a:pt x="399" y="131"/>
                  </a:cubicBezTo>
                  <a:cubicBezTo>
                    <a:pt x="399" y="132"/>
                    <a:pt x="398" y="133"/>
                    <a:pt x="398" y="133"/>
                  </a:cubicBezTo>
                  <a:cubicBezTo>
                    <a:pt x="397" y="133"/>
                    <a:pt x="397" y="133"/>
                    <a:pt x="397" y="133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396" y="134"/>
                    <a:pt x="396" y="135"/>
                    <a:pt x="396" y="135"/>
                  </a:cubicBezTo>
                  <a:cubicBezTo>
                    <a:pt x="395" y="134"/>
                    <a:pt x="395" y="134"/>
                    <a:pt x="395" y="134"/>
                  </a:cubicBezTo>
                  <a:cubicBezTo>
                    <a:pt x="394" y="135"/>
                    <a:pt x="394" y="135"/>
                    <a:pt x="394" y="135"/>
                  </a:cubicBezTo>
                  <a:cubicBezTo>
                    <a:pt x="391" y="133"/>
                    <a:pt x="373" y="108"/>
                    <a:pt x="373" y="107"/>
                  </a:cubicBezTo>
                  <a:cubicBezTo>
                    <a:pt x="360" y="86"/>
                    <a:pt x="340" y="69"/>
                    <a:pt x="330" y="62"/>
                  </a:cubicBezTo>
                  <a:cubicBezTo>
                    <a:pt x="332" y="63"/>
                    <a:pt x="332" y="63"/>
                    <a:pt x="333" y="63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3" y="62"/>
                    <a:pt x="333" y="62"/>
                    <a:pt x="333" y="62"/>
                  </a:cubicBezTo>
                  <a:cubicBezTo>
                    <a:pt x="335" y="64"/>
                    <a:pt x="366" y="93"/>
                    <a:pt x="366" y="93"/>
                  </a:cubicBezTo>
                  <a:cubicBezTo>
                    <a:pt x="371" y="97"/>
                    <a:pt x="374" y="103"/>
                    <a:pt x="377" y="109"/>
                  </a:cubicBezTo>
                  <a:cubicBezTo>
                    <a:pt x="380" y="116"/>
                    <a:pt x="383" y="122"/>
                    <a:pt x="389" y="127"/>
                  </a:cubicBezTo>
                  <a:cubicBezTo>
                    <a:pt x="389" y="127"/>
                    <a:pt x="389" y="127"/>
                    <a:pt x="389" y="127"/>
                  </a:cubicBezTo>
                  <a:cubicBezTo>
                    <a:pt x="391" y="126"/>
                    <a:pt x="391" y="126"/>
                    <a:pt x="391" y="126"/>
                  </a:cubicBezTo>
                  <a:cubicBezTo>
                    <a:pt x="391" y="126"/>
                    <a:pt x="391" y="126"/>
                    <a:pt x="391" y="126"/>
                  </a:cubicBezTo>
                  <a:cubicBezTo>
                    <a:pt x="391" y="126"/>
                    <a:pt x="391" y="126"/>
                    <a:pt x="391" y="126"/>
                  </a:cubicBezTo>
                  <a:cubicBezTo>
                    <a:pt x="391" y="125"/>
                    <a:pt x="391" y="125"/>
                    <a:pt x="391" y="124"/>
                  </a:cubicBezTo>
                  <a:cubicBezTo>
                    <a:pt x="392" y="124"/>
                    <a:pt x="392" y="124"/>
                    <a:pt x="392" y="124"/>
                  </a:cubicBezTo>
                  <a:cubicBezTo>
                    <a:pt x="392" y="124"/>
                    <a:pt x="392" y="124"/>
                    <a:pt x="392" y="124"/>
                  </a:cubicBezTo>
                  <a:cubicBezTo>
                    <a:pt x="392" y="123"/>
                    <a:pt x="393" y="122"/>
                    <a:pt x="393" y="122"/>
                  </a:cubicBezTo>
                  <a:cubicBezTo>
                    <a:pt x="393" y="122"/>
                    <a:pt x="393" y="122"/>
                    <a:pt x="393" y="122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4" y="118"/>
                    <a:pt x="394" y="118"/>
                    <a:pt x="394" y="118"/>
                  </a:cubicBezTo>
                  <a:cubicBezTo>
                    <a:pt x="394" y="118"/>
                    <a:pt x="394" y="118"/>
                    <a:pt x="394" y="118"/>
                  </a:cubicBezTo>
                  <a:cubicBezTo>
                    <a:pt x="394" y="117"/>
                    <a:pt x="394" y="117"/>
                    <a:pt x="394" y="117"/>
                  </a:cubicBezTo>
                  <a:cubicBezTo>
                    <a:pt x="394" y="117"/>
                    <a:pt x="394" y="116"/>
                    <a:pt x="394" y="116"/>
                  </a:cubicBezTo>
                  <a:cubicBezTo>
                    <a:pt x="394" y="116"/>
                    <a:pt x="394" y="116"/>
                    <a:pt x="392" y="112"/>
                  </a:cubicBezTo>
                  <a:cubicBezTo>
                    <a:pt x="392" y="112"/>
                    <a:pt x="392" y="112"/>
                    <a:pt x="392" y="112"/>
                  </a:cubicBezTo>
                  <a:cubicBezTo>
                    <a:pt x="392" y="112"/>
                    <a:pt x="392" y="112"/>
                    <a:pt x="392" y="111"/>
                  </a:cubicBezTo>
                  <a:cubicBezTo>
                    <a:pt x="392" y="109"/>
                    <a:pt x="391" y="105"/>
                    <a:pt x="384" y="94"/>
                  </a:cubicBezTo>
                  <a:cubicBezTo>
                    <a:pt x="383" y="93"/>
                    <a:pt x="382" y="90"/>
                    <a:pt x="380" y="89"/>
                  </a:cubicBezTo>
                  <a:cubicBezTo>
                    <a:pt x="379" y="87"/>
                    <a:pt x="379" y="87"/>
                    <a:pt x="379" y="87"/>
                  </a:cubicBezTo>
                  <a:cubicBezTo>
                    <a:pt x="379" y="87"/>
                    <a:pt x="379" y="87"/>
                    <a:pt x="379" y="87"/>
                  </a:cubicBezTo>
                  <a:cubicBezTo>
                    <a:pt x="378" y="85"/>
                    <a:pt x="376" y="83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65" y="70"/>
                    <a:pt x="357" y="61"/>
                    <a:pt x="350" y="55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1" y="47"/>
                    <a:pt x="341" y="47"/>
                    <a:pt x="340" y="46"/>
                  </a:cubicBezTo>
                  <a:cubicBezTo>
                    <a:pt x="335" y="42"/>
                    <a:pt x="329" y="38"/>
                    <a:pt x="324" y="34"/>
                  </a:cubicBezTo>
                  <a:cubicBezTo>
                    <a:pt x="307" y="24"/>
                    <a:pt x="306" y="23"/>
                    <a:pt x="295" y="18"/>
                  </a:cubicBezTo>
                  <a:cubicBezTo>
                    <a:pt x="277" y="11"/>
                    <a:pt x="276" y="11"/>
                    <a:pt x="264" y="7"/>
                  </a:cubicBezTo>
                  <a:cubicBezTo>
                    <a:pt x="246" y="3"/>
                    <a:pt x="244" y="3"/>
                    <a:pt x="230" y="1"/>
                  </a:cubicBezTo>
                  <a:cubicBezTo>
                    <a:pt x="218" y="0"/>
                    <a:pt x="211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89" y="1"/>
                    <a:pt x="186" y="1"/>
                    <a:pt x="180" y="2"/>
                  </a:cubicBezTo>
                  <a:cubicBezTo>
                    <a:pt x="177" y="2"/>
                    <a:pt x="173" y="3"/>
                    <a:pt x="170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72" y="4"/>
                    <a:pt x="173" y="4"/>
                    <a:pt x="174" y="4"/>
                  </a:cubicBezTo>
                  <a:cubicBezTo>
                    <a:pt x="175" y="4"/>
                    <a:pt x="175" y="4"/>
                    <a:pt x="176" y="4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7" y="7"/>
                    <a:pt x="184" y="9"/>
                    <a:pt x="187" y="8"/>
                  </a:cubicBezTo>
                  <a:cubicBezTo>
                    <a:pt x="188" y="8"/>
                    <a:pt x="189" y="7"/>
                    <a:pt x="189" y="6"/>
                  </a:cubicBezTo>
                  <a:cubicBezTo>
                    <a:pt x="190" y="6"/>
                    <a:pt x="191" y="7"/>
                    <a:pt x="194" y="7"/>
                  </a:cubicBezTo>
                  <a:cubicBezTo>
                    <a:pt x="193" y="7"/>
                    <a:pt x="193" y="7"/>
                    <a:pt x="192" y="7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2" y="9"/>
                    <a:pt x="192" y="9"/>
                    <a:pt x="198" y="11"/>
                  </a:cubicBezTo>
                  <a:cubicBezTo>
                    <a:pt x="197" y="12"/>
                    <a:pt x="197" y="12"/>
                    <a:pt x="196" y="13"/>
                  </a:cubicBezTo>
                  <a:cubicBezTo>
                    <a:pt x="196" y="13"/>
                    <a:pt x="195" y="13"/>
                    <a:pt x="195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5" y="15"/>
                    <a:pt x="195" y="15"/>
                    <a:pt x="195" y="16"/>
                  </a:cubicBezTo>
                  <a:cubicBezTo>
                    <a:pt x="195" y="17"/>
                    <a:pt x="194" y="17"/>
                    <a:pt x="193" y="19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6"/>
                    <a:pt x="189" y="16"/>
                    <a:pt x="188" y="16"/>
                  </a:cubicBezTo>
                  <a:cubicBezTo>
                    <a:pt x="187" y="16"/>
                    <a:pt x="187" y="16"/>
                    <a:pt x="186" y="16"/>
                  </a:cubicBezTo>
                  <a:cubicBezTo>
                    <a:pt x="185" y="15"/>
                    <a:pt x="185" y="15"/>
                    <a:pt x="185" y="15"/>
                  </a:cubicBezTo>
                  <a:cubicBezTo>
                    <a:pt x="185" y="15"/>
                    <a:pt x="184" y="15"/>
                    <a:pt x="184" y="15"/>
                  </a:cubicBezTo>
                  <a:cubicBezTo>
                    <a:pt x="184" y="15"/>
                    <a:pt x="183" y="14"/>
                    <a:pt x="182" y="14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4"/>
                    <a:pt x="177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2"/>
                    <a:pt x="174" y="12"/>
                    <a:pt x="173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1" y="11"/>
                    <a:pt x="170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70" y="15"/>
                    <a:pt x="170" y="15"/>
                    <a:pt x="171" y="15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2" y="16"/>
                    <a:pt x="170" y="16"/>
                    <a:pt x="169" y="17"/>
                  </a:cubicBezTo>
                  <a:cubicBezTo>
                    <a:pt x="169" y="17"/>
                    <a:pt x="169" y="17"/>
                    <a:pt x="169" y="17"/>
                  </a:cubicBezTo>
                  <a:cubicBezTo>
                    <a:pt x="168" y="17"/>
                    <a:pt x="168" y="18"/>
                    <a:pt x="168" y="1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6" y="19"/>
                    <a:pt x="166" y="2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6" y="21"/>
                    <a:pt x="167" y="21"/>
                    <a:pt x="168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8" y="22"/>
                    <a:pt x="167" y="23"/>
                    <a:pt x="167" y="23"/>
                  </a:cubicBezTo>
                  <a:cubicBezTo>
                    <a:pt x="167" y="23"/>
                    <a:pt x="167" y="23"/>
                    <a:pt x="167" y="23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9" y="24"/>
                    <a:pt x="170" y="25"/>
                    <a:pt x="171" y="25"/>
                  </a:cubicBezTo>
                  <a:cubicBezTo>
                    <a:pt x="171" y="25"/>
                    <a:pt x="171" y="24"/>
                    <a:pt x="173" y="23"/>
                  </a:cubicBezTo>
                  <a:cubicBezTo>
                    <a:pt x="173" y="23"/>
                    <a:pt x="174" y="22"/>
                    <a:pt x="175" y="22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0"/>
                    <a:pt x="175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7"/>
                    <a:pt x="174" y="17"/>
                    <a:pt x="174" y="17"/>
                  </a:cubicBezTo>
                  <a:cubicBezTo>
                    <a:pt x="175" y="17"/>
                    <a:pt x="176" y="16"/>
                    <a:pt x="177" y="16"/>
                  </a:cubicBezTo>
                  <a:cubicBezTo>
                    <a:pt x="177" y="17"/>
                    <a:pt x="178" y="17"/>
                    <a:pt x="178" y="17"/>
                  </a:cubicBezTo>
                  <a:cubicBezTo>
                    <a:pt x="179" y="17"/>
                    <a:pt x="179" y="17"/>
                    <a:pt x="179" y="17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8" y="18"/>
                    <a:pt x="178" y="18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8" y="19"/>
                    <a:pt x="178" y="19"/>
                    <a:pt x="178" y="19"/>
                  </a:cubicBezTo>
                  <a:cubicBezTo>
                    <a:pt x="178" y="20"/>
                    <a:pt x="178" y="20"/>
                    <a:pt x="179" y="20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79" y="20"/>
                    <a:pt x="178" y="20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9" y="22"/>
                    <a:pt x="180" y="21"/>
                    <a:pt x="181" y="21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0" y="22"/>
                    <a:pt x="180" y="23"/>
                    <a:pt x="180" y="23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1" y="24"/>
                    <a:pt x="182" y="24"/>
                    <a:pt x="182" y="24"/>
                  </a:cubicBezTo>
                  <a:cubicBezTo>
                    <a:pt x="183" y="24"/>
                    <a:pt x="183" y="24"/>
                    <a:pt x="184" y="23"/>
                  </a:cubicBezTo>
                  <a:cubicBezTo>
                    <a:pt x="184" y="23"/>
                    <a:pt x="184" y="23"/>
                    <a:pt x="185" y="22"/>
                  </a:cubicBezTo>
                  <a:cubicBezTo>
                    <a:pt x="185" y="22"/>
                    <a:pt x="187" y="22"/>
                    <a:pt x="188" y="21"/>
                  </a:cubicBezTo>
                  <a:cubicBezTo>
                    <a:pt x="188" y="21"/>
                    <a:pt x="191" y="20"/>
                    <a:pt x="192" y="19"/>
                  </a:cubicBezTo>
                  <a:cubicBezTo>
                    <a:pt x="192" y="20"/>
                    <a:pt x="190" y="21"/>
                    <a:pt x="188" y="2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9" y="24"/>
                    <a:pt x="189" y="24"/>
                    <a:pt x="189" y="24"/>
                  </a:cubicBezTo>
                  <a:cubicBezTo>
                    <a:pt x="188" y="25"/>
                    <a:pt x="187" y="25"/>
                    <a:pt x="186" y="25"/>
                  </a:cubicBezTo>
                  <a:cubicBezTo>
                    <a:pt x="185" y="25"/>
                    <a:pt x="184" y="25"/>
                    <a:pt x="184" y="26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4" y="28"/>
                    <a:pt x="185" y="28"/>
                    <a:pt x="189" y="28"/>
                  </a:cubicBezTo>
                  <a:cubicBezTo>
                    <a:pt x="196" y="28"/>
                    <a:pt x="198" y="32"/>
                    <a:pt x="199" y="36"/>
                  </a:cubicBezTo>
                  <a:cubicBezTo>
                    <a:pt x="197" y="36"/>
                    <a:pt x="195" y="37"/>
                    <a:pt x="192" y="37"/>
                  </a:cubicBezTo>
                  <a:cubicBezTo>
                    <a:pt x="190" y="38"/>
                    <a:pt x="187" y="39"/>
                    <a:pt x="184" y="39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2" y="41"/>
                    <a:pt x="182" y="42"/>
                    <a:pt x="181" y="4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84" y="46"/>
                    <a:pt x="186" y="50"/>
                    <a:pt x="186" y="53"/>
                  </a:cubicBezTo>
                  <a:cubicBezTo>
                    <a:pt x="186" y="54"/>
                    <a:pt x="186" y="54"/>
                    <a:pt x="186" y="54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6" y="55"/>
                    <a:pt x="186" y="55"/>
                    <a:pt x="186" y="55"/>
                  </a:cubicBezTo>
                  <a:cubicBezTo>
                    <a:pt x="187" y="55"/>
                    <a:pt x="188" y="56"/>
                    <a:pt x="190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203" y="60"/>
                    <a:pt x="208" y="60"/>
                    <a:pt x="214" y="51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4" y="50"/>
                    <a:pt x="213" y="50"/>
                    <a:pt x="213" y="49"/>
                  </a:cubicBezTo>
                  <a:cubicBezTo>
                    <a:pt x="213" y="49"/>
                    <a:pt x="214" y="48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3" y="46"/>
                    <a:pt x="213" y="45"/>
                    <a:pt x="213" y="44"/>
                  </a:cubicBezTo>
                  <a:cubicBezTo>
                    <a:pt x="213" y="43"/>
                    <a:pt x="213" y="42"/>
                    <a:pt x="214" y="40"/>
                  </a:cubicBezTo>
                  <a:cubicBezTo>
                    <a:pt x="214" y="39"/>
                    <a:pt x="215" y="38"/>
                    <a:pt x="215" y="36"/>
                  </a:cubicBezTo>
                  <a:cubicBezTo>
                    <a:pt x="215" y="35"/>
                    <a:pt x="214" y="34"/>
                    <a:pt x="214" y="34"/>
                  </a:cubicBezTo>
                  <a:cubicBezTo>
                    <a:pt x="214" y="31"/>
                    <a:pt x="216" y="31"/>
                    <a:pt x="218" y="31"/>
                  </a:cubicBezTo>
                  <a:cubicBezTo>
                    <a:pt x="219" y="31"/>
                    <a:pt x="221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0"/>
                    <a:pt x="222" y="30"/>
                    <a:pt x="222" y="30"/>
                  </a:cubicBezTo>
                  <a:cubicBezTo>
                    <a:pt x="223" y="29"/>
                    <a:pt x="223" y="29"/>
                    <a:pt x="224" y="27"/>
                  </a:cubicBezTo>
                  <a:cubicBezTo>
                    <a:pt x="225" y="28"/>
                    <a:pt x="250" y="31"/>
                    <a:pt x="255" y="37"/>
                  </a:cubicBezTo>
                  <a:cubicBezTo>
                    <a:pt x="254" y="38"/>
                    <a:pt x="252" y="38"/>
                    <a:pt x="251" y="38"/>
                  </a:cubicBezTo>
                  <a:cubicBezTo>
                    <a:pt x="250" y="39"/>
                    <a:pt x="249" y="39"/>
                    <a:pt x="248" y="39"/>
                  </a:cubicBezTo>
                  <a:cubicBezTo>
                    <a:pt x="248" y="39"/>
                    <a:pt x="248" y="39"/>
                    <a:pt x="248" y="39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51" y="42"/>
                    <a:pt x="258" y="42"/>
                    <a:pt x="258" y="42"/>
                  </a:cubicBezTo>
                  <a:cubicBezTo>
                    <a:pt x="259" y="42"/>
                    <a:pt x="259" y="42"/>
                    <a:pt x="259" y="42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257" y="38"/>
                    <a:pt x="257" y="37"/>
                    <a:pt x="254" y="32"/>
                  </a:cubicBezTo>
                  <a:cubicBezTo>
                    <a:pt x="255" y="32"/>
                    <a:pt x="256" y="32"/>
                    <a:pt x="256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8" y="32"/>
                    <a:pt x="258" y="32"/>
                    <a:pt x="258" y="32"/>
                  </a:cubicBezTo>
                  <a:cubicBezTo>
                    <a:pt x="256" y="29"/>
                    <a:pt x="249" y="28"/>
                    <a:pt x="244" y="28"/>
                  </a:cubicBezTo>
                  <a:cubicBezTo>
                    <a:pt x="239" y="28"/>
                    <a:pt x="231" y="24"/>
                    <a:pt x="230" y="23"/>
                  </a:cubicBezTo>
                  <a:cubicBezTo>
                    <a:pt x="230" y="23"/>
                    <a:pt x="231" y="23"/>
                    <a:pt x="231" y="22"/>
                  </a:cubicBezTo>
                  <a:cubicBezTo>
                    <a:pt x="231" y="22"/>
                    <a:pt x="231" y="22"/>
                    <a:pt x="231" y="22"/>
                  </a:cubicBezTo>
                  <a:cubicBezTo>
                    <a:pt x="235" y="24"/>
                    <a:pt x="239" y="24"/>
                    <a:pt x="242" y="25"/>
                  </a:cubicBezTo>
                  <a:cubicBezTo>
                    <a:pt x="246" y="25"/>
                    <a:pt x="250" y="26"/>
                    <a:pt x="253" y="27"/>
                  </a:cubicBezTo>
                  <a:cubicBezTo>
                    <a:pt x="257" y="29"/>
                    <a:pt x="261" y="31"/>
                    <a:pt x="264" y="33"/>
                  </a:cubicBezTo>
                  <a:cubicBezTo>
                    <a:pt x="268" y="35"/>
                    <a:pt x="272" y="38"/>
                    <a:pt x="276" y="39"/>
                  </a:cubicBezTo>
                  <a:cubicBezTo>
                    <a:pt x="277" y="39"/>
                    <a:pt x="278" y="39"/>
                    <a:pt x="279" y="39"/>
                  </a:cubicBezTo>
                  <a:cubicBezTo>
                    <a:pt x="279" y="39"/>
                    <a:pt x="279" y="39"/>
                    <a:pt x="280" y="39"/>
                  </a:cubicBezTo>
                  <a:cubicBezTo>
                    <a:pt x="280" y="39"/>
                    <a:pt x="280" y="39"/>
                    <a:pt x="280" y="39"/>
                  </a:cubicBezTo>
                  <a:cubicBezTo>
                    <a:pt x="280" y="39"/>
                    <a:pt x="280" y="39"/>
                    <a:pt x="280" y="39"/>
                  </a:cubicBezTo>
                  <a:cubicBezTo>
                    <a:pt x="280" y="38"/>
                    <a:pt x="278" y="37"/>
                    <a:pt x="276" y="35"/>
                  </a:cubicBezTo>
                  <a:cubicBezTo>
                    <a:pt x="276" y="35"/>
                    <a:pt x="276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69" y="29"/>
                  </a:cubicBezTo>
                  <a:cubicBezTo>
                    <a:pt x="269" y="29"/>
                    <a:pt x="269" y="28"/>
                    <a:pt x="269" y="28"/>
                  </a:cubicBezTo>
                  <a:cubicBezTo>
                    <a:pt x="270" y="28"/>
                    <a:pt x="271" y="28"/>
                    <a:pt x="272" y="28"/>
                  </a:cubicBezTo>
                  <a:cubicBezTo>
                    <a:pt x="273" y="28"/>
                    <a:pt x="274" y="28"/>
                    <a:pt x="274" y="28"/>
                  </a:cubicBezTo>
                  <a:cubicBezTo>
                    <a:pt x="275" y="29"/>
                    <a:pt x="275" y="30"/>
                    <a:pt x="281" y="32"/>
                  </a:cubicBezTo>
                  <a:cubicBezTo>
                    <a:pt x="281" y="33"/>
                    <a:pt x="281" y="33"/>
                    <a:pt x="281" y="33"/>
                  </a:cubicBezTo>
                  <a:cubicBezTo>
                    <a:pt x="281" y="33"/>
                    <a:pt x="281" y="33"/>
                    <a:pt x="281" y="33"/>
                  </a:cubicBezTo>
                  <a:cubicBezTo>
                    <a:pt x="292" y="38"/>
                    <a:pt x="292" y="38"/>
                    <a:pt x="296" y="37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6"/>
                    <a:pt x="300" y="37"/>
                    <a:pt x="301" y="37"/>
                  </a:cubicBezTo>
                  <a:cubicBezTo>
                    <a:pt x="302" y="38"/>
                    <a:pt x="303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7"/>
                    <a:pt x="304" y="37"/>
                    <a:pt x="304" y="37"/>
                  </a:cubicBezTo>
                  <a:cubicBezTo>
                    <a:pt x="304" y="36"/>
                    <a:pt x="304" y="36"/>
                    <a:pt x="304" y="36"/>
                  </a:cubicBezTo>
                  <a:cubicBezTo>
                    <a:pt x="308" y="36"/>
                    <a:pt x="312" y="40"/>
                    <a:pt x="314" y="43"/>
                  </a:cubicBezTo>
                  <a:cubicBezTo>
                    <a:pt x="314" y="43"/>
                    <a:pt x="314" y="43"/>
                    <a:pt x="314" y="43"/>
                  </a:cubicBezTo>
                  <a:cubicBezTo>
                    <a:pt x="314" y="43"/>
                    <a:pt x="314" y="43"/>
                    <a:pt x="314" y="43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5" y="44"/>
                    <a:pt x="316" y="45"/>
                    <a:pt x="317" y="47"/>
                  </a:cubicBezTo>
                  <a:cubicBezTo>
                    <a:pt x="318" y="48"/>
                    <a:pt x="320" y="49"/>
                    <a:pt x="321" y="51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19" y="51"/>
                    <a:pt x="318" y="51"/>
                    <a:pt x="317" y="51"/>
                  </a:cubicBezTo>
                  <a:cubicBezTo>
                    <a:pt x="315" y="50"/>
                    <a:pt x="314" y="50"/>
                    <a:pt x="313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0"/>
                    <a:pt x="312" y="50"/>
                    <a:pt x="312" y="50"/>
                  </a:cubicBezTo>
                  <a:cubicBezTo>
                    <a:pt x="312" y="51"/>
                    <a:pt x="312" y="52"/>
                    <a:pt x="312" y="53"/>
                  </a:cubicBezTo>
                  <a:cubicBezTo>
                    <a:pt x="311" y="53"/>
                    <a:pt x="311" y="53"/>
                    <a:pt x="311" y="53"/>
                  </a:cubicBezTo>
                  <a:cubicBezTo>
                    <a:pt x="290" y="48"/>
                    <a:pt x="286" y="49"/>
                    <a:pt x="284" y="50"/>
                  </a:cubicBezTo>
                  <a:cubicBezTo>
                    <a:pt x="284" y="50"/>
                    <a:pt x="284" y="51"/>
                    <a:pt x="284" y="51"/>
                  </a:cubicBezTo>
                  <a:cubicBezTo>
                    <a:pt x="284" y="52"/>
                    <a:pt x="284" y="53"/>
                    <a:pt x="284" y="53"/>
                  </a:cubicBezTo>
                  <a:cubicBezTo>
                    <a:pt x="285" y="54"/>
                    <a:pt x="286" y="55"/>
                    <a:pt x="286" y="56"/>
                  </a:cubicBezTo>
                  <a:cubicBezTo>
                    <a:pt x="287" y="56"/>
                    <a:pt x="287" y="56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55" y="53"/>
                    <a:pt x="254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2" y="52"/>
                    <a:pt x="252" y="51"/>
                    <a:pt x="252" y="50"/>
                  </a:cubicBezTo>
                  <a:cubicBezTo>
                    <a:pt x="252" y="49"/>
                    <a:pt x="252" y="49"/>
                    <a:pt x="252" y="48"/>
                  </a:cubicBezTo>
                  <a:cubicBezTo>
                    <a:pt x="252" y="47"/>
                    <a:pt x="250" y="47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4"/>
                    <a:pt x="248" y="44"/>
                    <a:pt x="247" y="43"/>
                  </a:cubicBezTo>
                  <a:cubicBezTo>
                    <a:pt x="247" y="43"/>
                    <a:pt x="247" y="43"/>
                    <a:pt x="247" y="43"/>
                  </a:cubicBezTo>
                  <a:cubicBezTo>
                    <a:pt x="247" y="43"/>
                    <a:pt x="247" y="43"/>
                    <a:pt x="247" y="43"/>
                  </a:cubicBezTo>
                  <a:cubicBezTo>
                    <a:pt x="246" y="44"/>
                    <a:pt x="245" y="44"/>
                    <a:pt x="244" y="43"/>
                  </a:cubicBezTo>
                  <a:cubicBezTo>
                    <a:pt x="244" y="43"/>
                    <a:pt x="243" y="43"/>
                    <a:pt x="242" y="43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0" y="45"/>
                    <a:pt x="240" y="45"/>
                    <a:pt x="238" y="45"/>
                  </a:cubicBezTo>
                  <a:cubicBezTo>
                    <a:pt x="234" y="46"/>
                    <a:pt x="233" y="46"/>
                    <a:pt x="232" y="47"/>
                  </a:cubicBezTo>
                  <a:cubicBezTo>
                    <a:pt x="230" y="47"/>
                    <a:pt x="223" y="49"/>
                    <a:pt x="219" y="52"/>
                  </a:cubicBezTo>
                  <a:cubicBezTo>
                    <a:pt x="218" y="53"/>
                    <a:pt x="217" y="54"/>
                    <a:pt x="217" y="55"/>
                  </a:cubicBezTo>
                  <a:cubicBezTo>
                    <a:pt x="216" y="55"/>
                    <a:pt x="216" y="56"/>
                    <a:pt x="215" y="57"/>
                  </a:cubicBezTo>
                  <a:cubicBezTo>
                    <a:pt x="214" y="57"/>
                    <a:pt x="214" y="58"/>
                    <a:pt x="213" y="59"/>
                  </a:cubicBezTo>
                  <a:cubicBezTo>
                    <a:pt x="212" y="59"/>
                    <a:pt x="211" y="59"/>
                    <a:pt x="210" y="59"/>
                  </a:cubicBezTo>
                  <a:cubicBezTo>
                    <a:pt x="209" y="60"/>
                    <a:pt x="207" y="61"/>
                    <a:pt x="206" y="61"/>
                  </a:cubicBezTo>
                  <a:cubicBezTo>
                    <a:pt x="205" y="61"/>
                    <a:pt x="204" y="60"/>
                    <a:pt x="203" y="60"/>
                  </a:cubicBezTo>
                  <a:cubicBezTo>
                    <a:pt x="203" y="60"/>
                    <a:pt x="202" y="59"/>
                    <a:pt x="201" y="59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0" y="61"/>
                    <a:pt x="200" y="61"/>
                    <a:pt x="200" y="67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6" y="71"/>
                    <a:pt x="194" y="75"/>
                    <a:pt x="194" y="78"/>
                  </a:cubicBezTo>
                  <a:cubicBezTo>
                    <a:pt x="194" y="79"/>
                    <a:pt x="195" y="81"/>
                    <a:pt x="195" y="81"/>
                  </a:cubicBezTo>
                  <a:cubicBezTo>
                    <a:pt x="196" y="82"/>
                    <a:pt x="197" y="84"/>
                    <a:pt x="197" y="85"/>
                  </a:cubicBezTo>
                  <a:cubicBezTo>
                    <a:pt x="197" y="89"/>
                    <a:pt x="192" y="93"/>
                    <a:pt x="188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89" y="98"/>
                    <a:pt x="189" y="98"/>
                    <a:pt x="189" y="98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7" y="103"/>
                    <a:pt x="185" y="105"/>
                    <a:pt x="185" y="107"/>
                  </a:cubicBezTo>
                  <a:cubicBezTo>
                    <a:pt x="185" y="108"/>
                    <a:pt x="186" y="109"/>
                    <a:pt x="187" y="111"/>
                  </a:cubicBezTo>
                  <a:cubicBezTo>
                    <a:pt x="184" y="115"/>
                    <a:pt x="183" y="119"/>
                    <a:pt x="183" y="123"/>
                  </a:cubicBezTo>
                  <a:cubicBezTo>
                    <a:pt x="183" y="126"/>
                    <a:pt x="183" y="128"/>
                    <a:pt x="184" y="131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6" y="131"/>
                  </a:cubicBezTo>
                  <a:cubicBezTo>
                    <a:pt x="188" y="133"/>
                    <a:pt x="190" y="137"/>
                    <a:pt x="191" y="141"/>
                  </a:cubicBezTo>
                  <a:cubicBezTo>
                    <a:pt x="192" y="145"/>
                    <a:pt x="193" y="151"/>
                    <a:pt x="192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4" y="160"/>
                    <a:pt x="196" y="163"/>
                    <a:pt x="197" y="165"/>
                  </a:cubicBezTo>
                  <a:cubicBezTo>
                    <a:pt x="198" y="168"/>
                    <a:pt x="200" y="170"/>
                    <a:pt x="202" y="172"/>
                  </a:cubicBezTo>
                  <a:cubicBezTo>
                    <a:pt x="202" y="172"/>
                    <a:pt x="202" y="172"/>
                    <a:pt x="202" y="172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20" y="186"/>
                    <a:pt x="220" y="186"/>
                    <a:pt x="221" y="187"/>
                  </a:cubicBezTo>
                  <a:cubicBezTo>
                    <a:pt x="222" y="187"/>
                    <a:pt x="222" y="187"/>
                    <a:pt x="222" y="187"/>
                  </a:cubicBezTo>
                  <a:cubicBezTo>
                    <a:pt x="222" y="187"/>
                    <a:pt x="222" y="187"/>
                    <a:pt x="222" y="187"/>
                  </a:cubicBezTo>
                  <a:cubicBezTo>
                    <a:pt x="226" y="187"/>
                    <a:pt x="228" y="188"/>
                    <a:pt x="230" y="191"/>
                  </a:cubicBezTo>
                  <a:cubicBezTo>
                    <a:pt x="230" y="191"/>
                    <a:pt x="230" y="191"/>
                    <a:pt x="230" y="191"/>
                  </a:cubicBezTo>
                  <a:cubicBezTo>
                    <a:pt x="231" y="191"/>
                    <a:pt x="231" y="191"/>
                    <a:pt x="231" y="191"/>
                  </a:cubicBezTo>
                  <a:cubicBezTo>
                    <a:pt x="233" y="191"/>
                    <a:pt x="235" y="192"/>
                    <a:pt x="238" y="193"/>
                  </a:cubicBezTo>
                  <a:cubicBezTo>
                    <a:pt x="242" y="195"/>
                    <a:pt x="247" y="197"/>
                    <a:pt x="251" y="193"/>
                  </a:cubicBezTo>
                  <a:cubicBezTo>
                    <a:pt x="255" y="189"/>
                    <a:pt x="258" y="186"/>
                    <a:pt x="267" y="188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86" y="173"/>
                    <a:pt x="286" y="173"/>
                    <a:pt x="288" y="174"/>
                  </a:cubicBezTo>
                  <a:cubicBezTo>
                    <a:pt x="290" y="175"/>
                    <a:pt x="291" y="176"/>
                    <a:pt x="292" y="178"/>
                  </a:cubicBezTo>
                  <a:cubicBezTo>
                    <a:pt x="293" y="179"/>
                    <a:pt x="294" y="181"/>
                    <a:pt x="297" y="182"/>
                  </a:cubicBezTo>
                  <a:cubicBezTo>
                    <a:pt x="298" y="182"/>
                    <a:pt x="300" y="181"/>
                    <a:pt x="301" y="180"/>
                  </a:cubicBezTo>
                  <a:cubicBezTo>
                    <a:pt x="303" y="179"/>
                    <a:pt x="304" y="178"/>
                    <a:pt x="306" y="179"/>
                  </a:cubicBezTo>
                  <a:cubicBezTo>
                    <a:pt x="310" y="182"/>
                    <a:pt x="310" y="182"/>
                    <a:pt x="310" y="182"/>
                  </a:cubicBezTo>
                  <a:cubicBezTo>
                    <a:pt x="313" y="200"/>
                    <a:pt x="313" y="200"/>
                    <a:pt x="313" y="200"/>
                  </a:cubicBezTo>
                  <a:cubicBezTo>
                    <a:pt x="313" y="202"/>
                    <a:pt x="313" y="203"/>
                    <a:pt x="313" y="204"/>
                  </a:cubicBezTo>
                  <a:cubicBezTo>
                    <a:pt x="313" y="205"/>
                    <a:pt x="313" y="206"/>
                    <a:pt x="314" y="208"/>
                  </a:cubicBezTo>
                  <a:cubicBezTo>
                    <a:pt x="315" y="210"/>
                    <a:pt x="318" y="212"/>
                    <a:pt x="320" y="214"/>
                  </a:cubicBezTo>
                  <a:cubicBezTo>
                    <a:pt x="321" y="216"/>
                    <a:pt x="323" y="218"/>
                    <a:pt x="325" y="220"/>
                  </a:cubicBezTo>
                  <a:cubicBezTo>
                    <a:pt x="331" y="239"/>
                    <a:pt x="331" y="239"/>
                    <a:pt x="331" y="239"/>
                  </a:cubicBezTo>
                  <a:cubicBezTo>
                    <a:pt x="331" y="239"/>
                    <a:pt x="331" y="239"/>
                    <a:pt x="331" y="240"/>
                  </a:cubicBezTo>
                  <a:cubicBezTo>
                    <a:pt x="331" y="242"/>
                    <a:pt x="332" y="244"/>
                    <a:pt x="333" y="245"/>
                  </a:cubicBezTo>
                  <a:cubicBezTo>
                    <a:pt x="333" y="245"/>
                    <a:pt x="333" y="245"/>
                    <a:pt x="333" y="245"/>
                  </a:cubicBezTo>
                  <a:cubicBezTo>
                    <a:pt x="333" y="246"/>
                    <a:pt x="333" y="246"/>
                    <a:pt x="333" y="246"/>
                  </a:cubicBezTo>
                  <a:cubicBezTo>
                    <a:pt x="333" y="246"/>
                    <a:pt x="333" y="246"/>
                    <a:pt x="333" y="246"/>
                  </a:cubicBezTo>
                  <a:cubicBezTo>
                    <a:pt x="334" y="248"/>
                    <a:pt x="334" y="249"/>
                    <a:pt x="334" y="250"/>
                  </a:cubicBezTo>
                  <a:cubicBezTo>
                    <a:pt x="334" y="251"/>
                    <a:pt x="334" y="251"/>
                    <a:pt x="334" y="251"/>
                  </a:cubicBezTo>
                  <a:cubicBezTo>
                    <a:pt x="334" y="253"/>
                    <a:pt x="333" y="254"/>
                    <a:pt x="332" y="256"/>
                  </a:cubicBezTo>
                  <a:cubicBezTo>
                    <a:pt x="329" y="262"/>
                    <a:pt x="327" y="278"/>
                    <a:pt x="327" y="278"/>
                  </a:cubicBezTo>
                  <a:cubicBezTo>
                    <a:pt x="327" y="278"/>
                    <a:pt x="327" y="278"/>
                    <a:pt x="327" y="278"/>
                  </a:cubicBezTo>
                  <a:cubicBezTo>
                    <a:pt x="327" y="279"/>
                    <a:pt x="328" y="281"/>
                    <a:pt x="330" y="292"/>
                  </a:cubicBezTo>
                  <a:cubicBezTo>
                    <a:pt x="331" y="297"/>
                    <a:pt x="331" y="299"/>
                    <a:pt x="331" y="301"/>
                  </a:cubicBezTo>
                  <a:cubicBezTo>
                    <a:pt x="331" y="302"/>
                    <a:pt x="331" y="304"/>
                    <a:pt x="331" y="306"/>
                  </a:cubicBezTo>
                  <a:cubicBezTo>
                    <a:pt x="330" y="316"/>
                    <a:pt x="330" y="320"/>
                    <a:pt x="330" y="322"/>
                  </a:cubicBezTo>
                  <a:cubicBezTo>
                    <a:pt x="330" y="324"/>
                    <a:pt x="330" y="324"/>
                    <a:pt x="330" y="325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31" y="327"/>
                    <a:pt x="331" y="327"/>
                    <a:pt x="331" y="327"/>
                  </a:cubicBezTo>
                  <a:cubicBezTo>
                    <a:pt x="329" y="337"/>
                    <a:pt x="329" y="339"/>
                    <a:pt x="326" y="345"/>
                  </a:cubicBezTo>
                  <a:cubicBezTo>
                    <a:pt x="325" y="345"/>
                    <a:pt x="325" y="345"/>
                    <a:pt x="325" y="345"/>
                  </a:cubicBezTo>
                  <a:cubicBezTo>
                    <a:pt x="326" y="346"/>
                    <a:pt x="326" y="346"/>
                    <a:pt x="326" y="346"/>
                  </a:cubicBezTo>
                  <a:cubicBezTo>
                    <a:pt x="327" y="347"/>
                    <a:pt x="327" y="347"/>
                    <a:pt x="330" y="346"/>
                  </a:cubicBezTo>
                  <a:cubicBezTo>
                    <a:pt x="330" y="346"/>
                    <a:pt x="330" y="346"/>
                    <a:pt x="330" y="346"/>
                  </a:cubicBezTo>
                  <a:cubicBezTo>
                    <a:pt x="330" y="346"/>
                    <a:pt x="330" y="346"/>
                    <a:pt x="330" y="346"/>
                  </a:cubicBezTo>
                  <a:cubicBezTo>
                    <a:pt x="331" y="345"/>
                    <a:pt x="331" y="345"/>
                    <a:pt x="332" y="345"/>
                  </a:cubicBezTo>
                  <a:cubicBezTo>
                    <a:pt x="334" y="345"/>
                    <a:pt x="340" y="344"/>
                    <a:pt x="352" y="328"/>
                  </a:cubicBezTo>
                  <a:cubicBezTo>
                    <a:pt x="353" y="327"/>
                    <a:pt x="354" y="326"/>
                    <a:pt x="355" y="324"/>
                  </a:cubicBezTo>
                  <a:cubicBezTo>
                    <a:pt x="357" y="322"/>
                    <a:pt x="359" y="319"/>
                    <a:pt x="360" y="317"/>
                  </a:cubicBezTo>
                  <a:cubicBezTo>
                    <a:pt x="361" y="316"/>
                    <a:pt x="361" y="314"/>
                    <a:pt x="362" y="313"/>
                  </a:cubicBezTo>
                  <a:cubicBezTo>
                    <a:pt x="363" y="311"/>
                    <a:pt x="364" y="309"/>
                    <a:pt x="366" y="307"/>
                  </a:cubicBezTo>
                  <a:cubicBezTo>
                    <a:pt x="368" y="305"/>
                    <a:pt x="369" y="305"/>
                    <a:pt x="371" y="302"/>
                  </a:cubicBezTo>
                  <a:cubicBezTo>
                    <a:pt x="372" y="299"/>
                    <a:pt x="373" y="296"/>
                    <a:pt x="374" y="292"/>
                  </a:cubicBezTo>
                  <a:cubicBezTo>
                    <a:pt x="375" y="289"/>
                    <a:pt x="375" y="287"/>
                    <a:pt x="377" y="284"/>
                  </a:cubicBezTo>
                  <a:cubicBezTo>
                    <a:pt x="378" y="280"/>
                    <a:pt x="381" y="278"/>
                    <a:pt x="383" y="275"/>
                  </a:cubicBezTo>
                  <a:cubicBezTo>
                    <a:pt x="386" y="272"/>
                    <a:pt x="388" y="269"/>
                    <a:pt x="390" y="266"/>
                  </a:cubicBezTo>
                  <a:close/>
                  <a:moveTo>
                    <a:pt x="368" y="74"/>
                  </a:moveTo>
                  <a:cubicBezTo>
                    <a:pt x="368" y="73"/>
                    <a:pt x="368" y="73"/>
                    <a:pt x="368" y="73"/>
                  </a:cubicBezTo>
                  <a:cubicBezTo>
                    <a:pt x="368" y="74"/>
                    <a:pt x="368" y="74"/>
                    <a:pt x="369" y="75"/>
                  </a:cubicBezTo>
                  <a:cubicBezTo>
                    <a:pt x="370" y="76"/>
                    <a:pt x="370" y="77"/>
                    <a:pt x="371" y="78"/>
                  </a:cubicBezTo>
                  <a:cubicBezTo>
                    <a:pt x="370" y="78"/>
                    <a:pt x="370" y="78"/>
                    <a:pt x="369" y="77"/>
                  </a:cubicBezTo>
                  <a:cubicBezTo>
                    <a:pt x="368" y="76"/>
                    <a:pt x="367" y="74"/>
                    <a:pt x="364" y="71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3" y="71"/>
                    <a:pt x="363" y="70"/>
                    <a:pt x="363" y="70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2" y="69"/>
                    <a:pt x="362" y="69"/>
                    <a:pt x="362" y="69"/>
                  </a:cubicBezTo>
                  <a:cubicBezTo>
                    <a:pt x="361" y="69"/>
                    <a:pt x="361" y="69"/>
                    <a:pt x="361" y="69"/>
                  </a:cubicBezTo>
                  <a:cubicBezTo>
                    <a:pt x="359" y="67"/>
                    <a:pt x="352" y="60"/>
                    <a:pt x="351" y="59"/>
                  </a:cubicBezTo>
                  <a:cubicBezTo>
                    <a:pt x="355" y="62"/>
                    <a:pt x="362" y="68"/>
                    <a:pt x="368" y="74"/>
                  </a:cubicBezTo>
                  <a:close/>
                  <a:moveTo>
                    <a:pt x="193" y="19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193" y="19"/>
                    <a:pt x="193" y="19"/>
                    <a:pt x="193" y="19"/>
                  </a:cubicBezTo>
                  <a:close/>
                  <a:moveTo>
                    <a:pt x="199" y="8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9" y="8"/>
                    <a:pt x="198" y="8"/>
                    <a:pt x="198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8"/>
                    <a:pt x="196" y="7"/>
                    <a:pt x="195" y="7"/>
                  </a:cubicBezTo>
                  <a:cubicBezTo>
                    <a:pt x="196" y="7"/>
                    <a:pt x="198" y="8"/>
                    <a:pt x="199" y="8"/>
                  </a:cubicBezTo>
                  <a:close/>
                  <a:moveTo>
                    <a:pt x="210" y="7"/>
                  </a:moveTo>
                  <a:cubicBezTo>
                    <a:pt x="207" y="7"/>
                    <a:pt x="205" y="8"/>
                    <a:pt x="203" y="9"/>
                  </a:cubicBezTo>
                  <a:cubicBezTo>
                    <a:pt x="203" y="9"/>
                    <a:pt x="202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3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3" y="6"/>
                    <a:pt x="203" y="5"/>
                    <a:pt x="199" y="5"/>
                  </a:cubicBezTo>
                  <a:cubicBezTo>
                    <a:pt x="199" y="4"/>
                    <a:pt x="198" y="3"/>
                    <a:pt x="190" y="2"/>
                  </a:cubicBezTo>
                  <a:cubicBezTo>
                    <a:pt x="194" y="2"/>
                    <a:pt x="202" y="2"/>
                    <a:pt x="207" y="2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6" y="3"/>
                    <a:pt x="207" y="3"/>
                    <a:pt x="208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9" y="5"/>
                    <a:pt x="209" y="5"/>
                    <a:pt x="214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1" y="7"/>
                    <a:pt x="210" y="7"/>
                  </a:cubicBezTo>
                  <a:close/>
                  <a:moveTo>
                    <a:pt x="269" y="13"/>
                  </a:moveTo>
                  <a:cubicBezTo>
                    <a:pt x="269" y="13"/>
                    <a:pt x="269" y="13"/>
                    <a:pt x="269" y="13"/>
                  </a:cubicBezTo>
                  <a:close/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70" y="14"/>
                    <a:pt x="270" y="14"/>
                    <a:pt x="270" y="14"/>
                  </a:cubicBezTo>
                  <a:cubicBezTo>
                    <a:pt x="270" y="14"/>
                    <a:pt x="270" y="14"/>
                    <a:pt x="270" y="14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2" y="15"/>
                    <a:pt x="273" y="15"/>
                    <a:pt x="273" y="15"/>
                  </a:cubicBezTo>
                  <a:cubicBezTo>
                    <a:pt x="274" y="15"/>
                    <a:pt x="274" y="15"/>
                    <a:pt x="274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3" y="16"/>
                    <a:pt x="273" y="16"/>
                    <a:pt x="273" y="16"/>
                  </a:cubicBezTo>
                  <a:cubicBezTo>
                    <a:pt x="273" y="15"/>
                    <a:pt x="273" y="15"/>
                    <a:pt x="272" y="15"/>
                  </a:cubicBezTo>
                  <a:cubicBezTo>
                    <a:pt x="271" y="15"/>
                    <a:pt x="271" y="15"/>
                    <a:pt x="270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9" y="15"/>
                    <a:pt x="269" y="15"/>
                  </a:cubicBezTo>
                  <a:lnTo>
                    <a:pt x="269" y="14"/>
                  </a:lnTo>
                  <a:close/>
                  <a:moveTo>
                    <a:pt x="278" y="27"/>
                  </a:moveTo>
                  <a:cubicBezTo>
                    <a:pt x="278" y="27"/>
                    <a:pt x="277" y="27"/>
                    <a:pt x="276" y="27"/>
                  </a:cubicBezTo>
                  <a:cubicBezTo>
                    <a:pt x="276" y="27"/>
                    <a:pt x="276" y="27"/>
                    <a:pt x="276" y="27"/>
                  </a:cubicBezTo>
                  <a:cubicBezTo>
                    <a:pt x="277" y="27"/>
                    <a:pt x="277" y="27"/>
                    <a:pt x="277" y="27"/>
                  </a:cubicBezTo>
                  <a:cubicBezTo>
                    <a:pt x="277" y="27"/>
                    <a:pt x="278" y="27"/>
                    <a:pt x="278" y="26"/>
                  </a:cubicBezTo>
                  <a:lnTo>
                    <a:pt x="278" y="27"/>
                  </a:lnTo>
                  <a:close/>
                  <a:moveTo>
                    <a:pt x="295" y="24"/>
                  </a:moveTo>
                  <a:cubicBezTo>
                    <a:pt x="295" y="24"/>
                    <a:pt x="295" y="24"/>
                    <a:pt x="291" y="24"/>
                  </a:cubicBezTo>
                  <a:cubicBezTo>
                    <a:pt x="290" y="23"/>
                    <a:pt x="289" y="23"/>
                    <a:pt x="288" y="23"/>
                  </a:cubicBezTo>
                  <a:cubicBezTo>
                    <a:pt x="287" y="22"/>
                    <a:pt x="285" y="22"/>
                    <a:pt x="284" y="22"/>
                  </a:cubicBezTo>
                  <a:cubicBezTo>
                    <a:pt x="283" y="22"/>
                    <a:pt x="282" y="22"/>
                    <a:pt x="281" y="23"/>
                  </a:cubicBezTo>
                  <a:cubicBezTo>
                    <a:pt x="281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78" y="25"/>
                    <a:pt x="278" y="25"/>
                    <a:pt x="278" y="25"/>
                  </a:cubicBezTo>
                  <a:cubicBezTo>
                    <a:pt x="278" y="25"/>
                    <a:pt x="278" y="25"/>
                    <a:pt x="278" y="25"/>
                  </a:cubicBezTo>
                  <a:cubicBezTo>
                    <a:pt x="278" y="25"/>
                    <a:pt x="278" y="25"/>
                    <a:pt x="278" y="25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6" y="25"/>
                    <a:pt x="275" y="24"/>
                    <a:pt x="275" y="24"/>
                  </a:cubicBezTo>
                  <a:cubicBezTo>
                    <a:pt x="274" y="24"/>
                    <a:pt x="273" y="24"/>
                    <a:pt x="272" y="23"/>
                  </a:cubicBezTo>
                  <a:cubicBezTo>
                    <a:pt x="271" y="23"/>
                    <a:pt x="271" y="23"/>
                    <a:pt x="271" y="23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69" y="22"/>
                    <a:pt x="268" y="21"/>
                    <a:pt x="268" y="21"/>
                  </a:cubicBezTo>
                  <a:cubicBezTo>
                    <a:pt x="267" y="20"/>
                    <a:pt x="266" y="19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4" y="17"/>
                    <a:pt x="264" y="17"/>
                    <a:pt x="263" y="16"/>
                  </a:cubicBezTo>
                  <a:cubicBezTo>
                    <a:pt x="263" y="16"/>
                    <a:pt x="262" y="15"/>
                    <a:pt x="262" y="15"/>
                  </a:cubicBezTo>
                  <a:cubicBezTo>
                    <a:pt x="262" y="15"/>
                    <a:pt x="262" y="15"/>
                    <a:pt x="262" y="15"/>
                  </a:cubicBezTo>
                  <a:cubicBezTo>
                    <a:pt x="262" y="15"/>
                    <a:pt x="262" y="15"/>
                    <a:pt x="262" y="15"/>
                  </a:cubicBezTo>
                  <a:cubicBezTo>
                    <a:pt x="262" y="15"/>
                    <a:pt x="266" y="15"/>
                    <a:pt x="266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72" y="18"/>
                    <a:pt x="273" y="18"/>
                  </a:cubicBezTo>
                  <a:cubicBezTo>
                    <a:pt x="274" y="18"/>
                    <a:pt x="274" y="18"/>
                    <a:pt x="274" y="18"/>
                  </a:cubicBezTo>
                  <a:cubicBezTo>
                    <a:pt x="274" y="18"/>
                    <a:pt x="274" y="18"/>
                    <a:pt x="274" y="18"/>
                  </a:cubicBezTo>
                  <a:cubicBezTo>
                    <a:pt x="274" y="18"/>
                    <a:pt x="274" y="18"/>
                    <a:pt x="274" y="18"/>
                  </a:cubicBezTo>
                  <a:cubicBezTo>
                    <a:pt x="274" y="17"/>
                    <a:pt x="274" y="17"/>
                    <a:pt x="274" y="17"/>
                  </a:cubicBezTo>
                  <a:cubicBezTo>
                    <a:pt x="275" y="17"/>
                    <a:pt x="275" y="17"/>
                    <a:pt x="276" y="17"/>
                  </a:cubicBezTo>
                  <a:cubicBezTo>
                    <a:pt x="276" y="17"/>
                    <a:pt x="276" y="17"/>
                    <a:pt x="276" y="17"/>
                  </a:cubicBezTo>
                  <a:cubicBezTo>
                    <a:pt x="276" y="17"/>
                    <a:pt x="276" y="17"/>
                    <a:pt x="276" y="17"/>
                  </a:cubicBezTo>
                  <a:cubicBezTo>
                    <a:pt x="277" y="17"/>
                    <a:pt x="278" y="17"/>
                    <a:pt x="279" y="18"/>
                  </a:cubicBezTo>
                  <a:cubicBezTo>
                    <a:pt x="281" y="18"/>
                    <a:pt x="283" y="19"/>
                    <a:pt x="285" y="19"/>
                  </a:cubicBezTo>
                  <a:cubicBezTo>
                    <a:pt x="291" y="21"/>
                    <a:pt x="295" y="23"/>
                    <a:pt x="295" y="24"/>
                  </a:cubicBezTo>
                  <a:cubicBezTo>
                    <a:pt x="295" y="24"/>
                    <a:pt x="295" y="24"/>
                    <a:pt x="295" y="24"/>
                  </a:cubicBezTo>
                  <a:close/>
                  <a:moveTo>
                    <a:pt x="228" y="30"/>
                  </a:moveTo>
                  <a:cubicBezTo>
                    <a:pt x="227" y="30"/>
                    <a:pt x="227" y="31"/>
                    <a:pt x="227" y="31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27" y="32"/>
                    <a:pt x="228" y="32"/>
                    <a:pt x="231" y="34"/>
                  </a:cubicBezTo>
                  <a:cubicBezTo>
                    <a:pt x="231" y="34"/>
                    <a:pt x="231" y="34"/>
                    <a:pt x="230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31" y="36"/>
                    <a:pt x="232" y="36"/>
                    <a:pt x="232" y="37"/>
                  </a:cubicBezTo>
                  <a:cubicBezTo>
                    <a:pt x="233" y="38"/>
                    <a:pt x="235" y="40"/>
                    <a:pt x="236" y="40"/>
                  </a:cubicBezTo>
                  <a:cubicBezTo>
                    <a:pt x="236" y="40"/>
                    <a:pt x="237" y="40"/>
                    <a:pt x="238" y="40"/>
                  </a:cubicBezTo>
                  <a:cubicBezTo>
                    <a:pt x="238" y="39"/>
                    <a:pt x="238" y="39"/>
                    <a:pt x="238" y="38"/>
                  </a:cubicBezTo>
                  <a:cubicBezTo>
                    <a:pt x="238" y="38"/>
                    <a:pt x="238" y="37"/>
                    <a:pt x="237" y="37"/>
                  </a:cubicBezTo>
                  <a:cubicBezTo>
                    <a:pt x="237" y="36"/>
                    <a:pt x="237" y="36"/>
                    <a:pt x="237" y="36"/>
                  </a:cubicBezTo>
                  <a:cubicBezTo>
                    <a:pt x="235" y="34"/>
                    <a:pt x="234" y="34"/>
                    <a:pt x="232" y="33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31" y="32"/>
                    <a:pt x="231" y="31"/>
                    <a:pt x="230" y="30"/>
                  </a:cubicBezTo>
                  <a:cubicBezTo>
                    <a:pt x="229" y="29"/>
                    <a:pt x="228" y="29"/>
                    <a:pt x="228" y="29"/>
                  </a:cubicBezTo>
                  <a:cubicBezTo>
                    <a:pt x="228" y="29"/>
                    <a:pt x="228" y="29"/>
                    <a:pt x="228" y="29"/>
                  </a:cubicBezTo>
                  <a:lnTo>
                    <a:pt x="228" y="30"/>
                  </a:lnTo>
                  <a:close/>
                  <a:moveTo>
                    <a:pt x="278" y="35"/>
                  </a:moveTo>
                  <a:cubicBezTo>
                    <a:pt x="278" y="35"/>
                    <a:pt x="278" y="35"/>
                    <a:pt x="278" y="35"/>
                  </a:cubicBezTo>
                  <a:cubicBezTo>
                    <a:pt x="278" y="35"/>
                    <a:pt x="278" y="35"/>
                    <a:pt x="278" y="35"/>
                  </a:cubicBezTo>
                  <a:cubicBezTo>
                    <a:pt x="279" y="36"/>
                    <a:pt x="280" y="37"/>
                    <a:pt x="281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2" y="35"/>
                    <a:pt x="282" y="35"/>
                    <a:pt x="282" y="35"/>
                  </a:cubicBezTo>
                  <a:cubicBezTo>
                    <a:pt x="282" y="35"/>
                    <a:pt x="282" y="35"/>
                    <a:pt x="282" y="35"/>
                  </a:cubicBezTo>
                  <a:cubicBezTo>
                    <a:pt x="282" y="35"/>
                    <a:pt x="282" y="35"/>
                    <a:pt x="282" y="35"/>
                  </a:cubicBezTo>
                  <a:cubicBezTo>
                    <a:pt x="281" y="34"/>
                    <a:pt x="280" y="34"/>
                    <a:pt x="279" y="34"/>
                  </a:cubicBezTo>
                  <a:cubicBezTo>
                    <a:pt x="279" y="34"/>
                    <a:pt x="279" y="34"/>
                    <a:pt x="279" y="34"/>
                  </a:cubicBezTo>
                  <a:cubicBezTo>
                    <a:pt x="279" y="34"/>
                    <a:pt x="279" y="34"/>
                    <a:pt x="279" y="34"/>
                  </a:cubicBezTo>
                  <a:cubicBezTo>
                    <a:pt x="279" y="35"/>
                    <a:pt x="279" y="35"/>
                    <a:pt x="279" y="35"/>
                  </a:cubicBezTo>
                  <a:cubicBezTo>
                    <a:pt x="279" y="35"/>
                    <a:pt x="279" y="35"/>
                    <a:pt x="279" y="35"/>
                  </a:cubicBezTo>
                  <a:cubicBezTo>
                    <a:pt x="279" y="35"/>
                    <a:pt x="279" y="35"/>
                    <a:pt x="279" y="35"/>
                  </a:cubicBezTo>
                  <a:lnTo>
                    <a:pt x="278" y="3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lIns="96418" tIns="48210" rIns="96418" bIns="48210"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4" name="文本框 1"/>
            <p:cNvSpPr txBox="1">
              <a:spLocks noChangeArrowheads="1"/>
            </p:cNvSpPr>
            <p:nvPr/>
          </p:nvSpPr>
          <p:spPr bwMode="auto">
            <a:xfrm>
              <a:off x="1026281" y="1586565"/>
              <a:ext cx="412196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952" kern="0" dirty="0">
                  <a:solidFill>
                    <a:sysClr val="window" lastClr="FFFFFF"/>
                  </a:solidFill>
                </a:rPr>
                <a:t>01</a:t>
              </a:r>
              <a:endParaRPr lang="zh-CN" altLang="en-US" sz="2952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229816" y="1752352"/>
              <a:ext cx="1775026" cy="495020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7968" y="3445863"/>
            <a:ext cx="6415145" cy="1299012"/>
            <a:chOff x="794420" y="2451283"/>
            <a:chExt cx="4563539" cy="924078"/>
          </a:xfrm>
        </p:grpSpPr>
        <p:grpSp>
          <p:nvGrpSpPr>
            <p:cNvPr id="225" name="组合 53"/>
            <p:cNvGrpSpPr>
              <a:grpSpLocks/>
            </p:cNvGrpSpPr>
            <p:nvPr/>
          </p:nvGrpSpPr>
          <p:grpSpPr bwMode="auto">
            <a:xfrm>
              <a:off x="794420" y="2451283"/>
              <a:ext cx="4563539" cy="917815"/>
              <a:chOff x="2678521" y="2847139"/>
              <a:chExt cx="12011025" cy="2417231"/>
            </a:xfrm>
          </p:grpSpPr>
          <p:sp>
            <p:nvSpPr>
              <p:cNvPr id="226" name="Freeform 19"/>
              <p:cNvSpPr>
                <a:spLocks/>
              </p:cNvSpPr>
              <p:nvPr/>
            </p:nvSpPr>
            <p:spPr bwMode="auto">
              <a:xfrm>
                <a:off x="2678521" y="2856133"/>
                <a:ext cx="12011025" cy="2408237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solidFill>
                <a:srgbClr val="C00000"/>
              </a:solidFill>
              <a:ln w="28575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7" name="Freeform 20"/>
              <p:cNvSpPr>
                <a:spLocks noEditPoints="1"/>
              </p:cNvSpPr>
              <p:nvPr/>
            </p:nvSpPr>
            <p:spPr bwMode="auto">
              <a:xfrm>
                <a:off x="2678521" y="2847139"/>
                <a:ext cx="6005513" cy="2408237"/>
              </a:xfrm>
              <a:custGeom>
                <a:avLst/>
                <a:gdLst>
                  <a:gd name="T0" fmla="*/ 1280 w 1600"/>
                  <a:gd name="T1" fmla="*/ 0 h 640"/>
                  <a:gd name="T2" fmla="*/ 320 w 1600"/>
                  <a:gd name="T3" fmla="*/ 0 h 640"/>
                  <a:gd name="T4" fmla="*/ 0 w 1600"/>
                  <a:gd name="T5" fmla="*/ 320 h 640"/>
                  <a:gd name="T6" fmla="*/ 320 w 1600"/>
                  <a:gd name="T7" fmla="*/ 640 h 640"/>
                  <a:gd name="T8" fmla="*/ 1280 w 1600"/>
                  <a:gd name="T9" fmla="*/ 640 h 640"/>
                  <a:gd name="T10" fmla="*/ 1600 w 1600"/>
                  <a:gd name="T11" fmla="*/ 320 h 640"/>
                  <a:gd name="T12" fmla="*/ 1280 w 1600"/>
                  <a:gd name="T13" fmla="*/ 0 h 640"/>
                  <a:gd name="T14" fmla="*/ 1493 w 1600"/>
                  <a:gd name="T15" fmla="*/ 365 h 640"/>
                  <a:gd name="T16" fmla="*/ 1435 w 1600"/>
                  <a:gd name="T17" fmla="*/ 385 h 640"/>
                  <a:gd name="T18" fmla="*/ 1427 w 1600"/>
                  <a:gd name="T19" fmla="*/ 381 h 640"/>
                  <a:gd name="T20" fmla="*/ 1416 w 1600"/>
                  <a:gd name="T21" fmla="*/ 320 h 640"/>
                  <a:gd name="T22" fmla="*/ 1427 w 1600"/>
                  <a:gd name="T23" fmla="*/ 259 h 640"/>
                  <a:gd name="T24" fmla="*/ 1435 w 1600"/>
                  <a:gd name="T25" fmla="*/ 255 h 640"/>
                  <a:gd name="T26" fmla="*/ 1493 w 1600"/>
                  <a:gd name="T27" fmla="*/ 275 h 640"/>
                  <a:gd name="T28" fmla="*/ 1541 w 1600"/>
                  <a:gd name="T29" fmla="*/ 316 h 640"/>
                  <a:gd name="T30" fmla="*/ 1541 w 1600"/>
                  <a:gd name="T31" fmla="*/ 324 h 640"/>
                  <a:gd name="T32" fmla="*/ 1493 w 1600"/>
                  <a:gd name="T33" fmla="*/ 365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0" h="640">
                    <a:moveTo>
                      <a:pt x="1280" y="0"/>
                    </a:moveTo>
                    <a:cubicBezTo>
                      <a:pt x="320" y="0"/>
                      <a:pt x="320" y="0"/>
                      <a:pt x="320" y="0"/>
                    </a:cubicBez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6"/>
                      <a:pt x="144" y="640"/>
                      <a:pt x="320" y="640"/>
                    </a:cubicBezTo>
                    <a:cubicBezTo>
                      <a:pt x="1280" y="640"/>
                      <a:pt x="1280" y="640"/>
                      <a:pt x="1280" y="640"/>
                    </a:cubicBezTo>
                    <a:cubicBezTo>
                      <a:pt x="1456" y="640"/>
                      <a:pt x="1600" y="496"/>
                      <a:pt x="1600" y="320"/>
                    </a:cubicBezTo>
                    <a:cubicBezTo>
                      <a:pt x="1600" y="144"/>
                      <a:pt x="1456" y="0"/>
                      <a:pt x="1280" y="0"/>
                    </a:cubicBezTo>
                    <a:close/>
                    <a:moveTo>
                      <a:pt x="1493" y="365"/>
                    </a:moveTo>
                    <a:cubicBezTo>
                      <a:pt x="1455" y="387"/>
                      <a:pt x="1435" y="385"/>
                      <a:pt x="1435" y="385"/>
                    </a:cubicBezTo>
                    <a:cubicBezTo>
                      <a:pt x="1432" y="385"/>
                      <a:pt x="1429" y="383"/>
                      <a:pt x="1427" y="381"/>
                    </a:cubicBezTo>
                    <a:cubicBezTo>
                      <a:pt x="1427" y="381"/>
                      <a:pt x="1416" y="364"/>
                      <a:pt x="1416" y="320"/>
                    </a:cubicBezTo>
                    <a:cubicBezTo>
                      <a:pt x="1416" y="276"/>
                      <a:pt x="1427" y="259"/>
                      <a:pt x="1427" y="259"/>
                    </a:cubicBezTo>
                    <a:cubicBezTo>
                      <a:pt x="1429" y="257"/>
                      <a:pt x="1432" y="255"/>
                      <a:pt x="1435" y="255"/>
                    </a:cubicBezTo>
                    <a:cubicBezTo>
                      <a:pt x="1435" y="255"/>
                      <a:pt x="1455" y="253"/>
                      <a:pt x="1493" y="275"/>
                    </a:cubicBezTo>
                    <a:cubicBezTo>
                      <a:pt x="1532" y="297"/>
                      <a:pt x="1541" y="316"/>
                      <a:pt x="1541" y="316"/>
                    </a:cubicBezTo>
                    <a:cubicBezTo>
                      <a:pt x="1542" y="318"/>
                      <a:pt x="1542" y="322"/>
                      <a:pt x="1541" y="324"/>
                    </a:cubicBezTo>
                    <a:cubicBezTo>
                      <a:pt x="1541" y="324"/>
                      <a:pt x="1532" y="343"/>
                      <a:pt x="1493" y="3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2834834" y="3000057"/>
                <a:ext cx="2102400" cy="2102400"/>
              </a:xfrm>
              <a:prstGeom prst="ellipse">
                <a:avLst/>
              </a:prstGeom>
              <a:gradFill>
                <a:gsLst>
                  <a:gs pos="0">
                    <a:srgbClr val="DDDDDD"/>
                  </a:gs>
                  <a:gs pos="100000">
                    <a:srgbClr val="FBFBFB"/>
                  </a:gs>
                </a:gsLst>
                <a:lin ang="5400000" scaled="1"/>
              </a:gradFill>
              <a:ln w="101600" cap="flat">
                <a:gradFill>
                  <a:gsLst>
                    <a:gs pos="0">
                      <a:srgbClr val="FDFDFD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29" name="Freeform 23"/>
              <p:cNvSpPr>
                <a:spLocks/>
              </p:cNvSpPr>
              <p:nvPr/>
            </p:nvSpPr>
            <p:spPr bwMode="auto">
              <a:xfrm>
                <a:off x="3298659" y="3423401"/>
                <a:ext cx="1174750" cy="1255712"/>
              </a:xfrm>
              <a:custGeom>
                <a:avLst/>
                <a:gdLst>
                  <a:gd name="T0" fmla="*/ 193 w 313"/>
                  <a:gd name="T1" fmla="*/ 279 h 334"/>
                  <a:gd name="T2" fmla="*/ 47 w 313"/>
                  <a:gd name="T3" fmla="*/ 330 h 334"/>
                  <a:gd name="T4" fmla="*/ 28 w 313"/>
                  <a:gd name="T5" fmla="*/ 319 h 334"/>
                  <a:gd name="T6" fmla="*/ 0 w 313"/>
                  <a:gd name="T7" fmla="*/ 167 h 334"/>
                  <a:gd name="T8" fmla="*/ 28 w 313"/>
                  <a:gd name="T9" fmla="*/ 15 h 334"/>
                  <a:gd name="T10" fmla="*/ 47 w 313"/>
                  <a:gd name="T11" fmla="*/ 4 h 334"/>
                  <a:gd name="T12" fmla="*/ 193 w 313"/>
                  <a:gd name="T13" fmla="*/ 55 h 334"/>
                  <a:gd name="T14" fmla="*/ 311 w 313"/>
                  <a:gd name="T15" fmla="*/ 156 h 334"/>
                  <a:gd name="T16" fmla="*/ 311 w 313"/>
                  <a:gd name="T17" fmla="*/ 178 h 334"/>
                  <a:gd name="T18" fmla="*/ 193 w 313"/>
                  <a:gd name="T19" fmla="*/ 27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334">
                    <a:moveTo>
                      <a:pt x="193" y="279"/>
                    </a:moveTo>
                    <a:cubicBezTo>
                      <a:pt x="98" y="334"/>
                      <a:pt x="47" y="330"/>
                      <a:pt x="47" y="330"/>
                    </a:cubicBezTo>
                    <a:cubicBezTo>
                      <a:pt x="40" y="329"/>
                      <a:pt x="32" y="325"/>
                      <a:pt x="28" y="319"/>
                    </a:cubicBezTo>
                    <a:cubicBezTo>
                      <a:pt x="28" y="319"/>
                      <a:pt x="0" y="277"/>
                      <a:pt x="0" y="167"/>
                    </a:cubicBezTo>
                    <a:cubicBezTo>
                      <a:pt x="0" y="57"/>
                      <a:pt x="28" y="15"/>
                      <a:pt x="28" y="15"/>
                    </a:cubicBezTo>
                    <a:cubicBezTo>
                      <a:pt x="32" y="9"/>
                      <a:pt x="40" y="5"/>
                      <a:pt x="47" y="4"/>
                    </a:cubicBezTo>
                    <a:cubicBezTo>
                      <a:pt x="47" y="4"/>
                      <a:pt x="98" y="0"/>
                      <a:pt x="193" y="55"/>
                    </a:cubicBezTo>
                    <a:cubicBezTo>
                      <a:pt x="289" y="110"/>
                      <a:pt x="311" y="156"/>
                      <a:pt x="311" y="156"/>
                    </a:cubicBezTo>
                    <a:cubicBezTo>
                      <a:pt x="313" y="162"/>
                      <a:pt x="313" y="172"/>
                      <a:pt x="311" y="178"/>
                    </a:cubicBezTo>
                    <a:cubicBezTo>
                      <a:pt x="311" y="178"/>
                      <a:pt x="289" y="224"/>
                      <a:pt x="193" y="27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215900" dist="50800" dir="16200000">
                  <a:prstClr val="black">
                    <a:alpha val="42000"/>
                  </a:prstClr>
                </a:innerShdw>
              </a:effectLst>
            </p:spPr>
            <p:txBody>
              <a:bodyPr anchor="ctr"/>
              <a:lstStyle/>
              <a:p>
                <a:pPr algn="ctr"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</p:grpSp>
        <p:sp>
          <p:nvSpPr>
            <p:cNvPr id="237" name="文本框 97"/>
            <p:cNvSpPr txBox="1">
              <a:spLocks noChangeArrowheads="1"/>
            </p:cNvSpPr>
            <p:nvPr/>
          </p:nvSpPr>
          <p:spPr bwMode="auto">
            <a:xfrm>
              <a:off x="3249459" y="2572544"/>
              <a:ext cx="1415684" cy="288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请替换文字内容</a:t>
              </a:r>
            </a:p>
          </p:txBody>
        </p:sp>
        <p:sp>
          <p:nvSpPr>
            <p:cNvPr id="243" name="Freeform 12"/>
            <p:cNvSpPr>
              <a:spLocks noEditPoints="1"/>
            </p:cNvSpPr>
            <p:nvPr/>
          </p:nvSpPr>
          <p:spPr bwMode="auto">
            <a:xfrm>
              <a:off x="1887632" y="2764446"/>
              <a:ext cx="526562" cy="380346"/>
            </a:xfrm>
            <a:custGeom>
              <a:avLst/>
              <a:gdLst>
                <a:gd name="T0" fmla="*/ 57823 w 467"/>
                <a:gd name="T1" fmla="*/ 248018 h 337"/>
                <a:gd name="T2" fmla="*/ 77648 w 467"/>
                <a:gd name="T3" fmla="*/ 315809 h 337"/>
                <a:gd name="T4" fmla="*/ 120602 w 467"/>
                <a:gd name="T5" fmla="*/ 307542 h 337"/>
                <a:gd name="T6" fmla="*/ 185034 w 467"/>
                <a:gd name="T7" fmla="*/ 314156 h 337"/>
                <a:gd name="T8" fmla="*/ 247813 w 467"/>
                <a:gd name="T9" fmla="*/ 314156 h 337"/>
                <a:gd name="T10" fmla="*/ 272594 w 467"/>
                <a:gd name="T11" fmla="*/ 248018 h 337"/>
                <a:gd name="T12" fmla="*/ 330418 w 467"/>
                <a:gd name="T13" fmla="*/ 208335 h 337"/>
                <a:gd name="T14" fmla="*/ 297376 w 467"/>
                <a:gd name="T15" fmla="*/ 170305 h 337"/>
                <a:gd name="T16" fmla="*/ 315549 w 467"/>
                <a:gd name="T17" fmla="*/ 102514 h 337"/>
                <a:gd name="T18" fmla="*/ 264334 w 467"/>
                <a:gd name="T19" fmla="*/ 66138 h 337"/>
                <a:gd name="T20" fmla="*/ 209815 w 467"/>
                <a:gd name="T21" fmla="*/ 33069 h 337"/>
                <a:gd name="T22" fmla="*/ 180078 w 467"/>
                <a:gd name="T23" fmla="*/ 1653 h 337"/>
                <a:gd name="T24" fmla="*/ 123907 w 467"/>
                <a:gd name="T25" fmla="*/ 44643 h 337"/>
                <a:gd name="T26" fmla="*/ 52867 w 467"/>
                <a:gd name="T27" fmla="*/ 47950 h 337"/>
                <a:gd name="T28" fmla="*/ 34694 w 467"/>
                <a:gd name="T29" fmla="*/ 107474 h 337"/>
                <a:gd name="T30" fmla="*/ 21477 w 467"/>
                <a:gd name="T31" fmla="*/ 170305 h 337"/>
                <a:gd name="T32" fmla="*/ 3304 w 467"/>
                <a:gd name="T33" fmla="*/ 203374 h 337"/>
                <a:gd name="T34" fmla="*/ 69388 w 467"/>
                <a:gd name="T35" fmla="*/ 170305 h 337"/>
                <a:gd name="T36" fmla="*/ 297376 w 467"/>
                <a:gd name="T37" fmla="*/ 286047 h 337"/>
                <a:gd name="T38" fmla="*/ 328765 w 467"/>
                <a:gd name="T39" fmla="*/ 317463 h 337"/>
                <a:gd name="T40" fmla="*/ 297376 w 467"/>
                <a:gd name="T41" fmla="*/ 348878 h 337"/>
                <a:gd name="T42" fmla="*/ 327113 w 467"/>
                <a:gd name="T43" fmla="*/ 380294 h 337"/>
                <a:gd name="T44" fmla="*/ 335374 w 467"/>
                <a:gd name="T45" fmla="*/ 405096 h 337"/>
                <a:gd name="T46" fmla="*/ 328765 w 467"/>
                <a:gd name="T47" fmla="*/ 444778 h 337"/>
                <a:gd name="T48" fmla="*/ 388241 w 467"/>
                <a:gd name="T49" fmla="*/ 476194 h 337"/>
                <a:gd name="T50" fmla="*/ 388241 w 467"/>
                <a:gd name="T51" fmla="*/ 476194 h 337"/>
                <a:gd name="T52" fmla="*/ 399805 w 467"/>
                <a:gd name="T53" fmla="*/ 517530 h 337"/>
                <a:gd name="T54" fmla="*/ 464237 w 467"/>
                <a:gd name="T55" fmla="*/ 520837 h 337"/>
                <a:gd name="T56" fmla="*/ 465889 w 467"/>
                <a:gd name="T57" fmla="*/ 520837 h 337"/>
                <a:gd name="T58" fmla="*/ 520408 w 467"/>
                <a:gd name="T59" fmla="*/ 557213 h 337"/>
                <a:gd name="T60" fmla="*/ 553449 w 467"/>
                <a:gd name="T61" fmla="*/ 530758 h 337"/>
                <a:gd name="T62" fmla="*/ 553449 w 467"/>
                <a:gd name="T63" fmla="*/ 530758 h 337"/>
                <a:gd name="T64" fmla="*/ 621185 w 467"/>
                <a:gd name="T65" fmla="*/ 539025 h 337"/>
                <a:gd name="T66" fmla="*/ 637706 w 467"/>
                <a:gd name="T67" fmla="*/ 502649 h 337"/>
                <a:gd name="T68" fmla="*/ 660835 w 467"/>
                <a:gd name="T69" fmla="*/ 489422 h 337"/>
                <a:gd name="T70" fmla="*/ 703789 w 467"/>
                <a:gd name="T71" fmla="*/ 482808 h 337"/>
                <a:gd name="T72" fmla="*/ 705441 w 467"/>
                <a:gd name="T73" fmla="*/ 443125 h 337"/>
                <a:gd name="T74" fmla="*/ 718658 w 467"/>
                <a:gd name="T75" fmla="*/ 421630 h 337"/>
                <a:gd name="T76" fmla="*/ 756656 w 467"/>
                <a:gd name="T77" fmla="*/ 398482 h 337"/>
                <a:gd name="T78" fmla="*/ 730223 w 467"/>
                <a:gd name="T79" fmla="*/ 358799 h 337"/>
                <a:gd name="T80" fmla="*/ 766569 w 467"/>
                <a:gd name="T81" fmla="*/ 335651 h 337"/>
                <a:gd name="T82" fmla="*/ 766569 w 467"/>
                <a:gd name="T83" fmla="*/ 299275 h 337"/>
                <a:gd name="T84" fmla="*/ 730223 w 467"/>
                <a:gd name="T85" fmla="*/ 274473 h 337"/>
                <a:gd name="T86" fmla="*/ 753352 w 467"/>
                <a:gd name="T87" fmla="*/ 238097 h 337"/>
                <a:gd name="T88" fmla="*/ 738483 w 467"/>
                <a:gd name="T89" fmla="*/ 205028 h 337"/>
                <a:gd name="T90" fmla="*/ 695529 w 467"/>
                <a:gd name="T91" fmla="*/ 198414 h 337"/>
                <a:gd name="T92" fmla="*/ 702137 w 467"/>
                <a:gd name="T93" fmla="*/ 153771 h 337"/>
                <a:gd name="T94" fmla="*/ 675704 w 467"/>
                <a:gd name="T95" fmla="*/ 130623 h 337"/>
                <a:gd name="T96" fmla="*/ 637706 w 467"/>
                <a:gd name="T97" fmla="*/ 132276 h 337"/>
                <a:gd name="T98" fmla="*/ 621185 w 467"/>
                <a:gd name="T99" fmla="*/ 95900 h 337"/>
                <a:gd name="T100" fmla="*/ 579883 w 467"/>
                <a:gd name="T101" fmla="*/ 107474 h 337"/>
                <a:gd name="T102" fmla="*/ 553449 w 467"/>
                <a:gd name="T103" fmla="*/ 104167 h 337"/>
                <a:gd name="T104" fmla="*/ 523712 w 467"/>
                <a:gd name="T105" fmla="*/ 79366 h 337"/>
                <a:gd name="T106" fmla="*/ 490670 w 467"/>
                <a:gd name="T107" fmla="*/ 107474 h 337"/>
                <a:gd name="T108" fmla="*/ 465889 w 467"/>
                <a:gd name="T109" fmla="*/ 114088 h 337"/>
                <a:gd name="T110" fmla="*/ 424587 w 467"/>
                <a:gd name="T111" fmla="*/ 102514 h 337"/>
                <a:gd name="T112" fmla="*/ 388241 w 467"/>
                <a:gd name="T113" fmla="*/ 158731 h 337"/>
                <a:gd name="T114" fmla="*/ 388241 w 467"/>
                <a:gd name="T115" fmla="*/ 158731 h 337"/>
                <a:gd name="T116" fmla="*/ 328765 w 467"/>
                <a:gd name="T117" fmla="*/ 190147 h 337"/>
                <a:gd name="T118" fmla="*/ 335374 w 467"/>
                <a:gd name="T119" fmla="*/ 229830 h 337"/>
                <a:gd name="T120" fmla="*/ 303984 w 467"/>
                <a:gd name="T121" fmla="*/ 251325 h 337"/>
                <a:gd name="T122" fmla="*/ 531972 w 467"/>
                <a:gd name="T123" fmla="*/ 162038 h 3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7" h="337">
                  <a:moveTo>
                    <a:pt x="0" y="126"/>
                  </a:moveTo>
                  <a:cubicBezTo>
                    <a:pt x="1" y="132"/>
                    <a:pt x="3" y="138"/>
                    <a:pt x="6" y="143"/>
                  </a:cubicBezTo>
                  <a:cubicBezTo>
                    <a:pt x="6" y="145"/>
                    <a:pt x="8" y="145"/>
                    <a:pt x="9" y="145"/>
                  </a:cubicBezTo>
                  <a:cubicBezTo>
                    <a:pt x="13" y="143"/>
                    <a:pt x="17" y="142"/>
                    <a:pt x="21" y="141"/>
                  </a:cubicBezTo>
                  <a:cubicBezTo>
                    <a:pt x="24" y="146"/>
                    <a:pt x="26" y="150"/>
                    <a:pt x="30" y="154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3" y="159"/>
                    <a:pt x="36" y="163"/>
                    <a:pt x="40" y="166"/>
                  </a:cubicBezTo>
                  <a:cubicBezTo>
                    <a:pt x="37" y="170"/>
                    <a:pt x="35" y="173"/>
                    <a:pt x="32" y="177"/>
                  </a:cubicBezTo>
                  <a:cubicBezTo>
                    <a:pt x="32" y="178"/>
                    <a:pt x="32" y="180"/>
                    <a:pt x="33" y="180"/>
                  </a:cubicBezTo>
                  <a:cubicBezTo>
                    <a:pt x="37" y="184"/>
                    <a:pt x="42" y="188"/>
                    <a:pt x="47" y="191"/>
                  </a:cubicBezTo>
                  <a:cubicBezTo>
                    <a:pt x="49" y="192"/>
                    <a:pt x="50" y="191"/>
                    <a:pt x="51" y="190"/>
                  </a:cubicBezTo>
                  <a:cubicBezTo>
                    <a:pt x="53" y="187"/>
                    <a:pt x="56" y="183"/>
                    <a:pt x="59" y="180"/>
                  </a:cubicBezTo>
                  <a:cubicBezTo>
                    <a:pt x="63" y="182"/>
                    <a:pt x="68" y="184"/>
                    <a:pt x="73" y="186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78" y="188"/>
                    <a:pt x="83" y="189"/>
                    <a:pt x="89" y="190"/>
                  </a:cubicBezTo>
                  <a:cubicBezTo>
                    <a:pt x="89" y="194"/>
                    <a:pt x="89" y="198"/>
                    <a:pt x="89" y="203"/>
                  </a:cubicBezTo>
                  <a:cubicBezTo>
                    <a:pt x="89" y="204"/>
                    <a:pt x="90" y="205"/>
                    <a:pt x="91" y="205"/>
                  </a:cubicBezTo>
                  <a:cubicBezTo>
                    <a:pt x="97" y="206"/>
                    <a:pt x="103" y="206"/>
                    <a:pt x="109" y="205"/>
                  </a:cubicBezTo>
                  <a:cubicBezTo>
                    <a:pt x="110" y="205"/>
                    <a:pt x="111" y="204"/>
                    <a:pt x="111" y="203"/>
                  </a:cubicBezTo>
                  <a:cubicBezTo>
                    <a:pt x="111" y="198"/>
                    <a:pt x="112" y="194"/>
                    <a:pt x="112" y="190"/>
                  </a:cubicBezTo>
                  <a:cubicBezTo>
                    <a:pt x="117" y="189"/>
                    <a:pt x="122" y="188"/>
                    <a:pt x="127" y="186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2" y="184"/>
                    <a:pt x="137" y="182"/>
                    <a:pt x="142" y="180"/>
                  </a:cubicBezTo>
                  <a:cubicBezTo>
                    <a:pt x="144" y="183"/>
                    <a:pt x="147" y="187"/>
                    <a:pt x="150" y="190"/>
                  </a:cubicBezTo>
                  <a:cubicBezTo>
                    <a:pt x="150" y="191"/>
                    <a:pt x="152" y="192"/>
                    <a:pt x="153" y="191"/>
                  </a:cubicBezTo>
                  <a:cubicBezTo>
                    <a:pt x="158" y="188"/>
                    <a:pt x="163" y="184"/>
                    <a:pt x="168" y="180"/>
                  </a:cubicBezTo>
                  <a:cubicBezTo>
                    <a:pt x="168" y="180"/>
                    <a:pt x="169" y="178"/>
                    <a:pt x="168" y="177"/>
                  </a:cubicBezTo>
                  <a:cubicBezTo>
                    <a:pt x="165" y="173"/>
                    <a:pt x="163" y="170"/>
                    <a:pt x="160" y="166"/>
                  </a:cubicBezTo>
                  <a:cubicBezTo>
                    <a:pt x="164" y="163"/>
                    <a:pt x="167" y="159"/>
                    <a:pt x="171" y="154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4" y="150"/>
                    <a:pt x="176" y="146"/>
                    <a:pt x="179" y="141"/>
                  </a:cubicBezTo>
                  <a:cubicBezTo>
                    <a:pt x="183" y="142"/>
                    <a:pt x="187" y="143"/>
                    <a:pt x="191" y="145"/>
                  </a:cubicBezTo>
                  <a:cubicBezTo>
                    <a:pt x="193" y="145"/>
                    <a:pt x="194" y="145"/>
                    <a:pt x="194" y="143"/>
                  </a:cubicBezTo>
                  <a:cubicBezTo>
                    <a:pt x="197" y="138"/>
                    <a:pt x="199" y="132"/>
                    <a:pt x="200" y="126"/>
                  </a:cubicBezTo>
                  <a:cubicBezTo>
                    <a:pt x="200" y="125"/>
                    <a:pt x="200" y="124"/>
                    <a:pt x="198" y="123"/>
                  </a:cubicBezTo>
                  <a:cubicBezTo>
                    <a:pt x="194" y="122"/>
                    <a:pt x="190" y="120"/>
                    <a:pt x="186" y="119"/>
                  </a:cubicBezTo>
                  <a:cubicBezTo>
                    <a:pt x="187" y="114"/>
                    <a:pt x="187" y="108"/>
                    <a:pt x="187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98"/>
                    <a:pt x="187" y="93"/>
                    <a:pt x="186" y="87"/>
                  </a:cubicBezTo>
                  <a:cubicBezTo>
                    <a:pt x="190" y="86"/>
                    <a:pt x="194" y="85"/>
                    <a:pt x="198" y="83"/>
                  </a:cubicBezTo>
                  <a:cubicBezTo>
                    <a:pt x="200" y="83"/>
                    <a:pt x="200" y="82"/>
                    <a:pt x="200" y="80"/>
                  </a:cubicBezTo>
                  <a:cubicBezTo>
                    <a:pt x="199" y="74"/>
                    <a:pt x="197" y="68"/>
                    <a:pt x="194" y="63"/>
                  </a:cubicBezTo>
                  <a:cubicBezTo>
                    <a:pt x="194" y="62"/>
                    <a:pt x="193" y="61"/>
                    <a:pt x="191" y="62"/>
                  </a:cubicBezTo>
                  <a:cubicBezTo>
                    <a:pt x="187" y="63"/>
                    <a:pt x="183" y="64"/>
                    <a:pt x="179" y="65"/>
                  </a:cubicBezTo>
                  <a:cubicBezTo>
                    <a:pt x="176" y="61"/>
                    <a:pt x="174" y="56"/>
                    <a:pt x="171" y="52"/>
                  </a:cubicBezTo>
                  <a:cubicBezTo>
                    <a:pt x="165" y="56"/>
                    <a:pt x="165" y="56"/>
                    <a:pt x="165" y="56"/>
                  </a:cubicBezTo>
                  <a:cubicBezTo>
                    <a:pt x="165" y="56"/>
                    <a:pt x="165" y="56"/>
                    <a:pt x="165" y="56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7" y="48"/>
                    <a:pt x="164" y="44"/>
                    <a:pt x="160" y="40"/>
                  </a:cubicBezTo>
                  <a:cubicBezTo>
                    <a:pt x="163" y="36"/>
                    <a:pt x="165" y="33"/>
                    <a:pt x="168" y="29"/>
                  </a:cubicBezTo>
                  <a:cubicBezTo>
                    <a:pt x="169" y="28"/>
                    <a:pt x="168" y="27"/>
                    <a:pt x="168" y="26"/>
                  </a:cubicBezTo>
                  <a:cubicBezTo>
                    <a:pt x="163" y="22"/>
                    <a:pt x="158" y="18"/>
                    <a:pt x="153" y="15"/>
                  </a:cubicBezTo>
                  <a:cubicBezTo>
                    <a:pt x="152" y="14"/>
                    <a:pt x="150" y="15"/>
                    <a:pt x="150" y="16"/>
                  </a:cubicBezTo>
                  <a:cubicBezTo>
                    <a:pt x="147" y="19"/>
                    <a:pt x="144" y="23"/>
                    <a:pt x="142" y="26"/>
                  </a:cubicBezTo>
                  <a:cubicBezTo>
                    <a:pt x="137" y="24"/>
                    <a:pt x="132" y="22"/>
                    <a:pt x="127" y="20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2" y="19"/>
                    <a:pt x="117" y="17"/>
                    <a:pt x="112" y="17"/>
                  </a:cubicBezTo>
                  <a:cubicBezTo>
                    <a:pt x="112" y="12"/>
                    <a:pt x="111" y="8"/>
                    <a:pt x="111" y="3"/>
                  </a:cubicBezTo>
                  <a:cubicBezTo>
                    <a:pt x="111" y="2"/>
                    <a:pt x="110" y="1"/>
                    <a:pt x="109" y="1"/>
                  </a:cubicBezTo>
                  <a:cubicBezTo>
                    <a:pt x="103" y="0"/>
                    <a:pt x="97" y="0"/>
                    <a:pt x="91" y="1"/>
                  </a:cubicBezTo>
                  <a:cubicBezTo>
                    <a:pt x="90" y="1"/>
                    <a:pt x="89" y="2"/>
                    <a:pt x="89" y="3"/>
                  </a:cubicBezTo>
                  <a:cubicBezTo>
                    <a:pt x="89" y="8"/>
                    <a:pt x="89" y="12"/>
                    <a:pt x="89" y="17"/>
                  </a:cubicBezTo>
                  <a:cubicBezTo>
                    <a:pt x="83" y="17"/>
                    <a:pt x="78" y="19"/>
                    <a:pt x="73" y="20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68" y="22"/>
                    <a:pt x="63" y="24"/>
                    <a:pt x="59" y="26"/>
                  </a:cubicBezTo>
                  <a:cubicBezTo>
                    <a:pt x="56" y="23"/>
                    <a:pt x="53" y="19"/>
                    <a:pt x="51" y="16"/>
                  </a:cubicBezTo>
                  <a:cubicBezTo>
                    <a:pt x="50" y="15"/>
                    <a:pt x="49" y="14"/>
                    <a:pt x="47" y="15"/>
                  </a:cubicBezTo>
                  <a:cubicBezTo>
                    <a:pt x="42" y="18"/>
                    <a:pt x="37" y="22"/>
                    <a:pt x="33" y="26"/>
                  </a:cubicBezTo>
                  <a:cubicBezTo>
                    <a:pt x="32" y="27"/>
                    <a:pt x="32" y="28"/>
                    <a:pt x="32" y="29"/>
                  </a:cubicBezTo>
                  <a:cubicBezTo>
                    <a:pt x="35" y="33"/>
                    <a:pt x="37" y="36"/>
                    <a:pt x="40" y="40"/>
                  </a:cubicBezTo>
                  <a:cubicBezTo>
                    <a:pt x="36" y="44"/>
                    <a:pt x="33" y="48"/>
                    <a:pt x="30" y="52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6" y="56"/>
                    <a:pt x="24" y="61"/>
                    <a:pt x="21" y="65"/>
                  </a:cubicBezTo>
                  <a:cubicBezTo>
                    <a:pt x="17" y="64"/>
                    <a:pt x="13" y="63"/>
                    <a:pt x="9" y="62"/>
                  </a:cubicBezTo>
                  <a:cubicBezTo>
                    <a:pt x="8" y="61"/>
                    <a:pt x="6" y="62"/>
                    <a:pt x="6" y="63"/>
                  </a:cubicBezTo>
                  <a:cubicBezTo>
                    <a:pt x="3" y="68"/>
                    <a:pt x="1" y="74"/>
                    <a:pt x="0" y="80"/>
                  </a:cubicBezTo>
                  <a:cubicBezTo>
                    <a:pt x="0" y="82"/>
                    <a:pt x="0" y="83"/>
                    <a:pt x="2" y="83"/>
                  </a:cubicBezTo>
                  <a:cubicBezTo>
                    <a:pt x="6" y="85"/>
                    <a:pt x="10" y="86"/>
                    <a:pt x="14" y="87"/>
                  </a:cubicBezTo>
                  <a:cubicBezTo>
                    <a:pt x="13" y="93"/>
                    <a:pt x="13" y="98"/>
                    <a:pt x="13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08"/>
                    <a:pt x="13" y="114"/>
                    <a:pt x="14" y="119"/>
                  </a:cubicBezTo>
                  <a:cubicBezTo>
                    <a:pt x="10" y="120"/>
                    <a:pt x="6" y="122"/>
                    <a:pt x="2" y="123"/>
                  </a:cubicBezTo>
                  <a:cubicBezTo>
                    <a:pt x="0" y="124"/>
                    <a:pt x="0" y="125"/>
                    <a:pt x="0" y="126"/>
                  </a:cubicBezTo>
                  <a:close/>
                  <a:moveTo>
                    <a:pt x="42" y="103"/>
                  </a:moveTo>
                  <a:cubicBezTo>
                    <a:pt x="42" y="71"/>
                    <a:pt x="68" y="45"/>
                    <a:pt x="100" y="45"/>
                  </a:cubicBezTo>
                  <a:cubicBezTo>
                    <a:pt x="132" y="45"/>
                    <a:pt x="159" y="71"/>
                    <a:pt x="159" y="103"/>
                  </a:cubicBezTo>
                  <a:cubicBezTo>
                    <a:pt x="159" y="135"/>
                    <a:pt x="132" y="162"/>
                    <a:pt x="100" y="162"/>
                  </a:cubicBezTo>
                  <a:cubicBezTo>
                    <a:pt x="68" y="162"/>
                    <a:pt x="42" y="135"/>
                    <a:pt x="42" y="103"/>
                  </a:cubicBezTo>
                  <a:close/>
                  <a:moveTo>
                    <a:pt x="213" y="284"/>
                  </a:moveTo>
                  <a:cubicBezTo>
                    <a:pt x="213" y="284"/>
                    <a:pt x="213" y="284"/>
                    <a:pt x="213" y="284"/>
                  </a:cubicBezTo>
                  <a:cubicBezTo>
                    <a:pt x="213" y="284"/>
                    <a:pt x="213" y="284"/>
                    <a:pt x="213" y="284"/>
                  </a:cubicBezTo>
                  <a:close/>
                  <a:moveTo>
                    <a:pt x="180" y="173"/>
                  </a:moveTo>
                  <a:cubicBezTo>
                    <a:pt x="180" y="173"/>
                    <a:pt x="180" y="173"/>
                    <a:pt x="180" y="173"/>
                  </a:cubicBezTo>
                  <a:close/>
                  <a:moveTo>
                    <a:pt x="180" y="173"/>
                  </a:moveTo>
                  <a:cubicBezTo>
                    <a:pt x="184" y="174"/>
                    <a:pt x="189" y="175"/>
                    <a:pt x="193" y="176"/>
                  </a:cubicBezTo>
                  <a:cubicBezTo>
                    <a:pt x="192" y="181"/>
                    <a:pt x="192" y="186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8"/>
                    <a:pt x="192" y="203"/>
                    <a:pt x="193" y="208"/>
                  </a:cubicBezTo>
                  <a:cubicBezTo>
                    <a:pt x="188" y="209"/>
                    <a:pt x="184" y="210"/>
                    <a:pt x="180" y="211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79" y="211"/>
                    <a:pt x="178" y="212"/>
                    <a:pt x="178" y="214"/>
                  </a:cubicBezTo>
                  <a:cubicBezTo>
                    <a:pt x="179" y="220"/>
                    <a:pt x="180" y="226"/>
                    <a:pt x="182" y="231"/>
                  </a:cubicBezTo>
                  <a:cubicBezTo>
                    <a:pt x="182" y="231"/>
                    <a:pt x="182" y="232"/>
                    <a:pt x="183" y="232"/>
                  </a:cubicBezTo>
                  <a:cubicBezTo>
                    <a:pt x="183" y="232"/>
                    <a:pt x="184" y="232"/>
                    <a:pt x="184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9" y="232"/>
                    <a:pt x="193" y="231"/>
                    <a:pt x="198" y="230"/>
                  </a:cubicBezTo>
                  <a:cubicBezTo>
                    <a:pt x="199" y="236"/>
                    <a:pt x="201" y="240"/>
                    <a:pt x="203" y="245"/>
                  </a:cubicBezTo>
                  <a:cubicBezTo>
                    <a:pt x="203" y="245"/>
                    <a:pt x="203" y="245"/>
                    <a:pt x="203" y="245"/>
                  </a:cubicBezTo>
                  <a:cubicBezTo>
                    <a:pt x="203" y="245"/>
                    <a:pt x="203" y="245"/>
                    <a:pt x="203" y="245"/>
                  </a:cubicBezTo>
                  <a:cubicBezTo>
                    <a:pt x="210" y="242"/>
                    <a:pt x="210" y="242"/>
                    <a:pt x="210" y="242"/>
                  </a:cubicBezTo>
                  <a:cubicBezTo>
                    <a:pt x="210" y="242"/>
                    <a:pt x="210" y="242"/>
                    <a:pt x="210" y="242"/>
                  </a:cubicBezTo>
                  <a:cubicBezTo>
                    <a:pt x="203" y="245"/>
                    <a:pt x="203" y="245"/>
                    <a:pt x="203" y="245"/>
                  </a:cubicBezTo>
                  <a:cubicBezTo>
                    <a:pt x="203" y="245"/>
                    <a:pt x="203" y="245"/>
                    <a:pt x="203" y="245"/>
                  </a:cubicBezTo>
                  <a:cubicBezTo>
                    <a:pt x="203" y="245"/>
                    <a:pt x="203" y="245"/>
                    <a:pt x="203" y="245"/>
                  </a:cubicBezTo>
                  <a:cubicBezTo>
                    <a:pt x="205" y="250"/>
                    <a:pt x="208" y="255"/>
                    <a:pt x="210" y="259"/>
                  </a:cubicBezTo>
                  <a:cubicBezTo>
                    <a:pt x="207" y="261"/>
                    <a:pt x="203" y="264"/>
                    <a:pt x="200" y="267"/>
                  </a:cubicBezTo>
                  <a:cubicBezTo>
                    <a:pt x="200" y="267"/>
                    <a:pt x="200" y="267"/>
                    <a:pt x="200" y="267"/>
                  </a:cubicBezTo>
                  <a:cubicBezTo>
                    <a:pt x="199" y="267"/>
                    <a:pt x="199" y="268"/>
                    <a:pt x="199" y="269"/>
                  </a:cubicBezTo>
                  <a:cubicBezTo>
                    <a:pt x="199" y="269"/>
                    <a:pt x="199" y="270"/>
                    <a:pt x="199" y="270"/>
                  </a:cubicBezTo>
                  <a:cubicBezTo>
                    <a:pt x="203" y="276"/>
                    <a:pt x="206" y="280"/>
                    <a:pt x="209" y="284"/>
                  </a:cubicBezTo>
                  <a:cubicBezTo>
                    <a:pt x="210" y="285"/>
                    <a:pt x="210" y="285"/>
                    <a:pt x="211" y="285"/>
                  </a:cubicBezTo>
                  <a:cubicBezTo>
                    <a:pt x="212" y="285"/>
                    <a:pt x="212" y="285"/>
                    <a:pt x="213" y="284"/>
                  </a:cubicBezTo>
                  <a:cubicBezTo>
                    <a:pt x="216" y="282"/>
                    <a:pt x="220" y="280"/>
                    <a:pt x="224" y="277"/>
                  </a:cubicBezTo>
                  <a:cubicBezTo>
                    <a:pt x="227" y="281"/>
                    <a:pt x="230" y="284"/>
                    <a:pt x="235" y="288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40" y="283"/>
                    <a:pt x="240" y="283"/>
                    <a:pt x="240" y="283"/>
                  </a:cubicBezTo>
                  <a:cubicBezTo>
                    <a:pt x="240" y="283"/>
                    <a:pt x="240" y="283"/>
                    <a:pt x="240" y="283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8" y="292"/>
                    <a:pt x="242" y="295"/>
                    <a:pt x="247" y="298"/>
                  </a:cubicBezTo>
                  <a:cubicBezTo>
                    <a:pt x="245" y="302"/>
                    <a:pt x="243" y="306"/>
                    <a:pt x="241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41" y="311"/>
                    <a:pt x="241" y="311"/>
                    <a:pt x="241" y="312"/>
                  </a:cubicBezTo>
                  <a:cubicBezTo>
                    <a:pt x="241" y="312"/>
                    <a:pt x="241" y="313"/>
                    <a:pt x="242" y="313"/>
                  </a:cubicBezTo>
                  <a:cubicBezTo>
                    <a:pt x="247" y="317"/>
                    <a:pt x="252" y="319"/>
                    <a:pt x="257" y="322"/>
                  </a:cubicBezTo>
                  <a:cubicBezTo>
                    <a:pt x="257" y="322"/>
                    <a:pt x="258" y="322"/>
                    <a:pt x="258" y="322"/>
                  </a:cubicBezTo>
                  <a:cubicBezTo>
                    <a:pt x="259" y="322"/>
                    <a:pt x="259" y="321"/>
                    <a:pt x="260" y="321"/>
                  </a:cubicBezTo>
                  <a:cubicBezTo>
                    <a:pt x="260" y="321"/>
                    <a:pt x="260" y="321"/>
                    <a:pt x="260" y="321"/>
                  </a:cubicBezTo>
                  <a:cubicBezTo>
                    <a:pt x="262" y="317"/>
                    <a:pt x="265" y="313"/>
                    <a:pt x="267" y="310"/>
                  </a:cubicBezTo>
                  <a:cubicBezTo>
                    <a:pt x="272" y="312"/>
                    <a:pt x="276" y="314"/>
                    <a:pt x="281" y="315"/>
                  </a:cubicBezTo>
                  <a:cubicBezTo>
                    <a:pt x="281" y="315"/>
                    <a:pt x="281" y="315"/>
                    <a:pt x="281" y="315"/>
                  </a:cubicBezTo>
                  <a:cubicBezTo>
                    <a:pt x="282" y="315"/>
                    <a:pt x="282" y="315"/>
                    <a:pt x="282" y="315"/>
                  </a:cubicBezTo>
                  <a:cubicBezTo>
                    <a:pt x="284" y="309"/>
                    <a:pt x="284" y="309"/>
                    <a:pt x="284" y="309"/>
                  </a:cubicBezTo>
                  <a:cubicBezTo>
                    <a:pt x="282" y="315"/>
                    <a:pt x="282" y="315"/>
                    <a:pt x="282" y="315"/>
                  </a:cubicBezTo>
                  <a:cubicBezTo>
                    <a:pt x="282" y="315"/>
                    <a:pt x="282" y="315"/>
                    <a:pt x="282" y="315"/>
                  </a:cubicBezTo>
                  <a:cubicBezTo>
                    <a:pt x="282" y="315"/>
                    <a:pt x="282" y="315"/>
                    <a:pt x="282" y="315"/>
                  </a:cubicBezTo>
                  <a:cubicBezTo>
                    <a:pt x="286" y="317"/>
                    <a:pt x="291" y="318"/>
                    <a:pt x="297" y="319"/>
                  </a:cubicBezTo>
                  <a:cubicBezTo>
                    <a:pt x="296" y="324"/>
                    <a:pt x="296" y="328"/>
                    <a:pt x="296" y="333"/>
                  </a:cubicBezTo>
                  <a:cubicBezTo>
                    <a:pt x="296" y="333"/>
                    <a:pt x="296" y="333"/>
                    <a:pt x="296" y="333"/>
                  </a:cubicBezTo>
                  <a:cubicBezTo>
                    <a:pt x="296" y="333"/>
                    <a:pt x="296" y="334"/>
                    <a:pt x="296" y="334"/>
                  </a:cubicBezTo>
                  <a:cubicBezTo>
                    <a:pt x="297" y="335"/>
                    <a:pt x="297" y="335"/>
                    <a:pt x="298" y="335"/>
                  </a:cubicBezTo>
                  <a:cubicBezTo>
                    <a:pt x="303" y="336"/>
                    <a:pt x="309" y="337"/>
                    <a:pt x="315" y="337"/>
                  </a:cubicBezTo>
                  <a:cubicBezTo>
                    <a:pt x="316" y="337"/>
                    <a:pt x="316" y="337"/>
                    <a:pt x="317" y="336"/>
                  </a:cubicBezTo>
                  <a:cubicBezTo>
                    <a:pt x="317" y="336"/>
                    <a:pt x="317" y="335"/>
                    <a:pt x="317" y="335"/>
                  </a:cubicBezTo>
                  <a:cubicBezTo>
                    <a:pt x="317" y="335"/>
                    <a:pt x="317" y="335"/>
                    <a:pt x="317" y="335"/>
                  </a:cubicBezTo>
                  <a:cubicBezTo>
                    <a:pt x="318" y="330"/>
                    <a:pt x="319" y="326"/>
                    <a:pt x="320" y="322"/>
                  </a:cubicBezTo>
                  <a:cubicBezTo>
                    <a:pt x="324" y="322"/>
                    <a:pt x="329" y="322"/>
                    <a:pt x="335" y="321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34" y="314"/>
                    <a:pt x="334" y="314"/>
                    <a:pt x="334" y="314"/>
                  </a:cubicBezTo>
                  <a:cubicBezTo>
                    <a:pt x="334" y="314"/>
                    <a:pt x="334" y="314"/>
                    <a:pt x="334" y="314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40" y="321"/>
                    <a:pt x="345" y="320"/>
                    <a:pt x="351" y="319"/>
                  </a:cubicBezTo>
                  <a:cubicBezTo>
                    <a:pt x="352" y="323"/>
                    <a:pt x="354" y="327"/>
                    <a:pt x="355" y="331"/>
                  </a:cubicBezTo>
                  <a:cubicBezTo>
                    <a:pt x="356" y="331"/>
                    <a:pt x="356" y="332"/>
                    <a:pt x="357" y="332"/>
                  </a:cubicBezTo>
                  <a:cubicBezTo>
                    <a:pt x="357" y="333"/>
                    <a:pt x="358" y="333"/>
                    <a:pt x="358" y="333"/>
                  </a:cubicBezTo>
                  <a:cubicBezTo>
                    <a:pt x="365" y="331"/>
                    <a:pt x="370" y="329"/>
                    <a:pt x="375" y="327"/>
                  </a:cubicBezTo>
                  <a:cubicBezTo>
                    <a:pt x="375" y="327"/>
                    <a:pt x="376" y="327"/>
                    <a:pt x="376" y="326"/>
                  </a:cubicBezTo>
                  <a:cubicBezTo>
                    <a:pt x="376" y="325"/>
                    <a:pt x="376" y="325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5" y="320"/>
                    <a:pt x="374" y="316"/>
                    <a:pt x="373" y="311"/>
                  </a:cubicBezTo>
                  <a:cubicBezTo>
                    <a:pt x="377" y="310"/>
                    <a:pt x="382" y="307"/>
                    <a:pt x="386" y="304"/>
                  </a:cubicBezTo>
                  <a:cubicBezTo>
                    <a:pt x="387" y="304"/>
                    <a:pt x="387" y="304"/>
                    <a:pt x="387" y="304"/>
                  </a:cubicBezTo>
                  <a:cubicBezTo>
                    <a:pt x="386" y="304"/>
                    <a:pt x="386" y="304"/>
                    <a:pt x="386" y="304"/>
                  </a:cubicBezTo>
                  <a:cubicBezTo>
                    <a:pt x="383" y="298"/>
                    <a:pt x="383" y="298"/>
                    <a:pt x="383" y="298"/>
                  </a:cubicBezTo>
                  <a:cubicBezTo>
                    <a:pt x="383" y="298"/>
                    <a:pt x="383" y="298"/>
                    <a:pt x="383" y="298"/>
                  </a:cubicBezTo>
                  <a:cubicBezTo>
                    <a:pt x="386" y="304"/>
                    <a:pt x="386" y="304"/>
                    <a:pt x="386" y="304"/>
                  </a:cubicBezTo>
                  <a:cubicBezTo>
                    <a:pt x="387" y="304"/>
                    <a:pt x="387" y="304"/>
                    <a:pt x="387" y="304"/>
                  </a:cubicBezTo>
                  <a:cubicBezTo>
                    <a:pt x="387" y="304"/>
                    <a:pt x="387" y="304"/>
                    <a:pt x="387" y="304"/>
                  </a:cubicBezTo>
                  <a:cubicBezTo>
                    <a:pt x="391" y="302"/>
                    <a:pt x="395" y="299"/>
                    <a:pt x="400" y="296"/>
                  </a:cubicBezTo>
                  <a:cubicBezTo>
                    <a:pt x="403" y="299"/>
                    <a:pt x="406" y="302"/>
                    <a:pt x="409" y="305"/>
                  </a:cubicBezTo>
                  <a:cubicBezTo>
                    <a:pt x="409" y="305"/>
                    <a:pt x="409" y="305"/>
                    <a:pt x="409" y="305"/>
                  </a:cubicBezTo>
                  <a:cubicBezTo>
                    <a:pt x="409" y="306"/>
                    <a:pt x="410" y="306"/>
                    <a:pt x="411" y="306"/>
                  </a:cubicBezTo>
                  <a:cubicBezTo>
                    <a:pt x="411" y="306"/>
                    <a:pt x="412" y="306"/>
                    <a:pt x="412" y="305"/>
                  </a:cubicBezTo>
                  <a:cubicBezTo>
                    <a:pt x="416" y="302"/>
                    <a:pt x="421" y="298"/>
                    <a:pt x="425" y="294"/>
                  </a:cubicBezTo>
                  <a:cubicBezTo>
                    <a:pt x="425" y="293"/>
                    <a:pt x="426" y="293"/>
                    <a:pt x="426" y="292"/>
                  </a:cubicBezTo>
                  <a:cubicBezTo>
                    <a:pt x="426" y="292"/>
                    <a:pt x="425" y="291"/>
                    <a:pt x="425" y="291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2" y="287"/>
                    <a:pt x="419" y="284"/>
                    <a:pt x="417" y="280"/>
                  </a:cubicBezTo>
                  <a:cubicBezTo>
                    <a:pt x="420" y="277"/>
                    <a:pt x="424" y="273"/>
                    <a:pt x="427" y="268"/>
                  </a:cubicBezTo>
                  <a:cubicBezTo>
                    <a:pt x="427" y="268"/>
                    <a:pt x="427" y="268"/>
                    <a:pt x="427" y="268"/>
                  </a:cubicBezTo>
                  <a:cubicBezTo>
                    <a:pt x="427" y="268"/>
                    <a:pt x="427" y="268"/>
                    <a:pt x="427" y="268"/>
                  </a:cubicBezTo>
                  <a:cubicBezTo>
                    <a:pt x="421" y="264"/>
                    <a:pt x="421" y="264"/>
                    <a:pt x="421" y="264"/>
                  </a:cubicBezTo>
                  <a:cubicBezTo>
                    <a:pt x="421" y="264"/>
                    <a:pt x="421" y="264"/>
                    <a:pt x="421" y="264"/>
                  </a:cubicBezTo>
                  <a:cubicBezTo>
                    <a:pt x="427" y="268"/>
                    <a:pt x="427" y="268"/>
                    <a:pt x="427" y="268"/>
                  </a:cubicBezTo>
                  <a:cubicBezTo>
                    <a:pt x="427" y="268"/>
                    <a:pt x="427" y="268"/>
                    <a:pt x="427" y="268"/>
                  </a:cubicBezTo>
                  <a:cubicBezTo>
                    <a:pt x="427" y="268"/>
                    <a:pt x="427" y="268"/>
                    <a:pt x="427" y="268"/>
                  </a:cubicBezTo>
                  <a:cubicBezTo>
                    <a:pt x="430" y="264"/>
                    <a:pt x="432" y="260"/>
                    <a:pt x="435" y="255"/>
                  </a:cubicBezTo>
                  <a:cubicBezTo>
                    <a:pt x="439" y="257"/>
                    <a:pt x="444" y="258"/>
                    <a:pt x="447" y="260"/>
                  </a:cubicBezTo>
                  <a:cubicBezTo>
                    <a:pt x="447" y="260"/>
                    <a:pt x="447" y="260"/>
                    <a:pt x="447" y="260"/>
                  </a:cubicBezTo>
                  <a:cubicBezTo>
                    <a:pt x="448" y="260"/>
                    <a:pt x="449" y="260"/>
                    <a:pt x="449" y="260"/>
                  </a:cubicBezTo>
                  <a:cubicBezTo>
                    <a:pt x="450" y="260"/>
                    <a:pt x="450" y="259"/>
                    <a:pt x="451" y="259"/>
                  </a:cubicBezTo>
                  <a:cubicBezTo>
                    <a:pt x="453" y="254"/>
                    <a:pt x="455" y="249"/>
                    <a:pt x="458" y="243"/>
                  </a:cubicBezTo>
                  <a:cubicBezTo>
                    <a:pt x="458" y="243"/>
                    <a:pt x="458" y="242"/>
                    <a:pt x="458" y="241"/>
                  </a:cubicBezTo>
                  <a:cubicBezTo>
                    <a:pt x="457" y="241"/>
                    <a:pt x="457" y="240"/>
                    <a:pt x="456" y="240"/>
                  </a:cubicBezTo>
                  <a:cubicBezTo>
                    <a:pt x="452" y="238"/>
                    <a:pt x="448" y="236"/>
                    <a:pt x="444" y="234"/>
                  </a:cubicBezTo>
                  <a:cubicBezTo>
                    <a:pt x="446" y="229"/>
                    <a:pt x="448" y="223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42" y="217"/>
                    <a:pt x="442" y="217"/>
                    <a:pt x="442" y="217"/>
                  </a:cubicBezTo>
                  <a:cubicBezTo>
                    <a:pt x="442" y="217"/>
                    <a:pt x="442" y="217"/>
                    <a:pt x="442" y="217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13"/>
                    <a:pt x="451" y="208"/>
                    <a:pt x="451" y="204"/>
                  </a:cubicBezTo>
                  <a:cubicBezTo>
                    <a:pt x="455" y="203"/>
                    <a:pt x="460" y="203"/>
                    <a:pt x="464" y="203"/>
                  </a:cubicBezTo>
                  <a:cubicBezTo>
                    <a:pt x="464" y="203"/>
                    <a:pt x="464" y="203"/>
                    <a:pt x="464" y="203"/>
                  </a:cubicBezTo>
                  <a:cubicBezTo>
                    <a:pt x="465" y="203"/>
                    <a:pt x="465" y="203"/>
                    <a:pt x="466" y="202"/>
                  </a:cubicBezTo>
                  <a:cubicBezTo>
                    <a:pt x="466" y="202"/>
                    <a:pt x="467" y="201"/>
                    <a:pt x="467" y="201"/>
                  </a:cubicBezTo>
                  <a:cubicBezTo>
                    <a:pt x="467" y="195"/>
                    <a:pt x="467" y="189"/>
                    <a:pt x="467" y="183"/>
                  </a:cubicBezTo>
                  <a:cubicBezTo>
                    <a:pt x="467" y="183"/>
                    <a:pt x="466" y="182"/>
                    <a:pt x="466" y="182"/>
                  </a:cubicBezTo>
                  <a:cubicBezTo>
                    <a:pt x="465" y="181"/>
                    <a:pt x="465" y="181"/>
                    <a:pt x="464" y="181"/>
                  </a:cubicBezTo>
                  <a:cubicBezTo>
                    <a:pt x="464" y="181"/>
                    <a:pt x="464" y="181"/>
                    <a:pt x="464" y="181"/>
                  </a:cubicBezTo>
                  <a:cubicBezTo>
                    <a:pt x="460" y="181"/>
                    <a:pt x="455" y="181"/>
                    <a:pt x="451" y="180"/>
                  </a:cubicBezTo>
                  <a:cubicBezTo>
                    <a:pt x="451" y="176"/>
                    <a:pt x="450" y="171"/>
                    <a:pt x="449" y="165"/>
                  </a:cubicBezTo>
                  <a:cubicBezTo>
                    <a:pt x="449" y="165"/>
                    <a:pt x="449" y="165"/>
                    <a:pt x="449" y="165"/>
                  </a:cubicBezTo>
                  <a:cubicBezTo>
                    <a:pt x="449" y="165"/>
                    <a:pt x="449" y="165"/>
                    <a:pt x="449" y="165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49" y="165"/>
                    <a:pt x="449" y="165"/>
                    <a:pt x="449" y="165"/>
                  </a:cubicBezTo>
                  <a:cubicBezTo>
                    <a:pt x="449" y="165"/>
                    <a:pt x="449" y="165"/>
                    <a:pt x="449" y="165"/>
                  </a:cubicBezTo>
                  <a:cubicBezTo>
                    <a:pt x="449" y="165"/>
                    <a:pt x="449" y="165"/>
                    <a:pt x="449" y="165"/>
                  </a:cubicBezTo>
                  <a:cubicBezTo>
                    <a:pt x="448" y="161"/>
                    <a:pt x="446" y="155"/>
                    <a:pt x="444" y="150"/>
                  </a:cubicBezTo>
                  <a:cubicBezTo>
                    <a:pt x="448" y="148"/>
                    <a:pt x="452" y="146"/>
                    <a:pt x="456" y="144"/>
                  </a:cubicBezTo>
                  <a:cubicBezTo>
                    <a:pt x="457" y="144"/>
                    <a:pt x="457" y="143"/>
                    <a:pt x="458" y="143"/>
                  </a:cubicBezTo>
                  <a:cubicBezTo>
                    <a:pt x="458" y="142"/>
                    <a:pt x="458" y="141"/>
                    <a:pt x="458" y="141"/>
                  </a:cubicBezTo>
                  <a:cubicBezTo>
                    <a:pt x="455" y="135"/>
                    <a:pt x="453" y="130"/>
                    <a:pt x="451" y="125"/>
                  </a:cubicBezTo>
                  <a:cubicBezTo>
                    <a:pt x="450" y="125"/>
                    <a:pt x="450" y="124"/>
                    <a:pt x="449" y="124"/>
                  </a:cubicBezTo>
                  <a:cubicBezTo>
                    <a:pt x="449" y="124"/>
                    <a:pt x="448" y="124"/>
                    <a:pt x="447" y="124"/>
                  </a:cubicBezTo>
                  <a:cubicBezTo>
                    <a:pt x="447" y="124"/>
                    <a:pt x="447" y="124"/>
                    <a:pt x="447" y="124"/>
                  </a:cubicBezTo>
                  <a:cubicBezTo>
                    <a:pt x="443" y="126"/>
                    <a:pt x="439" y="127"/>
                    <a:pt x="435" y="129"/>
                  </a:cubicBezTo>
                  <a:cubicBezTo>
                    <a:pt x="432" y="124"/>
                    <a:pt x="430" y="120"/>
                    <a:pt x="427" y="116"/>
                  </a:cubicBezTo>
                  <a:cubicBezTo>
                    <a:pt x="427" y="116"/>
                    <a:pt x="427" y="116"/>
                    <a:pt x="427" y="116"/>
                  </a:cubicBezTo>
                  <a:cubicBezTo>
                    <a:pt x="427" y="116"/>
                    <a:pt x="427" y="116"/>
                    <a:pt x="427" y="116"/>
                  </a:cubicBezTo>
                  <a:cubicBezTo>
                    <a:pt x="421" y="120"/>
                    <a:pt x="421" y="120"/>
                    <a:pt x="421" y="120"/>
                  </a:cubicBezTo>
                  <a:cubicBezTo>
                    <a:pt x="421" y="120"/>
                    <a:pt x="421" y="120"/>
                    <a:pt x="421" y="120"/>
                  </a:cubicBezTo>
                  <a:cubicBezTo>
                    <a:pt x="427" y="116"/>
                    <a:pt x="427" y="116"/>
                    <a:pt x="427" y="116"/>
                  </a:cubicBezTo>
                  <a:cubicBezTo>
                    <a:pt x="427" y="116"/>
                    <a:pt x="427" y="116"/>
                    <a:pt x="427" y="116"/>
                  </a:cubicBezTo>
                  <a:cubicBezTo>
                    <a:pt x="427" y="116"/>
                    <a:pt x="427" y="116"/>
                    <a:pt x="427" y="116"/>
                  </a:cubicBezTo>
                  <a:cubicBezTo>
                    <a:pt x="424" y="111"/>
                    <a:pt x="420" y="107"/>
                    <a:pt x="417" y="104"/>
                  </a:cubicBezTo>
                  <a:cubicBezTo>
                    <a:pt x="419" y="100"/>
                    <a:pt x="422" y="97"/>
                    <a:pt x="425" y="93"/>
                  </a:cubicBezTo>
                  <a:cubicBezTo>
                    <a:pt x="425" y="93"/>
                    <a:pt x="425" y="93"/>
                    <a:pt x="425" y="93"/>
                  </a:cubicBezTo>
                  <a:cubicBezTo>
                    <a:pt x="425" y="93"/>
                    <a:pt x="426" y="92"/>
                    <a:pt x="426" y="92"/>
                  </a:cubicBezTo>
                  <a:cubicBezTo>
                    <a:pt x="426" y="91"/>
                    <a:pt x="425" y="90"/>
                    <a:pt x="425" y="90"/>
                  </a:cubicBezTo>
                  <a:cubicBezTo>
                    <a:pt x="421" y="86"/>
                    <a:pt x="416" y="82"/>
                    <a:pt x="412" y="78"/>
                  </a:cubicBezTo>
                  <a:cubicBezTo>
                    <a:pt x="412" y="78"/>
                    <a:pt x="411" y="78"/>
                    <a:pt x="411" y="78"/>
                  </a:cubicBezTo>
                  <a:cubicBezTo>
                    <a:pt x="410" y="78"/>
                    <a:pt x="409" y="78"/>
                    <a:pt x="409" y="79"/>
                  </a:cubicBezTo>
                  <a:cubicBezTo>
                    <a:pt x="409" y="79"/>
                    <a:pt x="409" y="79"/>
                    <a:pt x="409" y="79"/>
                  </a:cubicBezTo>
                  <a:cubicBezTo>
                    <a:pt x="406" y="82"/>
                    <a:pt x="403" y="85"/>
                    <a:pt x="400" y="88"/>
                  </a:cubicBezTo>
                  <a:cubicBezTo>
                    <a:pt x="395" y="85"/>
                    <a:pt x="391" y="82"/>
                    <a:pt x="387" y="80"/>
                  </a:cubicBezTo>
                  <a:cubicBezTo>
                    <a:pt x="387" y="80"/>
                    <a:pt x="387" y="80"/>
                    <a:pt x="387" y="80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3" y="86"/>
                    <a:pt x="383" y="86"/>
                    <a:pt x="383" y="86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7" y="80"/>
                    <a:pt x="387" y="80"/>
                    <a:pt x="387" y="80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2" y="77"/>
                    <a:pt x="377" y="74"/>
                    <a:pt x="373" y="73"/>
                  </a:cubicBezTo>
                  <a:cubicBezTo>
                    <a:pt x="374" y="68"/>
                    <a:pt x="375" y="64"/>
                    <a:pt x="376" y="60"/>
                  </a:cubicBezTo>
                  <a:cubicBezTo>
                    <a:pt x="376" y="60"/>
                    <a:pt x="376" y="60"/>
                    <a:pt x="376" y="60"/>
                  </a:cubicBezTo>
                  <a:cubicBezTo>
                    <a:pt x="376" y="59"/>
                    <a:pt x="376" y="59"/>
                    <a:pt x="376" y="58"/>
                  </a:cubicBezTo>
                  <a:cubicBezTo>
                    <a:pt x="376" y="57"/>
                    <a:pt x="375" y="57"/>
                    <a:pt x="375" y="57"/>
                  </a:cubicBezTo>
                  <a:cubicBezTo>
                    <a:pt x="370" y="55"/>
                    <a:pt x="365" y="53"/>
                    <a:pt x="358" y="51"/>
                  </a:cubicBezTo>
                  <a:cubicBezTo>
                    <a:pt x="358" y="51"/>
                    <a:pt x="357" y="51"/>
                    <a:pt x="357" y="52"/>
                  </a:cubicBezTo>
                  <a:cubicBezTo>
                    <a:pt x="356" y="52"/>
                    <a:pt x="356" y="53"/>
                    <a:pt x="355" y="53"/>
                  </a:cubicBezTo>
                  <a:cubicBezTo>
                    <a:pt x="355" y="53"/>
                    <a:pt x="355" y="53"/>
                    <a:pt x="355" y="53"/>
                  </a:cubicBezTo>
                  <a:cubicBezTo>
                    <a:pt x="354" y="57"/>
                    <a:pt x="352" y="61"/>
                    <a:pt x="351" y="65"/>
                  </a:cubicBezTo>
                  <a:cubicBezTo>
                    <a:pt x="345" y="64"/>
                    <a:pt x="340" y="63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4" y="70"/>
                    <a:pt x="334" y="70"/>
                    <a:pt x="334" y="70"/>
                  </a:cubicBezTo>
                  <a:cubicBezTo>
                    <a:pt x="334" y="70"/>
                    <a:pt x="334" y="70"/>
                    <a:pt x="334" y="70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29" y="62"/>
                    <a:pt x="324" y="62"/>
                    <a:pt x="320" y="62"/>
                  </a:cubicBezTo>
                  <a:cubicBezTo>
                    <a:pt x="319" y="58"/>
                    <a:pt x="318" y="53"/>
                    <a:pt x="317" y="49"/>
                  </a:cubicBezTo>
                  <a:cubicBezTo>
                    <a:pt x="317" y="49"/>
                    <a:pt x="317" y="49"/>
                    <a:pt x="317" y="49"/>
                  </a:cubicBezTo>
                  <a:cubicBezTo>
                    <a:pt x="317" y="49"/>
                    <a:pt x="317" y="48"/>
                    <a:pt x="317" y="48"/>
                  </a:cubicBezTo>
                  <a:cubicBezTo>
                    <a:pt x="316" y="47"/>
                    <a:pt x="316" y="47"/>
                    <a:pt x="315" y="47"/>
                  </a:cubicBezTo>
                  <a:cubicBezTo>
                    <a:pt x="309" y="47"/>
                    <a:pt x="303" y="48"/>
                    <a:pt x="298" y="49"/>
                  </a:cubicBezTo>
                  <a:cubicBezTo>
                    <a:pt x="297" y="49"/>
                    <a:pt x="297" y="49"/>
                    <a:pt x="296" y="50"/>
                  </a:cubicBezTo>
                  <a:cubicBezTo>
                    <a:pt x="296" y="50"/>
                    <a:pt x="296" y="51"/>
                    <a:pt x="296" y="51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6"/>
                    <a:pt x="296" y="60"/>
                    <a:pt x="297" y="65"/>
                  </a:cubicBezTo>
                  <a:cubicBezTo>
                    <a:pt x="291" y="66"/>
                    <a:pt x="286" y="67"/>
                    <a:pt x="282" y="68"/>
                  </a:cubicBezTo>
                  <a:cubicBezTo>
                    <a:pt x="282" y="68"/>
                    <a:pt x="282" y="68"/>
                    <a:pt x="282" y="68"/>
                  </a:cubicBezTo>
                  <a:cubicBezTo>
                    <a:pt x="282" y="69"/>
                    <a:pt x="282" y="69"/>
                    <a:pt x="282" y="69"/>
                  </a:cubicBezTo>
                  <a:cubicBezTo>
                    <a:pt x="284" y="75"/>
                    <a:pt x="284" y="75"/>
                    <a:pt x="284" y="75"/>
                  </a:cubicBezTo>
                  <a:cubicBezTo>
                    <a:pt x="284" y="75"/>
                    <a:pt x="284" y="75"/>
                    <a:pt x="284" y="75"/>
                  </a:cubicBezTo>
                  <a:cubicBezTo>
                    <a:pt x="282" y="69"/>
                    <a:pt x="282" y="69"/>
                    <a:pt x="282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6" y="70"/>
                    <a:pt x="272" y="72"/>
                    <a:pt x="267" y="74"/>
                  </a:cubicBezTo>
                  <a:cubicBezTo>
                    <a:pt x="265" y="70"/>
                    <a:pt x="262" y="67"/>
                    <a:pt x="260" y="63"/>
                  </a:cubicBezTo>
                  <a:cubicBezTo>
                    <a:pt x="259" y="63"/>
                    <a:pt x="259" y="62"/>
                    <a:pt x="258" y="62"/>
                  </a:cubicBezTo>
                  <a:cubicBezTo>
                    <a:pt x="258" y="62"/>
                    <a:pt x="257" y="62"/>
                    <a:pt x="257" y="62"/>
                  </a:cubicBezTo>
                  <a:cubicBezTo>
                    <a:pt x="252" y="64"/>
                    <a:pt x="247" y="67"/>
                    <a:pt x="242" y="71"/>
                  </a:cubicBezTo>
                  <a:cubicBezTo>
                    <a:pt x="241" y="71"/>
                    <a:pt x="241" y="72"/>
                    <a:pt x="241" y="72"/>
                  </a:cubicBezTo>
                  <a:cubicBezTo>
                    <a:pt x="241" y="73"/>
                    <a:pt x="241" y="73"/>
                    <a:pt x="241" y="74"/>
                  </a:cubicBezTo>
                  <a:cubicBezTo>
                    <a:pt x="243" y="78"/>
                    <a:pt x="245" y="82"/>
                    <a:pt x="247" y="86"/>
                  </a:cubicBezTo>
                  <a:cubicBezTo>
                    <a:pt x="242" y="89"/>
                    <a:pt x="238" y="92"/>
                    <a:pt x="235" y="95"/>
                  </a:cubicBezTo>
                  <a:cubicBezTo>
                    <a:pt x="235" y="96"/>
                    <a:pt x="235" y="96"/>
                    <a:pt x="235" y="96"/>
                  </a:cubicBezTo>
                  <a:cubicBezTo>
                    <a:pt x="235" y="96"/>
                    <a:pt x="235" y="96"/>
                    <a:pt x="235" y="96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5" y="96"/>
                    <a:pt x="235" y="96"/>
                    <a:pt x="235" y="96"/>
                  </a:cubicBezTo>
                  <a:cubicBezTo>
                    <a:pt x="235" y="96"/>
                    <a:pt x="235" y="96"/>
                    <a:pt x="235" y="96"/>
                  </a:cubicBezTo>
                  <a:cubicBezTo>
                    <a:pt x="235" y="96"/>
                    <a:pt x="235" y="96"/>
                    <a:pt x="235" y="96"/>
                  </a:cubicBezTo>
                  <a:cubicBezTo>
                    <a:pt x="230" y="100"/>
                    <a:pt x="227" y="103"/>
                    <a:pt x="224" y="107"/>
                  </a:cubicBezTo>
                  <a:cubicBezTo>
                    <a:pt x="220" y="104"/>
                    <a:pt x="216" y="102"/>
                    <a:pt x="213" y="100"/>
                  </a:cubicBezTo>
                  <a:cubicBezTo>
                    <a:pt x="212" y="99"/>
                    <a:pt x="212" y="99"/>
                    <a:pt x="211" y="99"/>
                  </a:cubicBezTo>
                  <a:cubicBezTo>
                    <a:pt x="210" y="99"/>
                    <a:pt x="210" y="99"/>
                    <a:pt x="209" y="100"/>
                  </a:cubicBezTo>
                  <a:cubicBezTo>
                    <a:pt x="206" y="103"/>
                    <a:pt x="203" y="108"/>
                    <a:pt x="199" y="114"/>
                  </a:cubicBezTo>
                  <a:cubicBezTo>
                    <a:pt x="199" y="114"/>
                    <a:pt x="199" y="115"/>
                    <a:pt x="199" y="115"/>
                  </a:cubicBezTo>
                  <a:cubicBezTo>
                    <a:pt x="199" y="116"/>
                    <a:pt x="199" y="117"/>
                    <a:pt x="200" y="117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203" y="120"/>
                    <a:pt x="207" y="123"/>
                    <a:pt x="210" y="125"/>
                  </a:cubicBezTo>
                  <a:cubicBezTo>
                    <a:pt x="208" y="129"/>
                    <a:pt x="205" y="134"/>
                    <a:pt x="203" y="139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10" y="142"/>
                    <a:pt x="210" y="142"/>
                    <a:pt x="210" y="142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3" y="139"/>
                    <a:pt x="203" y="139"/>
                    <a:pt x="203" y="139"/>
                  </a:cubicBezTo>
                  <a:cubicBezTo>
                    <a:pt x="201" y="143"/>
                    <a:pt x="199" y="148"/>
                    <a:pt x="198" y="154"/>
                  </a:cubicBezTo>
                  <a:cubicBezTo>
                    <a:pt x="193" y="153"/>
                    <a:pt x="189" y="152"/>
                    <a:pt x="184" y="152"/>
                  </a:cubicBezTo>
                  <a:cubicBezTo>
                    <a:pt x="184" y="152"/>
                    <a:pt x="183" y="152"/>
                    <a:pt x="183" y="152"/>
                  </a:cubicBezTo>
                  <a:cubicBezTo>
                    <a:pt x="182" y="152"/>
                    <a:pt x="182" y="153"/>
                    <a:pt x="182" y="153"/>
                  </a:cubicBezTo>
                  <a:cubicBezTo>
                    <a:pt x="180" y="158"/>
                    <a:pt x="179" y="164"/>
                    <a:pt x="178" y="170"/>
                  </a:cubicBezTo>
                  <a:cubicBezTo>
                    <a:pt x="178" y="172"/>
                    <a:pt x="179" y="173"/>
                    <a:pt x="180" y="173"/>
                  </a:cubicBezTo>
                  <a:close/>
                  <a:moveTo>
                    <a:pt x="228" y="192"/>
                  </a:moveTo>
                  <a:cubicBezTo>
                    <a:pt x="228" y="140"/>
                    <a:pt x="271" y="98"/>
                    <a:pt x="322" y="98"/>
                  </a:cubicBezTo>
                  <a:cubicBezTo>
                    <a:pt x="374" y="98"/>
                    <a:pt x="416" y="140"/>
                    <a:pt x="416" y="192"/>
                  </a:cubicBezTo>
                  <a:cubicBezTo>
                    <a:pt x="416" y="244"/>
                    <a:pt x="374" y="286"/>
                    <a:pt x="322" y="286"/>
                  </a:cubicBezTo>
                  <a:cubicBezTo>
                    <a:pt x="271" y="286"/>
                    <a:pt x="228" y="244"/>
                    <a:pt x="228" y="19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18" tIns="48210" rIns="96418" bIns="48210"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5" name="文本框 104"/>
            <p:cNvSpPr txBox="1">
              <a:spLocks noChangeArrowheads="1"/>
            </p:cNvSpPr>
            <p:nvPr/>
          </p:nvSpPr>
          <p:spPr bwMode="auto">
            <a:xfrm>
              <a:off x="1030614" y="2718935"/>
              <a:ext cx="412196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952" kern="0" dirty="0">
                  <a:solidFill>
                    <a:sysClr val="window" lastClr="FFFFFF"/>
                  </a:solidFill>
                </a:rPr>
                <a:t>02</a:t>
              </a:r>
              <a:endParaRPr lang="zh-CN" altLang="en-US" sz="2952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229816" y="2880341"/>
              <a:ext cx="1775026" cy="495020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17968" y="5040731"/>
            <a:ext cx="6415145" cy="1295956"/>
            <a:chOff x="794420" y="3585821"/>
            <a:chExt cx="4563539" cy="921903"/>
          </a:xfrm>
        </p:grpSpPr>
        <p:grpSp>
          <p:nvGrpSpPr>
            <p:cNvPr id="230" name="组合 58"/>
            <p:cNvGrpSpPr>
              <a:grpSpLocks/>
            </p:cNvGrpSpPr>
            <p:nvPr/>
          </p:nvGrpSpPr>
          <p:grpSpPr bwMode="auto">
            <a:xfrm>
              <a:off x="794420" y="3585821"/>
              <a:ext cx="4563539" cy="917814"/>
              <a:chOff x="2678521" y="2847139"/>
              <a:chExt cx="12011025" cy="2417231"/>
            </a:xfrm>
          </p:grpSpPr>
          <p:sp>
            <p:nvSpPr>
              <p:cNvPr id="231" name="Freeform 19"/>
              <p:cNvSpPr>
                <a:spLocks/>
              </p:cNvSpPr>
              <p:nvPr/>
            </p:nvSpPr>
            <p:spPr bwMode="auto">
              <a:xfrm>
                <a:off x="2678521" y="2856133"/>
                <a:ext cx="12011025" cy="2408237"/>
              </a:xfrm>
              <a:custGeom>
                <a:avLst/>
                <a:gdLst>
                  <a:gd name="T0" fmla="*/ 3200 w 3200"/>
                  <a:gd name="T1" fmla="*/ 320 h 640"/>
                  <a:gd name="T2" fmla="*/ 2880 w 3200"/>
                  <a:gd name="T3" fmla="*/ 640 h 640"/>
                  <a:gd name="T4" fmla="*/ 320 w 3200"/>
                  <a:gd name="T5" fmla="*/ 640 h 640"/>
                  <a:gd name="T6" fmla="*/ 0 w 3200"/>
                  <a:gd name="T7" fmla="*/ 320 h 640"/>
                  <a:gd name="T8" fmla="*/ 320 w 3200"/>
                  <a:gd name="T9" fmla="*/ 0 h 640"/>
                  <a:gd name="T10" fmla="*/ 2880 w 3200"/>
                  <a:gd name="T11" fmla="*/ 0 h 640"/>
                  <a:gd name="T12" fmla="*/ 3200 w 3200"/>
                  <a:gd name="T13" fmla="*/ 32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0" h="640">
                    <a:moveTo>
                      <a:pt x="3200" y="320"/>
                    </a:moveTo>
                    <a:cubicBezTo>
                      <a:pt x="3200" y="496"/>
                      <a:pt x="3056" y="640"/>
                      <a:pt x="2880" y="640"/>
                    </a:cubicBezTo>
                    <a:cubicBezTo>
                      <a:pt x="320" y="640"/>
                      <a:pt x="320" y="640"/>
                      <a:pt x="320" y="640"/>
                    </a:cubicBezTo>
                    <a:cubicBezTo>
                      <a:pt x="144" y="640"/>
                      <a:pt x="0" y="496"/>
                      <a:pt x="0" y="320"/>
                    </a:cubicBezTo>
                    <a:cubicBezTo>
                      <a:pt x="0" y="144"/>
                      <a:pt x="144" y="0"/>
                      <a:pt x="32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3056" y="0"/>
                      <a:pt x="3200" y="144"/>
                      <a:pt x="3200" y="320"/>
                    </a:cubicBezTo>
                    <a:close/>
                  </a:path>
                </a:pathLst>
              </a:custGeom>
              <a:solidFill>
                <a:srgbClr val="C00000"/>
              </a:solidFill>
              <a:ln w="28575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32" name="Freeform 20"/>
              <p:cNvSpPr>
                <a:spLocks noEditPoints="1"/>
              </p:cNvSpPr>
              <p:nvPr/>
            </p:nvSpPr>
            <p:spPr bwMode="auto">
              <a:xfrm>
                <a:off x="2678521" y="2847139"/>
                <a:ext cx="6005513" cy="2408237"/>
              </a:xfrm>
              <a:custGeom>
                <a:avLst/>
                <a:gdLst>
                  <a:gd name="T0" fmla="*/ 1280 w 1600"/>
                  <a:gd name="T1" fmla="*/ 0 h 640"/>
                  <a:gd name="T2" fmla="*/ 320 w 1600"/>
                  <a:gd name="T3" fmla="*/ 0 h 640"/>
                  <a:gd name="T4" fmla="*/ 0 w 1600"/>
                  <a:gd name="T5" fmla="*/ 320 h 640"/>
                  <a:gd name="T6" fmla="*/ 320 w 1600"/>
                  <a:gd name="T7" fmla="*/ 640 h 640"/>
                  <a:gd name="T8" fmla="*/ 1280 w 1600"/>
                  <a:gd name="T9" fmla="*/ 640 h 640"/>
                  <a:gd name="T10" fmla="*/ 1600 w 1600"/>
                  <a:gd name="T11" fmla="*/ 320 h 640"/>
                  <a:gd name="T12" fmla="*/ 1280 w 1600"/>
                  <a:gd name="T13" fmla="*/ 0 h 640"/>
                  <a:gd name="T14" fmla="*/ 1493 w 1600"/>
                  <a:gd name="T15" fmla="*/ 365 h 640"/>
                  <a:gd name="T16" fmla="*/ 1435 w 1600"/>
                  <a:gd name="T17" fmla="*/ 385 h 640"/>
                  <a:gd name="T18" fmla="*/ 1427 w 1600"/>
                  <a:gd name="T19" fmla="*/ 381 h 640"/>
                  <a:gd name="T20" fmla="*/ 1416 w 1600"/>
                  <a:gd name="T21" fmla="*/ 320 h 640"/>
                  <a:gd name="T22" fmla="*/ 1427 w 1600"/>
                  <a:gd name="T23" fmla="*/ 259 h 640"/>
                  <a:gd name="T24" fmla="*/ 1435 w 1600"/>
                  <a:gd name="T25" fmla="*/ 255 h 640"/>
                  <a:gd name="T26" fmla="*/ 1493 w 1600"/>
                  <a:gd name="T27" fmla="*/ 275 h 640"/>
                  <a:gd name="T28" fmla="*/ 1541 w 1600"/>
                  <a:gd name="T29" fmla="*/ 316 h 640"/>
                  <a:gd name="T30" fmla="*/ 1541 w 1600"/>
                  <a:gd name="T31" fmla="*/ 324 h 640"/>
                  <a:gd name="T32" fmla="*/ 1493 w 1600"/>
                  <a:gd name="T33" fmla="*/ 365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0" h="640">
                    <a:moveTo>
                      <a:pt x="1280" y="0"/>
                    </a:moveTo>
                    <a:cubicBezTo>
                      <a:pt x="320" y="0"/>
                      <a:pt x="320" y="0"/>
                      <a:pt x="320" y="0"/>
                    </a:cubicBezTo>
                    <a:cubicBezTo>
                      <a:pt x="144" y="0"/>
                      <a:pt x="0" y="144"/>
                      <a:pt x="0" y="320"/>
                    </a:cubicBezTo>
                    <a:cubicBezTo>
                      <a:pt x="0" y="496"/>
                      <a:pt x="144" y="640"/>
                      <a:pt x="320" y="640"/>
                    </a:cubicBezTo>
                    <a:cubicBezTo>
                      <a:pt x="1280" y="640"/>
                      <a:pt x="1280" y="640"/>
                      <a:pt x="1280" y="640"/>
                    </a:cubicBezTo>
                    <a:cubicBezTo>
                      <a:pt x="1456" y="640"/>
                      <a:pt x="1600" y="496"/>
                      <a:pt x="1600" y="320"/>
                    </a:cubicBezTo>
                    <a:cubicBezTo>
                      <a:pt x="1600" y="144"/>
                      <a:pt x="1456" y="0"/>
                      <a:pt x="1280" y="0"/>
                    </a:cubicBezTo>
                    <a:close/>
                    <a:moveTo>
                      <a:pt x="1493" y="365"/>
                    </a:moveTo>
                    <a:cubicBezTo>
                      <a:pt x="1455" y="387"/>
                      <a:pt x="1435" y="385"/>
                      <a:pt x="1435" y="385"/>
                    </a:cubicBezTo>
                    <a:cubicBezTo>
                      <a:pt x="1432" y="385"/>
                      <a:pt x="1429" y="383"/>
                      <a:pt x="1427" y="381"/>
                    </a:cubicBezTo>
                    <a:cubicBezTo>
                      <a:pt x="1427" y="381"/>
                      <a:pt x="1416" y="364"/>
                      <a:pt x="1416" y="320"/>
                    </a:cubicBezTo>
                    <a:cubicBezTo>
                      <a:pt x="1416" y="276"/>
                      <a:pt x="1427" y="259"/>
                      <a:pt x="1427" y="259"/>
                    </a:cubicBezTo>
                    <a:cubicBezTo>
                      <a:pt x="1429" y="257"/>
                      <a:pt x="1432" y="255"/>
                      <a:pt x="1435" y="255"/>
                    </a:cubicBezTo>
                    <a:cubicBezTo>
                      <a:pt x="1435" y="255"/>
                      <a:pt x="1455" y="253"/>
                      <a:pt x="1493" y="275"/>
                    </a:cubicBezTo>
                    <a:cubicBezTo>
                      <a:pt x="1532" y="297"/>
                      <a:pt x="1541" y="316"/>
                      <a:pt x="1541" y="316"/>
                    </a:cubicBezTo>
                    <a:cubicBezTo>
                      <a:pt x="1542" y="318"/>
                      <a:pt x="1542" y="322"/>
                      <a:pt x="1541" y="324"/>
                    </a:cubicBezTo>
                    <a:cubicBezTo>
                      <a:pt x="1541" y="324"/>
                      <a:pt x="1532" y="343"/>
                      <a:pt x="1493" y="3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DEDEDE"/>
                  </a:gs>
                  <a:gs pos="100000">
                    <a:srgbClr val="FBFBFB"/>
                  </a:gs>
                </a:gsLst>
                <a:lin ang="5400000" scaled="1"/>
              </a:gradFill>
              <a:ln w="31750" cap="flat">
                <a:gradFill>
                  <a:gsLst>
                    <a:gs pos="0">
                      <a:sysClr val="window" lastClr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2834834" y="3000057"/>
                <a:ext cx="2102400" cy="2102400"/>
              </a:xfrm>
              <a:prstGeom prst="ellipse">
                <a:avLst/>
              </a:prstGeom>
              <a:gradFill>
                <a:gsLst>
                  <a:gs pos="0">
                    <a:srgbClr val="DDDDDD"/>
                  </a:gs>
                  <a:gs pos="100000">
                    <a:srgbClr val="FBFBFB"/>
                  </a:gs>
                </a:gsLst>
                <a:lin ang="5400000" scaled="1"/>
              </a:gradFill>
              <a:ln w="101600" cap="flat">
                <a:gradFill>
                  <a:gsLst>
                    <a:gs pos="0">
                      <a:srgbClr val="FDFDFD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black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34" name="Freeform 23"/>
              <p:cNvSpPr>
                <a:spLocks/>
              </p:cNvSpPr>
              <p:nvPr/>
            </p:nvSpPr>
            <p:spPr bwMode="auto">
              <a:xfrm>
                <a:off x="3298659" y="3423401"/>
                <a:ext cx="1174750" cy="1255712"/>
              </a:xfrm>
              <a:custGeom>
                <a:avLst/>
                <a:gdLst>
                  <a:gd name="T0" fmla="*/ 193 w 313"/>
                  <a:gd name="T1" fmla="*/ 279 h 334"/>
                  <a:gd name="T2" fmla="*/ 47 w 313"/>
                  <a:gd name="T3" fmla="*/ 330 h 334"/>
                  <a:gd name="T4" fmla="*/ 28 w 313"/>
                  <a:gd name="T5" fmla="*/ 319 h 334"/>
                  <a:gd name="T6" fmla="*/ 0 w 313"/>
                  <a:gd name="T7" fmla="*/ 167 h 334"/>
                  <a:gd name="T8" fmla="*/ 28 w 313"/>
                  <a:gd name="T9" fmla="*/ 15 h 334"/>
                  <a:gd name="T10" fmla="*/ 47 w 313"/>
                  <a:gd name="T11" fmla="*/ 4 h 334"/>
                  <a:gd name="T12" fmla="*/ 193 w 313"/>
                  <a:gd name="T13" fmla="*/ 55 h 334"/>
                  <a:gd name="T14" fmla="*/ 311 w 313"/>
                  <a:gd name="T15" fmla="*/ 156 h 334"/>
                  <a:gd name="T16" fmla="*/ 311 w 313"/>
                  <a:gd name="T17" fmla="*/ 178 h 334"/>
                  <a:gd name="T18" fmla="*/ 193 w 313"/>
                  <a:gd name="T19" fmla="*/ 27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334">
                    <a:moveTo>
                      <a:pt x="193" y="279"/>
                    </a:moveTo>
                    <a:cubicBezTo>
                      <a:pt x="98" y="334"/>
                      <a:pt x="47" y="330"/>
                      <a:pt x="47" y="330"/>
                    </a:cubicBezTo>
                    <a:cubicBezTo>
                      <a:pt x="40" y="329"/>
                      <a:pt x="32" y="325"/>
                      <a:pt x="28" y="319"/>
                    </a:cubicBezTo>
                    <a:cubicBezTo>
                      <a:pt x="28" y="319"/>
                      <a:pt x="0" y="277"/>
                      <a:pt x="0" y="167"/>
                    </a:cubicBezTo>
                    <a:cubicBezTo>
                      <a:pt x="0" y="57"/>
                      <a:pt x="28" y="15"/>
                      <a:pt x="28" y="15"/>
                    </a:cubicBezTo>
                    <a:cubicBezTo>
                      <a:pt x="32" y="9"/>
                      <a:pt x="40" y="5"/>
                      <a:pt x="47" y="4"/>
                    </a:cubicBezTo>
                    <a:cubicBezTo>
                      <a:pt x="47" y="4"/>
                      <a:pt x="98" y="0"/>
                      <a:pt x="193" y="55"/>
                    </a:cubicBezTo>
                    <a:cubicBezTo>
                      <a:pt x="289" y="110"/>
                      <a:pt x="311" y="156"/>
                      <a:pt x="311" y="156"/>
                    </a:cubicBezTo>
                    <a:cubicBezTo>
                      <a:pt x="313" y="162"/>
                      <a:pt x="313" y="172"/>
                      <a:pt x="311" y="178"/>
                    </a:cubicBezTo>
                    <a:cubicBezTo>
                      <a:pt x="311" y="178"/>
                      <a:pt x="289" y="224"/>
                      <a:pt x="193" y="279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215900" dist="50800" dir="16200000">
                  <a:prstClr val="black">
                    <a:alpha val="42000"/>
                  </a:prstClr>
                </a:innerShdw>
              </a:effectLst>
            </p:spPr>
            <p:txBody>
              <a:bodyPr anchor="ctr"/>
              <a:lstStyle/>
              <a:p>
                <a:pPr algn="ctr" defTabSz="128537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</p:grpSp>
        <p:sp>
          <p:nvSpPr>
            <p:cNvPr id="239" name="文本框 99"/>
            <p:cNvSpPr txBox="1">
              <a:spLocks noChangeArrowheads="1"/>
            </p:cNvSpPr>
            <p:nvPr/>
          </p:nvSpPr>
          <p:spPr bwMode="auto">
            <a:xfrm>
              <a:off x="3249459" y="3738453"/>
              <a:ext cx="1415684" cy="288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请替换文字内容</a:t>
              </a:r>
            </a:p>
          </p:txBody>
        </p:sp>
        <p:sp>
          <p:nvSpPr>
            <p:cNvPr id="242" name="Freeform 10"/>
            <p:cNvSpPr>
              <a:spLocks noEditPoints="1"/>
            </p:cNvSpPr>
            <p:nvPr/>
          </p:nvSpPr>
          <p:spPr bwMode="auto">
            <a:xfrm>
              <a:off x="1963475" y="3927156"/>
              <a:ext cx="465889" cy="354340"/>
            </a:xfrm>
            <a:custGeom>
              <a:avLst/>
              <a:gdLst>
                <a:gd name="T0" fmla="*/ 342000 w 500"/>
                <a:gd name="T1" fmla="*/ 0 h 327"/>
                <a:gd name="T2" fmla="*/ 192888 w 500"/>
                <a:gd name="T3" fmla="*/ 92075 h 327"/>
                <a:gd name="T4" fmla="*/ 192888 w 500"/>
                <a:gd name="T5" fmla="*/ 30163 h 327"/>
                <a:gd name="T6" fmla="*/ 124488 w 500"/>
                <a:gd name="T7" fmla="*/ 30163 h 327"/>
                <a:gd name="T8" fmla="*/ 124488 w 500"/>
                <a:gd name="T9" fmla="*/ 133350 h 327"/>
                <a:gd name="T10" fmla="*/ 0 w 500"/>
                <a:gd name="T11" fmla="*/ 209550 h 327"/>
                <a:gd name="T12" fmla="*/ 0 w 500"/>
                <a:gd name="T13" fmla="*/ 212725 h 327"/>
                <a:gd name="T14" fmla="*/ 73872 w 500"/>
                <a:gd name="T15" fmla="*/ 212725 h 327"/>
                <a:gd name="T16" fmla="*/ 342000 w 500"/>
                <a:gd name="T17" fmla="*/ 49213 h 327"/>
                <a:gd name="T18" fmla="*/ 610128 w 500"/>
                <a:gd name="T19" fmla="*/ 212725 h 327"/>
                <a:gd name="T20" fmla="*/ 684000 w 500"/>
                <a:gd name="T21" fmla="*/ 212725 h 327"/>
                <a:gd name="T22" fmla="*/ 684000 w 500"/>
                <a:gd name="T23" fmla="*/ 207963 h 327"/>
                <a:gd name="T24" fmla="*/ 342000 w 500"/>
                <a:gd name="T25" fmla="*/ 0 h 327"/>
                <a:gd name="T26" fmla="*/ 101232 w 500"/>
                <a:gd name="T27" fmla="*/ 242888 h 327"/>
                <a:gd name="T28" fmla="*/ 101232 w 500"/>
                <a:gd name="T29" fmla="*/ 519113 h 327"/>
                <a:gd name="T30" fmla="*/ 238032 w 500"/>
                <a:gd name="T31" fmla="*/ 519113 h 327"/>
                <a:gd name="T32" fmla="*/ 238032 w 500"/>
                <a:gd name="T33" fmla="*/ 355600 h 327"/>
                <a:gd name="T34" fmla="*/ 445968 w 500"/>
                <a:gd name="T35" fmla="*/ 355600 h 327"/>
                <a:gd name="T36" fmla="*/ 445968 w 500"/>
                <a:gd name="T37" fmla="*/ 519113 h 327"/>
                <a:gd name="T38" fmla="*/ 582768 w 500"/>
                <a:gd name="T39" fmla="*/ 519113 h 327"/>
                <a:gd name="T40" fmla="*/ 582768 w 500"/>
                <a:gd name="T41" fmla="*/ 242888 h 327"/>
                <a:gd name="T42" fmla="*/ 342000 w 500"/>
                <a:gd name="T43" fmla="*/ 98425 h 327"/>
                <a:gd name="T44" fmla="*/ 101232 w 500"/>
                <a:gd name="T45" fmla="*/ 242888 h 3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00" h="327">
                  <a:moveTo>
                    <a:pt x="250" y="0"/>
                  </a:moveTo>
                  <a:lnTo>
                    <a:pt x="141" y="58"/>
                  </a:lnTo>
                  <a:lnTo>
                    <a:pt x="141" y="19"/>
                  </a:lnTo>
                  <a:lnTo>
                    <a:pt x="91" y="19"/>
                  </a:lnTo>
                  <a:lnTo>
                    <a:pt x="91" y="84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54" y="134"/>
                  </a:lnTo>
                  <a:lnTo>
                    <a:pt x="250" y="31"/>
                  </a:lnTo>
                  <a:lnTo>
                    <a:pt x="446" y="134"/>
                  </a:lnTo>
                  <a:lnTo>
                    <a:pt x="500" y="134"/>
                  </a:lnTo>
                  <a:lnTo>
                    <a:pt x="500" y="131"/>
                  </a:lnTo>
                  <a:lnTo>
                    <a:pt x="250" y="0"/>
                  </a:lnTo>
                  <a:close/>
                  <a:moveTo>
                    <a:pt x="74" y="153"/>
                  </a:moveTo>
                  <a:lnTo>
                    <a:pt x="74" y="327"/>
                  </a:lnTo>
                  <a:lnTo>
                    <a:pt x="174" y="327"/>
                  </a:lnTo>
                  <a:lnTo>
                    <a:pt x="174" y="224"/>
                  </a:lnTo>
                  <a:lnTo>
                    <a:pt x="326" y="224"/>
                  </a:lnTo>
                  <a:lnTo>
                    <a:pt x="326" y="327"/>
                  </a:lnTo>
                  <a:lnTo>
                    <a:pt x="426" y="327"/>
                  </a:lnTo>
                  <a:lnTo>
                    <a:pt x="426" y="153"/>
                  </a:lnTo>
                  <a:lnTo>
                    <a:pt x="250" y="62"/>
                  </a:lnTo>
                  <a:lnTo>
                    <a:pt x="74" y="15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18" tIns="48210" rIns="96418" bIns="48210"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6" name="文本框 105"/>
            <p:cNvSpPr txBox="1">
              <a:spLocks noChangeArrowheads="1"/>
            </p:cNvSpPr>
            <p:nvPr/>
          </p:nvSpPr>
          <p:spPr bwMode="auto">
            <a:xfrm>
              <a:off x="1034948" y="3851304"/>
              <a:ext cx="412196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6418" tIns="48210" rIns="96418" bIns="482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952" kern="0" dirty="0">
                  <a:solidFill>
                    <a:sysClr val="window" lastClr="FFFFFF"/>
                  </a:solidFill>
                </a:rPr>
                <a:t>03</a:t>
              </a:r>
              <a:endParaRPr lang="zh-CN" altLang="en-US" sz="2952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229816" y="4012704"/>
              <a:ext cx="1775026" cy="495020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9" name="文本框 46"/>
          <p:cNvSpPr txBox="1"/>
          <p:nvPr/>
        </p:nvSpPr>
        <p:spPr>
          <a:xfrm>
            <a:off x="8636138" y="4293004"/>
            <a:ext cx="690022" cy="746308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/>
            <a:r>
              <a:rPr lang="en-US" altLang="zh-CN" sz="4217" dirty="0">
                <a:solidFill>
                  <a:srgbClr val="C00000"/>
                </a:solidFill>
                <a:latin typeface="Impact" pitchFamily="34" charset="0"/>
                <a:cs typeface="Aharoni" panose="02010803020104030203" pitchFamily="2" charset="-79"/>
              </a:rPr>
              <a:t>01</a:t>
            </a:r>
            <a:endParaRPr lang="zh-CN" altLang="en-US" sz="4217" dirty="0">
              <a:solidFill>
                <a:srgbClr val="C00000"/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77505" y="4408413"/>
            <a:ext cx="3000823" cy="5128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文本框 46"/>
          <p:cNvSpPr txBox="1"/>
          <p:nvPr/>
        </p:nvSpPr>
        <p:spPr>
          <a:xfrm>
            <a:off x="8603278" y="5065323"/>
            <a:ext cx="755746" cy="746308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/>
            <a:r>
              <a:rPr lang="en-US" altLang="zh-CN" sz="4217" dirty="0">
                <a:solidFill>
                  <a:srgbClr val="C00000"/>
                </a:solidFill>
                <a:latin typeface="Impact" pitchFamily="34" charset="0"/>
                <a:cs typeface="Aharoni" panose="02010803020104030203" pitchFamily="2" charset="-79"/>
              </a:rPr>
              <a:t>02</a:t>
            </a:r>
            <a:endParaRPr lang="zh-CN" altLang="en-US" sz="4217" dirty="0">
              <a:solidFill>
                <a:srgbClr val="C00000"/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277505" y="5180732"/>
            <a:ext cx="2936205" cy="5128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文本框 46"/>
          <p:cNvSpPr txBox="1"/>
          <p:nvPr/>
        </p:nvSpPr>
        <p:spPr>
          <a:xfrm>
            <a:off x="8595263" y="5843263"/>
            <a:ext cx="771776" cy="746308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/>
            <a:r>
              <a:rPr lang="en-US" altLang="zh-CN" sz="4217" dirty="0">
                <a:solidFill>
                  <a:srgbClr val="C00000"/>
                </a:solidFill>
                <a:latin typeface="Impact" pitchFamily="34" charset="0"/>
                <a:cs typeface="Aharoni" panose="02010803020104030203" pitchFamily="2" charset="-79"/>
              </a:rPr>
              <a:t>03</a:t>
            </a:r>
            <a:endParaRPr lang="zh-CN" altLang="en-US" sz="4217" dirty="0">
              <a:solidFill>
                <a:srgbClr val="C00000"/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277505" y="5958672"/>
            <a:ext cx="3000823" cy="5128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95263" y="1672109"/>
            <a:ext cx="3522744" cy="23493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-15395" y="211146"/>
            <a:ext cx="12874145" cy="7085220"/>
            <a:chOff x="-15395" y="211146"/>
            <a:chExt cx="12874145" cy="7085220"/>
          </a:xfrm>
        </p:grpSpPr>
        <p:sp>
          <p:nvSpPr>
            <p:cNvPr id="41" name="任意多边形 40"/>
            <p:cNvSpPr/>
            <p:nvPr/>
          </p:nvSpPr>
          <p:spPr>
            <a:xfrm>
              <a:off x="-15395" y="211146"/>
              <a:ext cx="944710" cy="524859"/>
            </a:xfrm>
            <a:custGeom>
              <a:avLst/>
              <a:gdLst>
                <a:gd name="connsiteX0" fmla="*/ 0 w 1090990"/>
                <a:gd name="connsiteY0" fmla="*/ 0 h 708790"/>
                <a:gd name="connsiteX1" fmla="*/ 738346 w 1090990"/>
                <a:gd name="connsiteY1" fmla="*/ 0 h 708790"/>
                <a:gd name="connsiteX2" fmla="*/ 1090990 w 1090990"/>
                <a:gd name="connsiteY2" fmla="*/ 299606 h 708790"/>
                <a:gd name="connsiteX3" fmla="*/ 1090990 w 1090990"/>
                <a:gd name="connsiteY3" fmla="*/ 409184 h 708790"/>
                <a:gd name="connsiteX4" fmla="*/ 738346 w 1090990"/>
                <a:gd name="connsiteY4" fmla="*/ 708790 h 708790"/>
                <a:gd name="connsiteX5" fmla="*/ 0 w 1090990"/>
                <a:gd name="connsiteY5" fmla="*/ 708790 h 708790"/>
                <a:gd name="connsiteX6" fmla="*/ 0 w 1090990"/>
                <a:gd name="connsiteY6" fmla="*/ 0 h 7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990" h="708790">
                  <a:moveTo>
                    <a:pt x="0" y="0"/>
                  </a:moveTo>
                  <a:lnTo>
                    <a:pt x="738346" y="0"/>
                  </a:lnTo>
                  <a:cubicBezTo>
                    <a:pt x="933106" y="0"/>
                    <a:pt x="1090990" y="134138"/>
                    <a:pt x="1090990" y="299606"/>
                  </a:cubicBezTo>
                  <a:lnTo>
                    <a:pt x="1090990" y="409184"/>
                  </a:lnTo>
                  <a:cubicBezTo>
                    <a:pt x="1090990" y="574652"/>
                    <a:pt x="933106" y="708790"/>
                    <a:pt x="738346" y="708790"/>
                  </a:cubicBezTo>
                  <a:lnTo>
                    <a:pt x="0" y="708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15395" y="7219411"/>
              <a:ext cx="12874145" cy="769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9591" y="260435"/>
            <a:ext cx="426282" cy="426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25860" y="288909"/>
            <a:ext cx="19911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37986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60" grpId="0"/>
          <p:bldP spid="61" grpId="0"/>
          <p:bldP spid="62" grpId="0"/>
          <p:bldP spid="63" grpId="0"/>
          <p:bldP spid="64" grpId="0"/>
          <p:bldP spid="5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60" grpId="0"/>
          <p:bldP spid="61" grpId="0"/>
          <p:bldP spid="62" grpId="0"/>
          <p:bldP spid="63" grpId="0"/>
          <p:bldP spid="64" grpId="0"/>
          <p:bldP spid="5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C00000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标题文字内容</a:t>
            </a:r>
            <a:endParaRPr lang="en-US" altLang="zh-CN" sz="5062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rgbClr val="C00000"/>
                </a:solidFill>
                <a:latin typeface="+mj-ea"/>
                <a:ea typeface="+mj-ea"/>
              </a:rPr>
              <a:t>02</a:t>
            </a:r>
            <a:endParaRPr lang="zh-CN" altLang="en-US" sz="7031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498" y="2737376"/>
            <a:ext cx="3923877" cy="469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8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33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4629</Words>
  <Application>Microsoft Office PowerPoint</Application>
  <PresentationFormat>自定义</PresentationFormat>
  <Paragraphs>320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Gill Sans</vt:lpstr>
      <vt:lpstr>LiHei Pro</vt:lpstr>
      <vt:lpstr>Meiryo</vt:lpstr>
      <vt:lpstr>宋体</vt:lpstr>
      <vt:lpstr>微软雅黑</vt:lpstr>
      <vt:lpstr>Agency FB</vt:lpstr>
      <vt:lpstr>Aharoni</vt:lpstr>
      <vt:lpstr>Arial</vt:lpstr>
      <vt:lpstr>Calibri</vt:lpstr>
      <vt:lpstr>Calibri Light</vt:lpstr>
      <vt:lpstr>Impact</vt:lpstr>
      <vt:lpstr>Lato Regular</vt:lpstr>
      <vt:lpstr>Palatino Linotype</vt:lpstr>
      <vt:lpstr>Roboto condensed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2016-09-19T15:34:54Z</dcterms:created>
  <dcterms:modified xsi:type="dcterms:W3CDTF">2018-06-03T05:25:16Z</dcterms:modified>
</cp:coreProperties>
</file>