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9"/>
  </p:notesMasterIdLst>
  <p:sldIdLst>
    <p:sldId id="316" r:id="rId3"/>
    <p:sldId id="317" r:id="rId4"/>
    <p:sldId id="318" r:id="rId5"/>
    <p:sldId id="319" r:id="rId6"/>
    <p:sldId id="320" r:id="rId7"/>
    <p:sldId id="321" r:id="rId8"/>
    <p:sldId id="322" r:id="rId9"/>
    <p:sldId id="323" r:id="rId10"/>
    <p:sldId id="324" r:id="rId11"/>
    <p:sldId id="325" r:id="rId12"/>
    <p:sldId id="326" r:id="rId13"/>
    <p:sldId id="327" r:id="rId14"/>
    <p:sldId id="328" r:id="rId15"/>
    <p:sldId id="329" r:id="rId16"/>
    <p:sldId id="330" r:id="rId17"/>
    <p:sldId id="331" r:id="rId18"/>
    <p:sldId id="332" r:id="rId19"/>
    <p:sldId id="333" r:id="rId20"/>
    <p:sldId id="334" r:id="rId21"/>
    <p:sldId id="335" r:id="rId22"/>
    <p:sldId id="336" r:id="rId23"/>
    <p:sldId id="337" r:id="rId24"/>
    <p:sldId id="338" r:id="rId25"/>
    <p:sldId id="339" r:id="rId26"/>
    <p:sldId id="340" r:id="rId27"/>
    <p:sldId id="341" r:id="rId28"/>
  </p:sldIdLst>
  <p:sldSz cx="10160000" cy="5715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97" userDrawn="1">
          <p15:clr>
            <a:srgbClr val="A4A3A4"/>
          </p15:clr>
        </p15:guide>
        <p15:guide id="2" pos="481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2626"/>
    <a:srgbClr val="C23B41"/>
    <a:srgbClr val="F12E29"/>
    <a:srgbClr val="FDFAE7"/>
    <a:srgbClr val="595959"/>
    <a:srgbClr val="434343"/>
    <a:srgbClr val="C74349"/>
    <a:srgbClr val="9E9E9E"/>
    <a:srgbClr val="000000"/>
    <a:srgbClr val="7F7F7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13" autoAdjust="0"/>
    <p:restoredTop sz="96195" autoAdjust="0"/>
  </p:normalViewPr>
  <p:slideViewPr>
    <p:cSldViewPr snapToGrid="0" snapToObjects="1">
      <p:cViewPr varScale="1">
        <p:scale>
          <a:sx n="129" d="100"/>
          <a:sy n="129" d="100"/>
        </p:scale>
        <p:origin x="708" y="120"/>
      </p:cViewPr>
      <p:guideLst>
        <p:guide orient="horz" pos="3297"/>
        <p:guide pos="4813"/>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8941E31-3E50-4177-983A-35774013B55C}" type="datetimeFigureOut">
              <a:rPr lang="zh-CN" altLang="en-US" smtClean="0"/>
              <a:pPr/>
              <a:t>2020/8/6</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B52989-CED1-4B43-9A14-D709EA46B4F5}" type="slidenum">
              <a:rPr lang="zh-CN" altLang="en-US" smtClean="0"/>
              <a:pPr/>
              <a:t>‹#›</a:t>
            </a:fld>
            <a:endParaRPr lang="zh-CN" altLang="en-US"/>
          </a:p>
        </p:txBody>
      </p:sp>
    </p:spTree>
    <p:extLst>
      <p:ext uri="{BB962C8B-B14F-4D97-AF65-F5344CB8AC3E}">
        <p14:creationId xmlns:p14="http://schemas.microsoft.com/office/powerpoint/2010/main" val="16030385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5B52989-CED1-4B43-9A14-D709EA46B4F5}" type="slidenum">
              <a:rPr lang="zh-CN" altLang="en-US" smtClean="0"/>
              <a:pPr/>
              <a:t>1</a:t>
            </a:fld>
            <a:endParaRPr lang="zh-CN" altLang="en-US"/>
          </a:p>
        </p:txBody>
      </p:sp>
    </p:spTree>
    <p:extLst>
      <p:ext uri="{BB962C8B-B14F-4D97-AF65-F5344CB8AC3E}">
        <p14:creationId xmlns:p14="http://schemas.microsoft.com/office/powerpoint/2010/main" val="3478079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5B52989-CED1-4B43-9A14-D709EA46B4F5}" type="slidenum">
              <a:rPr lang="zh-CN" altLang="en-US" smtClean="0"/>
              <a:pPr/>
              <a:t>10</a:t>
            </a:fld>
            <a:endParaRPr lang="zh-CN" altLang="en-US"/>
          </a:p>
        </p:txBody>
      </p:sp>
    </p:spTree>
    <p:extLst>
      <p:ext uri="{BB962C8B-B14F-4D97-AF65-F5344CB8AC3E}">
        <p14:creationId xmlns:p14="http://schemas.microsoft.com/office/powerpoint/2010/main" val="3478079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5B52989-CED1-4B43-9A14-D709EA46B4F5}" type="slidenum">
              <a:rPr lang="zh-CN" altLang="en-US" smtClean="0"/>
              <a:pPr/>
              <a:t>11</a:t>
            </a:fld>
            <a:endParaRPr lang="zh-CN" altLang="en-US"/>
          </a:p>
        </p:txBody>
      </p:sp>
    </p:spTree>
    <p:extLst>
      <p:ext uri="{BB962C8B-B14F-4D97-AF65-F5344CB8AC3E}">
        <p14:creationId xmlns:p14="http://schemas.microsoft.com/office/powerpoint/2010/main" val="3478079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5B52989-CED1-4B43-9A14-D709EA46B4F5}" type="slidenum">
              <a:rPr lang="zh-CN" altLang="en-US" smtClean="0"/>
              <a:pPr/>
              <a:t>12</a:t>
            </a:fld>
            <a:endParaRPr lang="zh-CN" altLang="en-US"/>
          </a:p>
        </p:txBody>
      </p:sp>
    </p:spTree>
    <p:extLst>
      <p:ext uri="{BB962C8B-B14F-4D97-AF65-F5344CB8AC3E}">
        <p14:creationId xmlns:p14="http://schemas.microsoft.com/office/powerpoint/2010/main" val="3478079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5B52989-CED1-4B43-9A14-D709EA46B4F5}" type="slidenum">
              <a:rPr lang="zh-CN" altLang="en-US" smtClean="0"/>
              <a:pPr/>
              <a:t>13</a:t>
            </a:fld>
            <a:endParaRPr lang="zh-CN" altLang="en-US"/>
          </a:p>
        </p:txBody>
      </p:sp>
    </p:spTree>
    <p:extLst>
      <p:ext uri="{BB962C8B-B14F-4D97-AF65-F5344CB8AC3E}">
        <p14:creationId xmlns:p14="http://schemas.microsoft.com/office/powerpoint/2010/main" val="3478079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5B52989-CED1-4B43-9A14-D709EA46B4F5}" type="slidenum">
              <a:rPr lang="zh-CN" altLang="en-US" smtClean="0"/>
              <a:pPr/>
              <a:t>14</a:t>
            </a:fld>
            <a:endParaRPr lang="zh-CN" altLang="en-US"/>
          </a:p>
        </p:txBody>
      </p:sp>
    </p:spTree>
    <p:extLst>
      <p:ext uri="{BB962C8B-B14F-4D97-AF65-F5344CB8AC3E}">
        <p14:creationId xmlns:p14="http://schemas.microsoft.com/office/powerpoint/2010/main" val="3478079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5B52989-CED1-4B43-9A14-D709EA46B4F5}" type="slidenum">
              <a:rPr lang="zh-CN" altLang="en-US" smtClean="0"/>
              <a:pPr/>
              <a:t>15</a:t>
            </a:fld>
            <a:endParaRPr lang="zh-CN" altLang="en-US"/>
          </a:p>
        </p:txBody>
      </p:sp>
    </p:spTree>
    <p:extLst>
      <p:ext uri="{BB962C8B-B14F-4D97-AF65-F5344CB8AC3E}">
        <p14:creationId xmlns:p14="http://schemas.microsoft.com/office/powerpoint/2010/main" val="3478079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5B52989-CED1-4B43-9A14-D709EA46B4F5}" type="slidenum">
              <a:rPr lang="zh-CN" altLang="en-US" smtClean="0"/>
              <a:pPr/>
              <a:t>16</a:t>
            </a:fld>
            <a:endParaRPr lang="zh-CN" altLang="en-US"/>
          </a:p>
        </p:txBody>
      </p:sp>
    </p:spTree>
    <p:extLst>
      <p:ext uri="{BB962C8B-B14F-4D97-AF65-F5344CB8AC3E}">
        <p14:creationId xmlns:p14="http://schemas.microsoft.com/office/powerpoint/2010/main" val="3478079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5B52989-CED1-4B43-9A14-D709EA46B4F5}" type="slidenum">
              <a:rPr lang="zh-CN" altLang="en-US" smtClean="0"/>
              <a:pPr/>
              <a:t>17</a:t>
            </a:fld>
            <a:endParaRPr lang="zh-CN" altLang="en-US"/>
          </a:p>
        </p:txBody>
      </p:sp>
    </p:spTree>
    <p:extLst>
      <p:ext uri="{BB962C8B-B14F-4D97-AF65-F5344CB8AC3E}">
        <p14:creationId xmlns:p14="http://schemas.microsoft.com/office/powerpoint/2010/main" val="3478079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5B52989-CED1-4B43-9A14-D709EA46B4F5}" type="slidenum">
              <a:rPr lang="zh-CN" altLang="en-US" smtClean="0"/>
              <a:pPr/>
              <a:t>18</a:t>
            </a:fld>
            <a:endParaRPr lang="zh-CN" altLang="en-US"/>
          </a:p>
        </p:txBody>
      </p:sp>
    </p:spTree>
    <p:extLst>
      <p:ext uri="{BB962C8B-B14F-4D97-AF65-F5344CB8AC3E}">
        <p14:creationId xmlns:p14="http://schemas.microsoft.com/office/powerpoint/2010/main" val="3478079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5B52989-CED1-4B43-9A14-D709EA46B4F5}" type="slidenum">
              <a:rPr lang="zh-CN" altLang="en-US" smtClean="0"/>
              <a:pPr/>
              <a:t>19</a:t>
            </a:fld>
            <a:endParaRPr lang="zh-CN" altLang="en-US"/>
          </a:p>
        </p:txBody>
      </p:sp>
    </p:spTree>
    <p:extLst>
      <p:ext uri="{BB962C8B-B14F-4D97-AF65-F5344CB8AC3E}">
        <p14:creationId xmlns:p14="http://schemas.microsoft.com/office/powerpoint/2010/main" val="3478079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5B52989-CED1-4B43-9A14-D709EA46B4F5}" type="slidenum">
              <a:rPr lang="zh-CN" altLang="en-US" smtClean="0"/>
              <a:pPr/>
              <a:t>2</a:t>
            </a:fld>
            <a:endParaRPr lang="zh-CN" altLang="en-US"/>
          </a:p>
        </p:txBody>
      </p:sp>
    </p:spTree>
    <p:extLst>
      <p:ext uri="{BB962C8B-B14F-4D97-AF65-F5344CB8AC3E}">
        <p14:creationId xmlns:p14="http://schemas.microsoft.com/office/powerpoint/2010/main" val="3478079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5B52989-CED1-4B43-9A14-D709EA46B4F5}" type="slidenum">
              <a:rPr lang="zh-CN" altLang="en-US" smtClean="0"/>
              <a:pPr/>
              <a:t>20</a:t>
            </a:fld>
            <a:endParaRPr lang="zh-CN" altLang="en-US"/>
          </a:p>
        </p:txBody>
      </p:sp>
    </p:spTree>
    <p:extLst>
      <p:ext uri="{BB962C8B-B14F-4D97-AF65-F5344CB8AC3E}">
        <p14:creationId xmlns:p14="http://schemas.microsoft.com/office/powerpoint/2010/main" val="3478079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5B52989-CED1-4B43-9A14-D709EA46B4F5}" type="slidenum">
              <a:rPr lang="zh-CN" altLang="en-US" smtClean="0"/>
              <a:pPr/>
              <a:t>21</a:t>
            </a:fld>
            <a:endParaRPr lang="zh-CN" altLang="en-US"/>
          </a:p>
        </p:txBody>
      </p:sp>
    </p:spTree>
    <p:extLst>
      <p:ext uri="{BB962C8B-B14F-4D97-AF65-F5344CB8AC3E}">
        <p14:creationId xmlns:p14="http://schemas.microsoft.com/office/powerpoint/2010/main" val="3478079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5B52989-CED1-4B43-9A14-D709EA46B4F5}" type="slidenum">
              <a:rPr lang="zh-CN" altLang="en-US" smtClean="0"/>
              <a:pPr/>
              <a:t>22</a:t>
            </a:fld>
            <a:endParaRPr lang="zh-CN" altLang="en-US"/>
          </a:p>
        </p:txBody>
      </p:sp>
    </p:spTree>
    <p:extLst>
      <p:ext uri="{BB962C8B-B14F-4D97-AF65-F5344CB8AC3E}">
        <p14:creationId xmlns:p14="http://schemas.microsoft.com/office/powerpoint/2010/main" val="3478079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5B52989-CED1-4B43-9A14-D709EA46B4F5}" type="slidenum">
              <a:rPr lang="zh-CN" altLang="en-US" smtClean="0"/>
              <a:pPr/>
              <a:t>23</a:t>
            </a:fld>
            <a:endParaRPr lang="zh-CN" altLang="en-US"/>
          </a:p>
        </p:txBody>
      </p:sp>
    </p:spTree>
    <p:extLst>
      <p:ext uri="{BB962C8B-B14F-4D97-AF65-F5344CB8AC3E}">
        <p14:creationId xmlns:p14="http://schemas.microsoft.com/office/powerpoint/2010/main" val="3478079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5B52989-CED1-4B43-9A14-D709EA46B4F5}" type="slidenum">
              <a:rPr lang="zh-CN" altLang="en-US" smtClean="0"/>
              <a:pPr/>
              <a:t>24</a:t>
            </a:fld>
            <a:endParaRPr lang="zh-CN" altLang="en-US"/>
          </a:p>
        </p:txBody>
      </p:sp>
    </p:spTree>
    <p:extLst>
      <p:ext uri="{BB962C8B-B14F-4D97-AF65-F5344CB8AC3E}">
        <p14:creationId xmlns:p14="http://schemas.microsoft.com/office/powerpoint/2010/main" val="34780799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5B52989-CED1-4B43-9A14-D709EA46B4F5}" type="slidenum">
              <a:rPr lang="zh-CN" altLang="en-US" smtClean="0"/>
              <a:pPr/>
              <a:t>25</a:t>
            </a:fld>
            <a:endParaRPr lang="zh-CN" altLang="en-US"/>
          </a:p>
        </p:txBody>
      </p:sp>
    </p:spTree>
    <p:extLst>
      <p:ext uri="{BB962C8B-B14F-4D97-AF65-F5344CB8AC3E}">
        <p14:creationId xmlns:p14="http://schemas.microsoft.com/office/powerpoint/2010/main" val="34780799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2532337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5B52989-CED1-4B43-9A14-D709EA46B4F5}" type="slidenum">
              <a:rPr lang="zh-CN" altLang="en-US" smtClean="0"/>
              <a:pPr/>
              <a:t>3</a:t>
            </a:fld>
            <a:endParaRPr lang="zh-CN" altLang="en-US"/>
          </a:p>
        </p:txBody>
      </p:sp>
    </p:spTree>
    <p:extLst>
      <p:ext uri="{BB962C8B-B14F-4D97-AF65-F5344CB8AC3E}">
        <p14:creationId xmlns:p14="http://schemas.microsoft.com/office/powerpoint/2010/main" val="3478079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5B52989-CED1-4B43-9A14-D709EA46B4F5}" type="slidenum">
              <a:rPr lang="zh-CN" altLang="en-US" smtClean="0"/>
              <a:pPr/>
              <a:t>4</a:t>
            </a:fld>
            <a:endParaRPr lang="zh-CN" altLang="en-US"/>
          </a:p>
        </p:txBody>
      </p:sp>
    </p:spTree>
    <p:extLst>
      <p:ext uri="{BB962C8B-B14F-4D97-AF65-F5344CB8AC3E}">
        <p14:creationId xmlns:p14="http://schemas.microsoft.com/office/powerpoint/2010/main" val="3478079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5B52989-CED1-4B43-9A14-D709EA46B4F5}" type="slidenum">
              <a:rPr lang="zh-CN" altLang="en-US" smtClean="0"/>
              <a:pPr/>
              <a:t>5</a:t>
            </a:fld>
            <a:endParaRPr lang="zh-CN" altLang="en-US"/>
          </a:p>
        </p:txBody>
      </p:sp>
    </p:spTree>
    <p:extLst>
      <p:ext uri="{BB962C8B-B14F-4D97-AF65-F5344CB8AC3E}">
        <p14:creationId xmlns:p14="http://schemas.microsoft.com/office/powerpoint/2010/main" val="3478079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5B52989-CED1-4B43-9A14-D709EA46B4F5}" type="slidenum">
              <a:rPr lang="zh-CN" altLang="en-US" smtClean="0"/>
              <a:pPr/>
              <a:t>6</a:t>
            </a:fld>
            <a:endParaRPr lang="zh-CN" altLang="en-US"/>
          </a:p>
        </p:txBody>
      </p:sp>
    </p:spTree>
    <p:extLst>
      <p:ext uri="{BB962C8B-B14F-4D97-AF65-F5344CB8AC3E}">
        <p14:creationId xmlns:p14="http://schemas.microsoft.com/office/powerpoint/2010/main" val="3478079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5B52989-CED1-4B43-9A14-D709EA46B4F5}" type="slidenum">
              <a:rPr lang="zh-CN" altLang="en-US" smtClean="0"/>
              <a:pPr/>
              <a:t>7</a:t>
            </a:fld>
            <a:endParaRPr lang="zh-CN" altLang="en-US"/>
          </a:p>
        </p:txBody>
      </p:sp>
    </p:spTree>
    <p:extLst>
      <p:ext uri="{BB962C8B-B14F-4D97-AF65-F5344CB8AC3E}">
        <p14:creationId xmlns:p14="http://schemas.microsoft.com/office/powerpoint/2010/main" val="3478079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5B52989-CED1-4B43-9A14-D709EA46B4F5}" type="slidenum">
              <a:rPr lang="zh-CN" altLang="en-US" smtClean="0"/>
              <a:pPr/>
              <a:t>8</a:t>
            </a:fld>
            <a:endParaRPr lang="zh-CN" altLang="en-US"/>
          </a:p>
        </p:txBody>
      </p:sp>
    </p:spTree>
    <p:extLst>
      <p:ext uri="{BB962C8B-B14F-4D97-AF65-F5344CB8AC3E}">
        <p14:creationId xmlns:p14="http://schemas.microsoft.com/office/powerpoint/2010/main" val="3478079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5B52989-CED1-4B43-9A14-D709EA46B4F5}" type="slidenum">
              <a:rPr lang="zh-CN" altLang="en-US" smtClean="0"/>
              <a:pPr/>
              <a:t>9</a:t>
            </a:fld>
            <a:endParaRPr lang="zh-CN" altLang="en-US"/>
          </a:p>
        </p:txBody>
      </p:sp>
    </p:spTree>
    <p:extLst>
      <p:ext uri="{BB962C8B-B14F-4D97-AF65-F5344CB8AC3E}">
        <p14:creationId xmlns:p14="http://schemas.microsoft.com/office/powerpoint/2010/main" val="3478079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762000" y="1775358"/>
            <a:ext cx="8636000" cy="1225021"/>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238500"/>
            <a:ext cx="7112000" cy="1460500"/>
          </a:xfrm>
        </p:spPr>
        <p:txBody>
          <a:bodyPr/>
          <a:lstStyle>
            <a:lvl1pPr marL="0" indent="0" algn="ctr">
              <a:buNone/>
              <a:defRPr>
                <a:solidFill>
                  <a:schemeClr val="tx1">
                    <a:tint val="75000"/>
                  </a:schemeClr>
                </a:solidFill>
              </a:defRPr>
            </a:lvl1pPr>
            <a:lvl2pPr marL="457196" indent="0" algn="ctr">
              <a:buNone/>
              <a:defRPr>
                <a:solidFill>
                  <a:schemeClr val="tx1">
                    <a:tint val="75000"/>
                  </a:schemeClr>
                </a:solidFill>
              </a:defRPr>
            </a:lvl2pPr>
            <a:lvl3pPr marL="914391" indent="0" algn="ctr">
              <a:buNone/>
              <a:defRPr>
                <a:solidFill>
                  <a:schemeClr val="tx1">
                    <a:tint val="75000"/>
                  </a:schemeClr>
                </a:solidFill>
              </a:defRPr>
            </a:lvl3pPr>
            <a:lvl4pPr marL="1371587" indent="0" algn="ctr">
              <a:buNone/>
              <a:defRPr>
                <a:solidFill>
                  <a:schemeClr val="tx1">
                    <a:tint val="75000"/>
                  </a:schemeClr>
                </a:solidFill>
              </a:defRPr>
            </a:lvl4pPr>
            <a:lvl5pPr marL="1828782" indent="0" algn="ctr">
              <a:buNone/>
              <a:defRPr>
                <a:solidFill>
                  <a:schemeClr val="tx1">
                    <a:tint val="75000"/>
                  </a:schemeClr>
                </a:solidFill>
              </a:defRPr>
            </a:lvl5pPr>
            <a:lvl6pPr marL="2285978" indent="0" algn="ctr">
              <a:buNone/>
              <a:defRPr>
                <a:solidFill>
                  <a:schemeClr val="tx1">
                    <a:tint val="75000"/>
                  </a:schemeClr>
                </a:solidFill>
              </a:defRPr>
            </a:lvl6pPr>
            <a:lvl7pPr marL="2743173" indent="0" algn="ctr">
              <a:buNone/>
              <a:defRPr>
                <a:solidFill>
                  <a:schemeClr val="tx1">
                    <a:tint val="75000"/>
                  </a:schemeClr>
                </a:solidFill>
              </a:defRPr>
            </a:lvl7pPr>
            <a:lvl8pPr marL="3200368" indent="0" algn="ctr">
              <a:buNone/>
              <a:defRPr>
                <a:solidFill>
                  <a:schemeClr val="tx1">
                    <a:tint val="75000"/>
                  </a:schemeClr>
                </a:solidFill>
              </a:defRPr>
            </a:lvl8pPr>
            <a:lvl9pPr marL="3657563"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91181DDD-EC55-4D34-BA74-EE6A507DEF06}" type="datetimeFigureOut">
              <a:rPr lang="zh-CN" altLang="en-US" smtClean="0"/>
              <a:pPr/>
              <a:t>2020/8/6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B1650DA-4768-43E8-905D-F747C006784D}" type="slidenum">
              <a:rPr lang="zh-CN" altLang="en-US" smtClean="0"/>
              <a:pPr/>
              <a:t>‹#›</a:t>
            </a:fld>
            <a:endParaRPr lang="zh-CN" altLang="en-US"/>
          </a:p>
        </p:txBody>
      </p:sp>
      <p:sp>
        <p:nvSpPr>
          <p:cNvPr id="7" name="TextBox 6"/>
          <p:cNvSpPr txBox="1"/>
          <p:nvPr userDrawn="1"/>
        </p:nvSpPr>
        <p:spPr>
          <a:xfrm>
            <a:off x="199459" y="4873725"/>
            <a:ext cx="1680187" cy="215444"/>
          </a:xfrm>
          <a:prstGeom prst="rect">
            <a:avLst/>
          </a:prstGeom>
          <a:noFill/>
        </p:spPr>
        <p:txBody>
          <a:bodyPr wrap="square" rtlCol="0">
            <a:spAutoFit/>
          </a:bodyPr>
          <a:lstStyle/>
          <a:p>
            <a:r>
              <a:rPr lang="en-US" altLang="zh-CN" sz="800" dirty="0" smtClean="0">
                <a:solidFill>
                  <a:schemeClr val="bg1">
                    <a:lumMod val="50000"/>
                  </a:schemeClr>
                </a:solidFill>
              </a:rPr>
              <a:t>Type your company’s name</a:t>
            </a:r>
            <a:endParaRPr lang="zh-CN" altLang="en-US" sz="800" dirty="0">
              <a:solidFill>
                <a:schemeClr val="bg1">
                  <a:lumMod val="50000"/>
                </a:schemeClr>
              </a:solidFill>
            </a:endParaRPr>
          </a:p>
        </p:txBody>
      </p:sp>
      <p:sp>
        <p:nvSpPr>
          <p:cNvPr id="8" name="TextBox 7"/>
          <p:cNvSpPr txBox="1"/>
          <p:nvPr userDrawn="1"/>
        </p:nvSpPr>
        <p:spPr>
          <a:xfrm>
            <a:off x="199459" y="5014395"/>
            <a:ext cx="1680187" cy="215444"/>
          </a:xfrm>
          <a:prstGeom prst="rect">
            <a:avLst/>
          </a:prstGeom>
          <a:noFill/>
        </p:spPr>
        <p:txBody>
          <a:bodyPr wrap="square" rtlCol="0">
            <a:spAutoFit/>
          </a:bodyPr>
          <a:lstStyle/>
          <a:p>
            <a:r>
              <a:rPr lang="en-US" altLang="zh-CN" sz="800" dirty="0" smtClean="0">
                <a:solidFill>
                  <a:schemeClr val="bg1">
                    <a:lumMod val="50000"/>
                  </a:schemeClr>
                </a:solidFill>
              </a:rPr>
              <a:t>Type the report’s name</a:t>
            </a:r>
            <a:endParaRPr lang="zh-CN" altLang="en-US" sz="800" dirty="0">
              <a:solidFill>
                <a:schemeClr val="bg1">
                  <a:lumMod val="50000"/>
                </a:schemeClr>
              </a:solidFill>
            </a:endParaRPr>
          </a:p>
        </p:txBody>
      </p:sp>
      <p:sp>
        <p:nvSpPr>
          <p:cNvPr id="9" name="TextBox 8"/>
          <p:cNvSpPr txBox="1"/>
          <p:nvPr userDrawn="1"/>
        </p:nvSpPr>
        <p:spPr>
          <a:xfrm>
            <a:off x="7640284" y="5014395"/>
            <a:ext cx="1680187" cy="215444"/>
          </a:xfrm>
          <a:prstGeom prst="rect">
            <a:avLst/>
          </a:prstGeom>
          <a:noFill/>
        </p:spPr>
        <p:txBody>
          <a:bodyPr wrap="square" rtlCol="0">
            <a:spAutoFit/>
          </a:bodyPr>
          <a:lstStyle/>
          <a:p>
            <a:r>
              <a:rPr lang="en-US" altLang="zh-CN" sz="800" dirty="0" smtClean="0">
                <a:solidFill>
                  <a:schemeClr val="bg1">
                    <a:lumMod val="50000"/>
                  </a:schemeClr>
                </a:solidFill>
              </a:rPr>
              <a:t>Type your reporting’s </a:t>
            </a:r>
            <a:r>
              <a:rPr lang="en-US" altLang="zh-CN" sz="800" dirty="0" smtClean="0">
                <a:solidFill>
                  <a:srgbClr val="DD1B06"/>
                </a:solidFill>
              </a:rPr>
              <a:t>name</a:t>
            </a:r>
            <a:endParaRPr lang="zh-CN" altLang="en-US" sz="800" dirty="0">
              <a:solidFill>
                <a:srgbClr val="DD1B06"/>
              </a:solidFill>
            </a:endParaRPr>
          </a:p>
        </p:txBody>
      </p:sp>
    </p:spTree>
    <p:extLst>
      <p:ext uri="{BB962C8B-B14F-4D97-AF65-F5344CB8AC3E}">
        <p14:creationId xmlns:p14="http://schemas.microsoft.com/office/powerpoint/2010/main" val="1591312802"/>
      </p:ext>
    </p:extLst>
  </p:cSld>
  <p:clrMapOvr>
    <a:masterClrMapping/>
  </p:clrMapOvr>
  <p:transition spd="slow" advClick="0" advTm="2000">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1181DDD-EC55-4D34-BA74-EE6A507DEF06}" type="datetimeFigureOut">
              <a:rPr lang="zh-CN" altLang="en-US" smtClean="0"/>
              <a:pPr/>
              <a:t>2020/8/6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B1650DA-4768-43E8-905D-F747C006784D}" type="slidenum">
              <a:rPr lang="zh-CN" altLang="en-US" smtClean="0"/>
              <a:pPr/>
              <a:t>‹#›</a:t>
            </a:fld>
            <a:endParaRPr lang="zh-CN" altLang="en-US"/>
          </a:p>
        </p:txBody>
      </p:sp>
    </p:spTree>
    <p:extLst>
      <p:ext uri="{BB962C8B-B14F-4D97-AF65-F5344CB8AC3E}">
        <p14:creationId xmlns:p14="http://schemas.microsoft.com/office/powerpoint/2010/main" val="996368278"/>
      </p:ext>
    </p:extLst>
  </p:cSld>
  <p:clrMapOvr>
    <a:masterClrMapping/>
  </p:clrMapOvr>
  <p:transition spd="slow" advClick="0" advTm="2000">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366000" y="190500"/>
            <a:ext cx="2286000" cy="40640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08001" y="190500"/>
            <a:ext cx="6688667" cy="40640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1181DDD-EC55-4D34-BA74-EE6A507DEF06}" type="datetimeFigureOut">
              <a:rPr lang="zh-CN" altLang="en-US" smtClean="0"/>
              <a:pPr/>
              <a:t>2020/8/6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B1650DA-4768-43E8-905D-F747C006784D}" type="slidenum">
              <a:rPr lang="zh-CN" altLang="en-US" smtClean="0"/>
              <a:pPr/>
              <a:t>‹#›</a:t>
            </a:fld>
            <a:endParaRPr lang="zh-CN" altLang="en-US"/>
          </a:p>
        </p:txBody>
      </p:sp>
    </p:spTree>
    <p:extLst>
      <p:ext uri="{BB962C8B-B14F-4D97-AF65-F5344CB8AC3E}">
        <p14:creationId xmlns:p14="http://schemas.microsoft.com/office/powerpoint/2010/main" val="2370810432"/>
      </p:ext>
    </p:extLst>
  </p:cSld>
  <p:clrMapOvr>
    <a:masterClrMapping/>
  </p:clrMapOvr>
  <p:transition spd="slow" advClick="0" advTm="2000">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270000" y="935302"/>
            <a:ext cx="7620000" cy="1989667"/>
          </a:xfrm>
        </p:spPr>
        <p:txBody>
          <a:bodyPr anchor="b"/>
          <a:lstStyle>
            <a:lvl1pPr algn="ctr">
              <a:defRPr sz="5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270000" y="3001698"/>
            <a:ext cx="7620000" cy="1379802"/>
          </a:xfrm>
        </p:spPr>
        <p:txBody>
          <a:bodyPr/>
          <a:lstStyle>
            <a:lvl1pPr marL="0" indent="0" algn="ctr">
              <a:buNone/>
              <a:defRPr sz="2000"/>
            </a:lvl1pPr>
            <a:lvl2pPr marL="380985" indent="0" algn="ctr">
              <a:buNone/>
              <a:defRPr sz="1667"/>
            </a:lvl2pPr>
            <a:lvl3pPr marL="761970" indent="0" algn="ctr">
              <a:buNone/>
              <a:defRPr sz="1500"/>
            </a:lvl3pPr>
            <a:lvl4pPr marL="1142954" indent="0" algn="ctr">
              <a:buNone/>
              <a:defRPr sz="1333"/>
            </a:lvl4pPr>
            <a:lvl5pPr marL="1523939" indent="0" algn="ctr">
              <a:buNone/>
              <a:defRPr sz="1333"/>
            </a:lvl5pPr>
            <a:lvl6pPr marL="1904924" indent="0" algn="ctr">
              <a:buNone/>
              <a:defRPr sz="1333"/>
            </a:lvl6pPr>
            <a:lvl7pPr marL="2285909" indent="0" algn="ctr">
              <a:buNone/>
              <a:defRPr sz="1333"/>
            </a:lvl7pPr>
            <a:lvl8pPr marL="2666893" indent="0" algn="ctr">
              <a:buNone/>
              <a:defRPr sz="1333"/>
            </a:lvl8pPr>
            <a:lvl9pPr marL="3047878" indent="0" algn="ctr">
              <a:buNone/>
              <a:defRPr sz="1333"/>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27250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583569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93208" y="1424782"/>
            <a:ext cx="8763000" cy="2377281"/>
          </a:xfrm>
        </p:spPr>
        <p:txBody>
          <a:bodyPr anchor="b"/>
          <a:lstStyle>
            <a:lvl1pPr>
              <a:defRPr sz="5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93208" y="3824553"/>
            <a:ext cx="8763000" cy="1250156"/>
          </a:xfrm>
        </p:spPr>
        <p:txBody>
          <a:bodyPr/>
          <a:lstStyle>
            <a:lvl1pPr marL="0" indent="0">
              <a:buNone/>
              <a:defRPr sz="2000">
                <a:solidFill>
                  <a:schemeClr val="tx1">
                    <a:tint val="75000"/>
                  </a:schemeClr>
                </a:solidFill>
              </a:defRPr>
            </a:lvl1pPr>
            <a:lvl2pPr marL="380985" indent="0">
              <a:buNone/>
              <a:defRPr sz="1667">
                <a:solidFill>
                  <a:schemeClr val="tx1">
                    <a:tint val="75000"/>
                  </a:schemeClr>
                </a:solidFill>
              </a:defRPr>
            </a:lvl2pPr>
            <a:lvl3pPr marL="761970" indent="0">
              <a:buNone/>
              <a:defRPr sz="1500">
                <a:solidFill>
                  <a:schemeClr val="tx1">
                    <a:tint val="75000"/>
                  </a:schemeClr>
                </a:solidFill>
              </a:defRPr>
            </a:lvl3pPr>
            <a:lvl4pPr marL="1142954" indent="0">
              <a:buNone/>
              <a:defRPr sz="1333">
                <a:solidFill>
                  <a:schemeClr val="tx1">
                    <a:tint val="75000"/>
                  </a:schemeClr>
                </a:solidFill>
              </a:defRPr>
            </a:lvl4pPr>
            <a:lvl5pPr marL="1523939" indent="0">
              <a:buNone/>
              <a:defRPr sz="1333">
                <a:solidFill>
                  <a:schemeClr val="tx1">
                    <a:tint val="75000"/>
                  </a:schemeClr>
                </a:solidFill>
              </a:defRPr>
            </a:lvl5pPr>
            <a:lvl6pPr marL="1904924" indent="0">
              <a:buNone/>
              <a:defRPr sz="1333">
                <a:solidFill>
                  <a:schemeClr val="tx1">
                    <a:tint val="75000"/>
                  </a:schemeClr>
                </a:solidFill>
              </a:defRPr>
            </a:lvl6pPr>
            <a:lvl7pPr marL="2285909" indent="0">
              <a:buNone/>
              <a:defRPr sz="1333">
                <a:solidFill>
                  <a:schemeClr val="tx1">
                    <a:tint val="75000"/>
                  </a:schemeClr>
                </a:solidFill>
              </a:defRPr>
            </a:lvl7pPr>
            <a:lvl8pPr marL="2666893" indent="0">
              <a:buNone/>
              <a:defRPr sz="1333">
                <a:solidFill>
                  <a:schemeClr val="tx1">
                    <a:tint val="75000"/>
                  </a:schemeClr>
                </a:solidFill>
              </a:defRPr>
            </a:lvl8pPr>
            <a:lvl9pPr marL="3047878" indent="0">
              <a:buNone/>
              <a:defRPr sz="1333">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88633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98500" y="1521354"/>
            <a:ext cx="4318000" cy="362611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5143500" y="1521354"/>
            <a:ext cx="4318000" cy="362611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87384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99823" y="304271"/>
            <a:ext cx="8763000" cy="1104636"/>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99824" y="1400969"/>
            <a:ext cx="4298156" cy="686593"/>
          </a:xfrm>
        </p:spPr>
        <p:txBody>
          <a:bodyPr anchor="b"/>
          <a:lstStyle>
            <a:lvl1pPr marL="0" indent="0">
              <a:buNone/>
              <a:defRPr sz="2000" b="1"/>
            </a:lvl1pPr>
            <a:lvl2pPr marL="380985" indent="0">
              <a:buNone/>
              <a:defRPr sz="1667" b="1"/>
            </a:lvl2pPr>
            <a:lvl3pPr marL="761970" indent="0">
              <a:buNone/>
              <a:defRPr sz="1500" b="1"/>
            </a:lvl3pPr>
            <a:lvl4pPr marL="1142954" indent="0">
              <a:buNone/>
              <a:defRPr sz="1333" b="1"/>
            </a:lvl4pPr>
            <a:lvl5pPr marL="1523939" indent="0">
              <a:buNone/>
              <a:defRPr sz="1333" b="1"/>
            </a:lvl5pPr>
            <a:lvl6pPr marL="1904924" indent="0">
              <a:buNone/>
              <a:defRPr sz="1333" b="1"/>
            </a:lvl6pPr>
            <a:lvl7pPr marL="2285909" indent="0">
              <a:buNone/>
              <a:defRPr sz="1333" b="1"/>
            </a:lvl7pPr>
            <a:lvl8pPr marL="2666893" indent="0">
              <a:buNone/>
              <a:defRPr sz="1333" b="1"/>
            </a:lvl8pPr>
            <a:lvl9pPr marL="3047878" indent="0">
              <a:buNone/>
              <a:defRPr sz="1333" b="1"/>
            </a:lvl9pPr>
          </a:lstStyle>
          <a:p>
            <a:pPr lvl="0"/>
            <a:r>
              <a:rPr lang="zh-CN" altLang="en-US" smtClean="0"/>
              <a:t>单击此处编辑母版文本样式</a:t>
            </a:r>
          </a:p>
        </p:txBody>
      </p:sp>
      <p:sp>
        <p:nvSpPr>
          <p:cNvPr id="4" name="Content Placeholder 3"/>
          <p:cNvSpPr>
            <a:spLocks noGrp="1"/>
          </p:cNvSpPr>
          <p:nvPr>
            <p:ph sz="half" idx="2"/>
          </p:nvPr>
        </p:nvSpPr>
        <p:spPr>
          <a:xfrm>
            <a:off x="699824" y="2087563"/>
            <a:ext cx="4298156" cy="307049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5143500" y="1400969"/>
            <a:ext cx="4319323" cy="686593"/>
          </a:xfrm>
        </p:spPr>
        <p:txBody>
          <a:bodyPr anchor="b"/>
          <a:lstStyle>
            <a:lvl1pPr marL="0" indent="0">
              <a:buNone/>
              <a:defRPr sz="2000" b="1"/>
            </a:lvl1pPr>
            <a:lvl2pPr marL="380985" indent="0">
              <a:buNone/>
              <a:defRPr sz="1667" b="1"/>
            </a:lvl2pPr>
            <a:lvl3pPr marL="761970" indent="0">
              <a:buNone/>
              <a:defRPr sz="1500" b="1"/>
            </a:lvl3pPr>
            <a:lvl4pPr marL="1142954" indent="0">
              <a:buNone/>
              <a:defRPr sz="1333" b="1"/>
            </a:lvl4pPr>
            <a:lvl5pPr marL="1523939" indent="0">
              <a:buNone/>
              <a:defRPr sz="1333" b="1"/>
            </a:lvl5pPr>
            <a:lvl6pPr marL="1904924" indent="0">
              <a:buNone/>
              <a:defRPr sz="1333" b="1"/>
            </a:lvl6pPr>
            <a:lvl7pPr marL="2285909" indent="0">
              <a:buNone/>
              <a:defRPr sz="1333" b="1"/>
            </a:lvl7pPr>
            <a:lvl8pPr marL="2666893" indent="0">
              <a:buNone/>
              <a:defRPr sz="1333" b="1"/>
            </a:lvl8pPr>
            <a:lvl9pPr marL="3047878" indent="0">
              <a:buNone/>
              <a:defRPr sz="1333" b="1"/>
            </a:lvl9pPr>
          </a:lstStyle>
          <a:p>
            <a:pPr lvl="0"/>
            <a:r>
              <a:rPr lang="zh-CN" altLang="en-US" smtClean="0"/>
              <a:t>单击此处编辑母版文本样式</a:t>
            </a:r>
          </a:p>
        </p:txBody>
      </p:sp>
      <p:sp>
        <p:nvSpPr>
          <p:cNvPr id="6" name="Content Placeholder 5"/>
          <p:cNvSpPr>
            <a:spLocks noGrp="1"/>
          </p:cNvSpPr>
          <p:nvPr>
            <p:ph sz="quarter" idx="4"/>
          </p:nvPr>
        </p:nvSpPr>
        <p:spPr>
          <a:xfrm>
            <a:off x="5143500" y="2087563"/>
            <a:ext cx="4319323" cy="307049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29848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25807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58877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99824" y="381000"/>
            <a:ext cx="3276864" cy="1333500"/>
          </a:xfrm>
        </p:spPr>
        <p:txBody>
          <a:bodyPr anchor="b"/>
          <a:lstStyle>
            <a:lvl1pPr>
              <a:defRPr sz="2667"/>
            </a:lvl1pPr>
          </a:lstStyle>
          <a:p>
            <a:r>
              <a:rPr lang="zh-CN" altLang="en-US" smtClean="0"/>
              <a:t>单击此处编辑母版标题样式</a:t>
            </a:r>
            <a:endParaRPr lang="en-US" dirty="0"/>
          </a:p>
        </p:txBody>
      </p:sp>
      <p:sp>
        <p:nvSpPr>
          <p:cNvPr id="3" name="Content Placeholder 2"/>
          <p:cNvSpPr>
            <a:spLocks noGrp="1"/>
          </p:cNvSpPr>
          <p:nvPr>
            <p:ph idx="1"/>
          </p:nvPr>
        </p:nvSpPr>
        <p:spPr>
          <a:xfrm>
            <a:off x="4319323" y="822855"/>
            <a:ext cx="5143500" cy="4061354"/>
          </a:xfrm>
        </p:spPr>
        <p:txBody>
          <a:bodyPr/>
          <a:lstStyle>
            <a:lvl1pPr>
              <a:defRPr sz="2667"/>
            </a:lvl1pPr>
            <a:lvl2pPr>
              <a:defRPr sz="2333"/>
            </a:lvl2pPr>
            <a:lvl3pPr>
              <a:defRPr sz="2000"/>
            </a:lvl3pPr>
            <a:lvl4pPr>
              <a:defRPr sz="1667"/>
            </a:lvl4pPr>
            <a:lvl5pPr>
              <a:defRPr sz="1667"/>
            </a:lvl5pPr>
            <a:lvl6pPr>
              <a:defRPr sz="1667"/>
            </a:lvl6pPr>
            <a:lvl7pPr>
              <a:defRPr sz="1667"/>
            </a:lvl7pPr>
            <a:lvl8pPr>
              <a:defRPr sz="1667"/>
            </a:lvl8pPr>
            <a:lvl9pPr>
              <a:defRPr sz="1667"/>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99824" y="1714500"/>
            <a:ext cx="3276864" cy="3176323"/>
          </a:xfrm>
        </p:spPr>
        <p:txBody>
          <a:bodyPr/>
          <a:lstStyle>
            <a:lvl1pPr marL="0" indent="0">
              <a:buNone/>
              <a:defRPr sz="1333"/>
            </a:lvl1pPr>
            <a:lvl2pPr marL="380985" indent="0">
              <a:buNone/>
              <a:defRPr sz="1167"/>
            </a:lvl2pPr>
            <a:lvl3pPr marL="761970" indent="0">
              <a:buNone/>
              <a:defRPr sz="1000"/>
            </a:lvl3pPr>
            <a:lvl4pPr marL="1142954" indent="0">
              <a:buNone/>
              <a:defRPr sz="833"/>
            </a:lvl4pPr>
            <a:lvl5pPr marL="1523939" indent="0">
              <a:buNone/>
              <a:defRPr sz="833"/>
            </a:lvl5pPr>
            <a:lvl6pPr marL="1904924" indent="0">
              <a:buNone/>
              <a:defRPr sz="833"/>
            </a:lvl6pPr>
            <a:lvl7pPr marL="2285909" indent="0">
              <a:buNone/>
              <a:defRPr sz="833"/>
            </a:lvl7pPr>
            <a:lvl8pPr marL="2666893" indent="0">
              <a:buNone/>
              <a:defRPr sz="833"/>
            </a:lvl8pPr>
            <a:lvl9pPr marL="3047878" indent="0">
              <a:buNone/>
              <a:defRPr sz="833"/>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747157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1181DDD-EC55-4D34-BA74-EE6A507DEF06}" type="datetimeFigureOut">
              <a:rPr lang="zh-CN" altLang="en-US" smtClean="0"/>
              <a:pPr/>
              <a:t>2020/8/6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B1650DA-4768-43E8-905D-F747C006784D}" type="slidenum">
              <a:rPr lang="zh-CN" altLang="en-US" smtClean="0"/>
              <a:pPr/>
              <a:t>‹#›</a:t>
            </a:fld>
            <a:endParaRPr lang="zh-CN" altLang="en-US"/>
          </a:p>
        </p:txBody>
      </p:sp>
    </p:spTree>
    <p:extLst>
      <p:ext uri="{BB962C8B-B14F-4D97-AF65-F5344CB8AC3E}">
        <p14:creationId xmlns:p14="http://schemas.microsoft.com/office/powerpoint/2010/main" val="3315890974"/>
      </p:ext>
    </p:extLst>
  </p:cSld>
  <p:clrMapOvr>
    <a:masterClrMapping/>
  </p:clrMapOvr>
  <p:transition spd="slow" advClick="0" advTm="2000">
    <p:wip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99824" y="381000"/>
            <a:ext cx="3276864" cy="1333500"/>
          </a:xfrm>
        </p:spPr>
        <p:txBody>
          <a:bodyPr anchor="b"/>
          <a:lstStyle>
            <a:lvl1pPr>
              <a:defRPr sz="2667"/>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4319323" y="822855"/>
            <a:ext cx="5143500" cy="4061354"/>
          </a:xfrm>
        </p:spPr>
        <p:txBody>
          <a:bodyPr anchor="t"/>
          <a:lstStyle>
            <a:lvl1pPr marL="0" indent="0">
              <a:buNone/>
              <a:defRPr sz="2667"/>
            </a:lvl1pPr>
            <a:lvl2pPr marL="380985" indent="0">
              <a:buNone/>
              <a:defRPr sz="2333"/>
            </a:lvl2pPr>
            <a:lvl3pPr marL="761970" indent="0">
              <a:buNone/>
              <a:defRPr sz="2000"/>
            </a:lvl3pPr>
            <a:lvl4pPr marL="1142954" indent="0">
              <a:buNone/>
              <a:defRPr sz="1667"/>
            </a:lvl4pPr>
            <a:lvl5pPr marL="1523939" indent="0">
              <a:buNone/>
              <a:defRPr sz="1667"/>
            </a:lvl5pPr>
            <a:lvl6pPr marL="1904924" indent="0">
              <a:buNone/>
              <a:defRPr sz="1667"/>
            </a:lvl6pPr>
            <a:lvl7pPr marL="2285909" indent="0">
              <a:buNone/>
              <a:defRPr sz="1667"/>
            </a:lvl7pPr>
            <a:lvl8pPr marL="2666893" indent="0">
              <a:buNone/>
              <a:defRPr sz="1667"/>
            </a:lvl8pPr>
            <a:lvl9pPr marL="3047878" indent="0">
              <a:buNone/>
              <a:defRPr sz="1667"/>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99824" y="1714500"/>
            <a:ext cx="3276864" cy="3176323"/>
          </a:xfrm>
        </p:spPr>
        <p:txBody>
          <a:bodyPr/>
          <a:lstStyle>
            <a:lvl1pPr marL="0" indent="0">
              <a:buNone/>
              <a:defRPr sz="1333"/>
            </a:lvl1pPr>
            <a:lvl2pPr marL="380985" indent="0">
              <a:buNone/>
              <a:defRPr sz="1167"/>
            </a:lvl2pPr>
            <a:lvl3pPr marL="761970" indent="0">
              <a:buNone/>
              <a:defRPr sz="1000"/>
            </a:lvl3pPr>
            <a:lvl4pPr marL="1142954" indent="0">
              <a:buNone/>
              <a:defRPr sz="833"/>
            </a:lvl4pPr>
            <a:lvl5pPr marL="1523939" indent="0">
              <a:buNone/>
              <a:defRPr sz="833"/>
            </a:lvl5pPr>
            <a:lvl6pPr marL="1904924" indent="0">
              <a:buNone/>
              <a:defRPr sz="833"/>
            </a:lvl6pPr>
            <a:lvl7pPr marL="2285909" indent="0">
              <a:buNone/>
              <a:defRPr sz="833"/>
            </a:lvl7pPr>
            <a:lvl8pPr marL="2666893" indent="0">
              <a:buNone/>
              <a:defRPr sz="833"/>
            </a:lvl8pPr>
            <a:lvl9pPr marL="3047878" indent="0">
              <a:buNone/>
              <a:defRPr sz="833"/>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603700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51011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70750" y="304271"/>
            <a:ext cx="2190750" cy="484319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98500" y="304271"/>
            <a:ext cx="6445250" cy="484319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83006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02570" y="3672420"/>
            <a:ext cx="8636000" cy="1135063"/>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02570" y="2422261"/>
            <a:ext cx="8636000" cy="1250156"/>
          </a:xfrm>
        </p:spPr>
        <p:txBody>
          <a:bodyPr anchor="b"/>
          <a:lstStyle>
            <a:lvl1pPr marL="0" indent="0">
              <a:buNone/>
              <a:defRPr sz="2000">
                <a:solidFill>
                  <a:schemeClr val="tx1">
                    <a:tint val="75000"/>
                  </a:schemeClr>
                </a:solidFill>
              </a:defRPr>
            </a:lvl1pPr>
            <a:lvl2pPr marL="457196" indent="0">
              <a:buNone/>
              <a:defRPr sz="1800">
                <a:solidFill>
                  <a:schemeClr val="tx1">
                    <a:tint val="75000"/>
                  </a:schemeClr>
                </a:solidFill>
              </a:defRPr>
            </a:lvl2pPr>
            <a:lvl3pPr marL="914391" indent="0">
              <a:buNone/>
              <a:defRPr sz="1600">
                <a:solidFill>
                  <a:schemeClr val="tx1">
                    <a:tint val="75000"/>
                  </a:schemeClr>
                </a:solidFill>
              </a:defRPr>
            </a:lvl3pPr>
            <a:lvl4pPr marL="1371587" indent="0">
              <a:buNone/>
              <a:defRPr sz="1400">
                <a:solidFill>
                  <a:schemeClr val="tx1">
                    <a:tint val="75000"/>
                  </a:schemeClr>
                </a:solidFill>
              </a:defRPr>
            </a:lvl4pPr>
            <a:lvl5pPr marL="1828782" indent="0">
              <a:buNone/>
              <a:defRPr sz="1400">
                <a:solidFill>
                  <a:schemeClr val="tx1">
                    <a:tint val="75000"/>
                  </a:schemeClr>
                </a:solidFill>
              </a:defRPr>
            </a:lvl5pPr>
            <a:lvl6pPr marL="2285978" indent="0">
              <a:buNone/>
              <a:defRPr sz="1400">
                <a:solidFill>
                  <a:schemeClr val="tx1">
                    <a:tint val="75000"/>
                  </a:schemeClr>
                </a:solidFill>
              </a:defRPr>
            </a:lvl6pPr>
            <a:lvl7pPr marL="2743173" indent="0">
              <a:buNone/>
              <a:defRPr sz="1400">
                <a:solidFill>
                  <a:schemeClr val="tx1">
                    <a:tint val="75000"/>
                  </a:schemeClr>
                </a:solidFill>
              </a:defRPr>
            </a:lvl7pPr>
            <a:lvl8pPr marL="3200368" indent="0">
              <a:buNone/>
              <a:defRPr sz="1400">
                <a:solidFill>
                  <a:schemeClr val="tx1">
                    <a:tint val="75000"/>
                  </a:schemeClr>
                </a:solidFill>
              </a:defRPr>
            </a:lvl8pPr>
            <a:lvl9pPr marL="3657563"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91181DDD-EC55-4D34-BA74-EE6A507DEF06}" type="datetimeFigureOut">
              <a:rPr lang="zh-CN" altLang="en-US" smtClean="0"/>
              <a:pPr/>
              <a:t>2020/8/6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B1650DA-4768-43E8-905D-F747C006784D}" type="slidenum">
              <a:rPr lang="zh-CN" altLang="en-US" smtClean="0"/>
              <a:pPr/>
              <a:t>‹#›</a:t>
            </a:fld>
            <a:endParaRPr lang="zh-CN" altLang="en-US"/>
          </a:p>
        </p:txBody>
      </p:sp>
    </p:spTree>
    <p:extLst>
      <p:ext uri="{BB962C8B-B14F-4D97-AF65-F5344CB8AC3E}">
        <p14:creationId xmlns:p14="http://schemas.microsoft.com/office/powerpoint/2010/main" val="406915745"/>
      </p:ext>
    </p:extLst>
  </p:cSld>
  <p:clrMapOvr>
    <a:masterClrMapping/>
  </p:clrMapOvr>
  <p:transition spd="slow" advClick="0" advTm="2000">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08000" y="1111250"/>
            <a:ext cx="4487333" cy="3143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164668" y="1111250"/>
            <a:ext cx="4487333" cy="3143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1181DDD-EC55-4D34-BA74-EE6A507DEF06}" type="datetimeFigureOut">
              <a:rPr lang="zh-CN" altLang="en-US" smtClean="0"/>
              <a:pPr/>
              <a:t>2020/8/6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B1650DA-4768-43E8-905D-F747C006784D}" type="slidenum">
              <a:rPr lang="zh-CN" altLang="en-US" smtClean="0"/>
              <a:pPr/>
              <a:t>‹#›</a:t>
            </a:fld>
            <a:endParaRPr lang="zh-CN" altLang="en-US"/>
          </a:p>
        </p:txBody>
      </p:sp>
    </p:spTree>
    <p:extLst>
      <p:ext uri="{BB962C8B-B14F-4D97-AF65-F5344CB8AC3E}">
        <p14:creationId xmlns:p14="http://schemas.microsoft.com/office/powerpoint/2010/main" val="3007730459"/>
      </p:ext>
    </p:extLst>
  </p:cSld>
  <p:clrMapOvr>
    <a:masterClrMapping/>
  </p:clrMapOvr>
  <p:transition spd="slow" advClick="0" advTm="2000">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508000" y="228865"/>
            <a:ext cx="9144000" cy="9525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08000" y="1279264"/>
            <a:ext cx="4489098" cy="533135"/>
          </a:xfrm>
        </p:spPr>
        <p:txBody>
          <a:bodyPr anchor="b"/>
          <a:lstStyle>
            <a:lvl1pPr marL="0" indent="0">
              <a:buNone/>
              <a:defRPr sz="2400" b="1"/>
            </a:lvl1pPr>
            <a:lvl2pPr marL="457196" indent="0">
              <a:buNone/>
              <a:defRPr sz="2000" b="1"/>
            </a:lvl2pPr>
            <a:lvl3pPr marL="914391" indent="0">
              <a:buNone/>
              <a:defRPr sz="1800" b="1"/>
            </a:lvl3pPr>
            <a:lvl4pPr marL="1371587" indent="0">
              <a:buNone/>
              <a:defRPr sz="1600" b="1"/>
            </a:lvl4pPr>
            <a:lvl5pPr marL="1828782" indent="0">
              <a:buNone/>
              <a:defRPr sz="1600" b="1"/>
            </a:lvl5pPr>
            <a:lvl6pPr marL="2285978" indent="0">
              <a:buNone/>
              <a:defRPr sz="1600" b="1"/>
            </a:lvl6pPr>
            <a:lvl7pPr marL="2743173" indent="0">
              <a:buNone/>
              <a:defRPr sz="1600" b="1"/>
            </a:lvl7pPr>
            <a:lvl8pPr marL="3200368" indent="0">
              <a:buNone/>
              <a:defRPr sz="1600" b="1"/>
            </a:lvl8pPr>
            <a:lvl9pPr marL="3657563"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508000" y="1812396"/>
            <a:ext cx="448909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161142" y="1279264"/>
            <a:ext cx="4490861" cy="533135"/>
          </a:xfrm>
        </p:spPr>
        <p:txBody>
          <a:bodyPr anchor="b"/>
          <a:lstStyle>
            <a:lvl1pPr marL="0" indent="0">
              <a:buNone/>
              <a:defRPr sz="2400" b="1"/>
            </a:lvl1pPr>
            <a:lvl2pPr marL="457196" indent="0">
              <a:buNone/>
              <a:defRPr sz="2000" b="1"/>
            </a:lvl2pPr>
            <a:lvl3pPr marL="914391" indent="0">
              <a:buNone/>
              <a:defRPr sz="1800" b="1"/>
            </a:lvl3pPr>
            <a:lvl4pPr marL="1371587" indent="0">
              <a:buNone/>
              <a:defRPr sz="1600" b="1"/>
            </a:lvl4pPr>
            <a:lvl5pPr marL="1828782" indent="0">
              <a:buNone/>
              <a:defRPr sz="1600" b="1"/>
            </a:lvl5pPr>
            <a:lvl6pPr marL="2285978" indent="0">
              <a:buNone/>
              <a:defRPr sz="1600" b="1"/>
            </a:lvl6pPr>
            <a:lvl7pPr marL="2743173" indent="0">
              <a:buNone/>
              <a:defRPr sz="1600" b="1"/>
            </a:lvl7pPr>
            <a:lvl8pPr marL="3200368" indent="0">
              <a:buNone/>
              <a:defRPr sz="1600" b="1"/>
            </a:lvl8pPr>
            <a:lvl9pPr marL="3657563"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5161142" y="1812396"/>
            <a:ext cx="4490861"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1181DDD-EC55-4D34-BA74-EE6A507DEF06}" type="datetimeFigureOut">
              <a:rPr lang="zh-CN" altLang="en-US" smtClean="0"/>
              <a:pPr/>
              <a:t>2020/8/6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B1650DA-4768-43E8-905D-F747C006784D}" type="slidenum">
              <a:rPr lang="zh-CN" altLang="en-US" smtClean="0"/>
              <a:pPr/>
              <a:t>‹#›</a:t>
            </a:fld>
            <a:endParaRPr lang="zh-CN" altLang="en-US"/>
          </a:p>
        </p:txBody>
      </p:sp>
    </p:spTree>
    <p:extLst>
      <p:ext uri="{BB962C8B-B14F-4D97-AF65-F5344CB8AC3E}">
        <p14:creationId xmlns:p14="http://schemas.microsoft.com/office/powerpoint/2010/main" val="424698646"/>
      </p:ext>
    </p:extLst>
  </p:cSld>
  <p:clrMapOvr>
    <a:masterClrMapping/>
  </p:clrMapOvr>
  <p:transition spd="slow" advClick="0" advTm="2000">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1181DDD-EC55-4D34-BA74-EE6A507DEF06}" type="datetimeFigureOut">
              <a:rPr lang="zh-CN" altLang="en-US" smtClean="0"/>
              <a:pPr/>
              <a:t>2020/8/6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B1650DA-4768-43E8-905D-F747C006784D}" type="slidenum">
              <a:rPr lang="zh-CN" altLang="en-US" smtClean="0"/>
              <a:pPr/>
              <a:t>‹#›</a:t>
            </a:fld>
            <a:endParaRPr lang="zh-CN" altLang="en-US"/>
          </a:p>
        </p:txBody>
      </p:sp>
    </p:spTree>
    <p:extLst>
      <p:ext uri="{BB962C8B-B14F-4D97-AF65-F5344CB8AC3E}">
        <p14:creationId xmlns:p14="http://schemas.microsoft.com/office/powerpoint/2010/main" val="3391320670"/>
      </p:ext>
    </p:extLst>
  </p:cSld>
  <p:clrMapOvr>
    <a:masterClrMapping/>
  </p:clrMapOvr>
  <p:transition spd="slow" advClick="0" advTm="2000">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1181DDD-EC55-4D34-BA74-EE6A507DEF06}" type="datetimeFigureOut">
              <a:rPr lang="zh-CN" altLang="en-US" smtClean="0"/>
              <a:pPr/>
              <a:t>2020/8/6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B1650DA-4768-43E8-905D-F747C006784D}" type="slidenum">
              <a:rPr lang="zh-CN" altLang="en-US" smtClean="0"/>
              <a:pPr/>
              <a:t>‹#›</a:t>
            </a:fld>
            <a:endParaRPr lang="zh-CN" altLang="en-US"/>
          </a:p>
        </p:txBody>
      </p:sp>
    </p:spTree>
    <p:extLst>
      <p:ext uri="{BB962C8B-B14F-4D97-AF65-F5344CB8AC3E}">
        <p14:creationId xmlns:p14="http://schemas.microsoft.com/office/powerpoint/2010/main" val="3573571810"/>
      </p:ext>
    </p:extLst>
  </p:cSld>
  <p:clrMapOvr>
    <a:masterClrMapping/>
  </p:clrMapOvr>
  <p:transition spd="slow" advClick="0" advTm="2000">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08003" y="227545"/>
            <a:ext cx="3342570" cy="968375"/>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972278" y="227542"/>
            <a:ext cx="5679722"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08003" y="1195920"/>
            <a:ext cx="3342570" cy="3909219"/>
          </a:xfrm>
        </p:spPr>
        <p:txBody>
          <a:bodyPr/>
          <a:lstStyle>
            <a:lvl1pPr marL="0" indent="0">
              <a:buNone/>
              <a:defRPr sz="1400"/>
            </a:lvl1pPr>
            <a:lvl2pPr marL="457196" indent="0">
              <a:buNone/>
              <a:defRPr sz="1200"/>
            </a:lvl2pPr>
            <a:lvl3pPr marL="914391" indent="0">
              <a:buNone/>
              <a:defRPr sz="1000"/>
            </a:lvl3pPr>
            <a:lvl4pPr marL="1371587" indent="0">
              <a:buNone/>
              <a:defRPr sz="900"/>
            </a:lvl4pPr>
            <a:lvl5pPr marL="1828782" indent="0">
              <a:buNone/>
              <a:defRPr sz="900"/>
            </a:lvl5pPr>
            <a:lvl6pPr marL="2285978" indent="0">
              <a:buNone/>
              <a:defRPr sz="900"/>
            </a:lvl6pPr>
            <a:lvl7pPr marL="2743173" indent="0">
              <a:buNone/>
              <a:defRPr sz="900"/>
            </a:lvl7pPr>
            <a:lvl8pPr marL="3200368" indent="0">
              <a:buNone/>
              <a:defRPr sz="900"/>
            </a:lvl8pPr>
            <a:lvl9pPr marL="3657563"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1181DDD-EC55-4D34-BA74-EE6A507DEF06}" type="datetimeFigureOut">
              <a:rPr lang="zh-CN" altLang="en-US" smtClean="0"/>
              <a:pPr/>
              <a:t>2020/8/6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B1650DA-4768-43E8-905D-F747C006784D}" type="slidenum">
              <a:rPr lang="zh-CN" altLang="en-US" smtClean="0"/>
              <a:pPr/>
              <a:t>‹#›</a:t>
            </a:fld>
            <a:endParaRPr lang="zh-CN" altLang="en-US"/>
          </a:p>
        </p:txBody>
      </p:sp>
    </p:spTree>
    <p:extLst>
      <p:ext uri="{BB962C8B-B14F-4D97-AF65-F5344CB8AC3E}">
        <p14:creationId xmlns:p14="http://schemas.microsoft.com/office/powerpoint/2010/main" val="4140339951"/>
      </p:ext>
    </p:extLst>
  </p:cSld>
  <p:clrMapOvr>
    <a:masterClrMapping/>
  </p:clrMapOvr>
  <p:transition spd="slow" advClick="0" advTm="2000">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991431" y="4000500"/>
            <a:ext cx="6096000" cy="472282"/>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991431" y="510646"/>
            <a:ext cx="6096000" cy="3429000"/>
          </a:xfrm>
        </p:spPr>
        <p:txBody>
          <a:bodyPr/>
          <a:lstStyle>
            <a:lvl1pPr marL="0" indent="0">
              <a:buNone/>
              <a:defRPr sz="3200"/>
            </a:lvl1pPr>
            <a:lvl2pPr marL="457196" indent="0">
              <a:buNone/>
              <a:defRPr sz="2800"/>
            </a:lvl2pPr>
            <a:lvl3pPr marL="914391" indent="0">
              <a:buNone/>
              <a:defRPr sz="2400"/>
            </a:lvl3pPr>
            <a:lvl4pPr marL="1371587" indent="0">
              <a:buNone/>
              <a:defRPr sz="2000"/>
            </a:lvl4pPr>
            <a:lvl5pPr marL="1828782" indent="0">
              <a:buNone/>
              <a:defRPr sz="2000"/>
            </a:lvl5pPr>
            <a:lvl6pPr marL="2285978" indent="0">
              <a:buNone/>
              <a:defRPr sz="2000"/>
            </a:lvl6pPr>
            <a:lvl7pPr marL="2743173" indent="0">
              <a:buNone/>
              <a:defRPr sz="2000"/>
            </a:lvl7pPr>
            <a:lvl8pPr marL="3200368" indent="0">
              <a:buNone/>
              <a:defRPr sz="2000"/>
            </a:lvl8pPr>
            <a:lvl9pPr marL="3657563" indent="0">
              <a:buNone/>
              <a:defRPr sz="2000"/>
            </a:lvl9pPr>
          </a:lstStyle>
          <a:p>
            <a:endParaRPr lang="zh-CN" altLang="en-US"/>
          </a:p>
        </p:txBody>
      </p:sp>
      <p:sp>
        <p:nvSpPr>
          <p:cNvPr id="4" name="文本占位符 3"/>
          <p:cNvSpPr>
            <a:spLocks noGrp="1"/>
          </p:cNvSpPr>
          <p:nvPr>
            <p:ph type="body" sz="half" idx="2"/>
          </p:nvPr>
        </p:nvSpPr>
        <p:spPr>
          <a:xfrm>
            <a:off x="1991431" y="4472782"/>
            <a:ext cx="6096000" cy="670718"/>
          </a:xfrm>
        </p:spPr>
        <p:txBody>
          <a:bodyPr/>
          <a:lstStyle>
            <a:lvl1pPr marL="0" indent="0">
              <a:buNone/>
              <a:defRPr sz="1400"/>
            </a:lvl1pPr>
            <a:lvl2pPr marL="457196" indent="0">
              <a:buNone/>
              <a:defRPr sz="1200"/>
            </a:lvl2pPr>
            <a:lvl3pPr marL="914391" indent="0">
              <a:buNone/>
              <a:defRPr sz="1000"/>
            </a:lvl3pPr>
            <a:lvl4pPr marL="1371587" indent="0">
              <a:buNone/>
              <a:defRPr sz="900"/>
            </a:lvl4pPr>
            <a:lvl5pPr marL="1828782" indent="0">
              <a:buNone/>
              <a:defRPr sz="900"/>
            </a:lvl5pPr>
            <a:lvl6pPr marL="2285978" indent="0">
              <a:buNone/>
              <a:defRPr sz="900"/>
            </a:lvl6pPr>
            <a:lvl7pPr marL="2743173" indent="0">
              <a:buNone/>
              <a:defRPr sz="900"/>
            </a:lvl7pPr>
            <a:lvl8pPr marL="3200368" indent="0">
              <a:buNone/>
              <a:defRPr sz="900"/>
            </a:lvl8pPr>
            <a:lvl9pPr marL="3657563"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1181DDD-EC55-4D34-BA74-EE6A507DEF06}" type="datetimeFigureOut">
              <a:rPr lang="zh-CN" altLang="en-US" smtClean="0"/>
              <a:pPr/>
              <a:t>2020/8/6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B1650DA-4768-43E8-905D-F747C006784D}" type="slidenum">
              <a:rPr lang="zh-CN" altLang="en-US" smtClean="0"/>
              <a:pPr/>
              <a:t>‹#›</a:t>
            </a:fld>
            <a:endParaRPr lang="zh-CN" altLang="en-US"/>
          </a:p>
        </p:txBody>
      </p:sp>
    </p:spTree>
    <p:extLst>
      <p:ext uri="{BB962C8B-B14F-4D97-AF65-F5344CB8AC3E}">
        <p14:creationId xmlns:p14="http://schemas.microsoft.com/office/powerpoint/2010/main" val="1155642874"/>
      </p:ext>
    </p:extLst>
  </p:cSld>
  <p:clrMapOvr>
    <a:masterClrMapping/>
  </p:clrMapOvr>
  <p:transition spd="slow" advClick="0" advTm="2000">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3000"/>
            <a:lum/>
          </a:blip>
          <a:srcRect/>
          <a:stretch>
            <a:fillRect t="-3000" b="-3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08000" y="228865"/>
            <a:ext cx="9144000" cy="9525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08000" y="1333500"/>
            <a:ext cx="9144000" cy="377163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08001" y="5296962"/>
            <a:ext cx="2370667"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91181DDD-EC55-4D34-BA74-EE6A507DEF06}" type="datetimeFigureOut">
              <a:rPr lang="zh-CN" altLang="en-US" smtClean="0"/>
              <a:pPr/>
              <a:t>2020/8/6</a:t>
            </a:fld>
            <a:endParaRPr lang="zh-CN" altLang="en-US"/>
          </a:p>
        </p:txBody>
      </p:sp>
      <p:sp>
        <p:nvSpPr>
          <p:cNvPr id="5" name="页脚占位符 4"/>
          <p:cNvSpPr>
            <a:spLocks noGrp="1"/>
          </p:cNvSpPr>
          <p:nvPr>
            <p:ph type="ftr" sz="quarter" idx="3"/>
          </p:nvPr>
        </p:nvSpPr>
        <p:spPr>
          <a:xfrm>
            <a:off x="3471335" y="5296962"/>
            <a:ext cx="3217333"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7281333" y="5296962"/>
            <a:ext cx="2370667"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7B1650DA-4768-43E8-905D-F747C006784D}" type="slidenum">
              <a:rPr lang="zh-CN" altLang="en-US" smtClean="0"/>
              <a:pPr/>
              <a:t>‹#›</a:t>
            </a:fld>
            <a:endParaRPr lang="zh-CN" altLang="en-US"/>
          </a:p>
        </p:txBody>
      </p:sp>
    </p:spTree>
    <p:extLst>
      <p:ext uri="{BB962C8B-B14F-4D97-AF65-F5344CB8AC3E}">
        <p14:creationId xmlns:p14="http://schemas.microsoft.com/office/powerpoint/2010/main" val="20025914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Click="0" advTm="2000">
    <p:wipe/>
  </p:transition>
  <p:txStyles>
    <p:titleStyle>
      <a:lvl1pPr algn="ctr" defTabSz="914391" rtl="0" eaLnBrk="1" latinLnBrk="0" hangingPunct="1">
        <a:spcBef>
          <a:spcPct val="0"/>
        </a:spcBef>
        <a:buNone/>
        <a:defRPr sz="4400" kern="1200">
          <a:solidFill>
            <a:schemeClr val="tx1"/>
          </a:solidFill>
          <a:latin typeface="+mj-lt"/>
          <a:ea typeface="+mj-ea"/>
          <a:cs typeface="+mj-cs"/>
        </a:defRPr>
      </a:lvl1pPr>
    </p:titleStyle>
    <p:bodyStyle>
      <a:lvl1pPr marL="342896" indent="-342896" algn="l" defTabSz="914391"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43" indent="-285747" algn="l" defTabSz="914391"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2988" indent="-228597" algn="l" defTabSz="914391"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184" indent="-228597" algn="l" defTabSz="914391"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379" indent="-228597" algn="l" defTabSz="914391"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575" indent="-228597" algn="l" defTabSz="914391"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770" indent="-228597" algn="l" defTabSz="914391"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966" indent="-228597" algn="l" defTabSz="914391"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161" indent="-228597" algn="l" defTabSz="914391"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391" rtl="0" eaLnBrk="1" latinLnBrk="0" hangingPunct="1">
        <a:defRPr sz="1800" kern="1200">
          <a:solidFill>
            <a:schemeClr val="tx1"/>
          </a:solidFill>
          <a:latin typeface="+mn-lt"/>
          <a:ea typeface="+mn-ea"/>
          <a:cs typeface="+mn-cs"/>
        </a:defRPr>
      </a:lvl1pPr>
      <a:lvl2pPr marL="457196" algn="l" defTabSz="914391" rtl="0" eaLnBrk="1" latinLnBrk="0" hangingPunct="1">
        <a:defRPr sz="1800" kern="1200">
          <a:solidFill>
            <a:schemeClr val="tx1"/>
          </a:solidFill>
          <a:latin typeface="+mn-lt"/>
          <a:ea typeface="+mn-ea"/>
          <a:cs typeface="+mn-cs"/>
        </a:defRPr>
      </a:lvl2pPr>
      <a:lvl3pPr marL="914391" algn="l" defTabSz="914391" rtl="0" eaLnBrk="1" latinLnBrk="0" hangingPunct="1">
        <a:defRPr sz="1800" kern="1200">
          <a:solidFill>
            <a:schemeClr val="tx1"/>
          </a:solidFill>
          <a:latin typeface="+mn-lt"/>
          <a:ea typeface="+mn-ea"/>
          <a:cs typeface="+mn-cs"/>
        </a:defRPr>
      </a:lvl3pPr>
      <a:lvl4pPr marL="1371587" algn="l" defTabSz="914391" rtl="0" eaLnBrk="1" latinLnBrk="0" hangingPunct="1">
        <a:defRPr sz="1800" kern="1200">
          <a:solidFill>
            <a:schemeClr val="tx1"/>
          </a:solidFill>
          <a:latin typeface="+mn-lt"/>
          <a:ea typeface="+mn-ea"/>
          <a:cs typeface="+mn-cs"/>
        </a:defRPr>
      </a:lvl4pPr>
      <a:lvl5pPr marL="1828782" algn="l" defTabSz="914391" rtl="0" eaLnBrk="1" latinLnBrk="0" hangingPunct="1">
        <a:defRPr sz="1800" kern="1200">
          <a:solidFill>
            <a:schemeClr val="tx1"/>
          </a:solidFill>
          <a:latin typeface="+mn-lt"/>
          <a:ea typeface="+mn-ea"/>
          <a:cs typeface="+mn-cs"/>
        </a:defRPr>
      </a:lvl5pPr>
      <a:lvl6pPr marL="2285978" algn="l" defTabSz="914391" rtl="0" eaLnBrk="1" latinLnBrk="0" hangingPunct="1">
        <a:defRPr sz="1800" kern="1200">
          <a:solidFill>
            <a:schemeClr val="tx1"/>
          </a:solidFill>
          <a:latin typeface="+mn-lt"/>
          <a:ea typeface="+mn-ea"/>
          <a:cs typeface="+mn-cs"/>
        </a:defRPr>
      </a:lvl6pPr>
      <a:lvl7pPr marL="2743173" algn="l" defTabSz="914391" rtl="0" eaLnBrk="1" latinLnBrk="0" hangingPunct="1">
        <a:defRPr sz="1800" kern="1200">
          <a:solidFill>
            <a:schemeClr val="tx1"/>
          </a:solidFill>
          <a:latin typeface="+mn-lt"/>
          <a:ea typeface="+mn-ea"/>
          <a:cs typeface="+mn-cs"/>
        </a:defRPr>
      </a:lvl7pPr>
      <a:lvl8pPr marL="3200368" algn="l" defTabSz="914391" rtl="0" eaLnBrk="1" latinLnBrk="0" hangingPunct="1">
        <a:defRPr sz="1800" kern="1200">
          <a:solidFill>
            <a:schemeClr val="tx1"/>
          </a:solidFill>
          <a:latin typeface="+mn-lt"/>
          <a:ea typeface="+mn-ea"/>
          <a:cs typeface="+mn-cs"/>
        </a:defRPr>
      </a:lvl8pPr>
      <a:lvl9pPr marL="3657563" algn="l" defTabSz="914391"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98500" y="304271"/>
            <a:ext cx="8763000" cy="1104636"/>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98500" y="1521354"/>
            <a:ext cx="8763000" cy="3626115"/>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98500" y="5296959"/>
            <a:ext cx="2286000" cy="304271"/>
          </a:xfrm>
          <a:prstGeom prst="rect">
            <a:avLst/>
          </a:prstGeom>
        </p:spPr>
        <p:txBody>
          <a:bodyPr vert="horz" lIns="91440" tIns="45720" rIns="91440" bIns="45720" rtlCol="0" anchor="ctr"/>
          <a:lstStyle>
            <a:lvl1pPr algn="l">
              <a:defRPr sz="1000">
                <a:solidFill>
                  <a:schemeClr val="tx1">
                    <a:tint val="75000"/>
                  </a:schemeClr>
                </a:solidFill>
              </a:defRPr>
            </a:lvl1pPr>
          </a:lstStyle>
          <a:p>
            <a:fld id="{16E5758D-A3C3-4E88-8AC0-22500507BD7E}" type="datetimeFigureOut">
              <a:rPr lang="zh-CN" altLang="en-US" smtClean="0">
                <a:solidFill>
                  <a:prstClr val="black">
                    <a:tint val="75000"/>
                  </a:prstClr>
                </a:solidFill>
              </a:rPr>
              <a:pPr/>
              <a:t>2020/8/6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365500" y="5296959"/>
            <a:ext cx="3429000" cy="304271"/>
          </a:xfrm>
          <a:prstGeom prst="rect">
            <a:avLst/>
          </a:prstGeom>
        </p:spPr>
        <p:txBody>
          <a:bodyPr vert="horz" lIns="91440" tIns="45720" rIns="91440" bIns="45720" rtlCol="0" anchor="ctr"/>
          <a:lstStyle>
            <a:lvl1pPr algn="ctr">
              <a:defRPr sz="10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7175500" y="5296959"/>
            <a:ext cx="2286000" cy="304271"/>
          </a:xfrm>
          <a:prstGeom prst="rect">
            <a:avLst/>
          </a:prstGeom>
        </p:spPr>
        <p:txBody>
          <a:bodyPr vert="horz" lIns="91440" tIns="45720" rIns="91440" bIns="45720" rtlCol="0" anchor="ctr"/>
          <a:lstStyle>
            <a:lvl1pPr algn="r">
              <a:defRPr sz="10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0432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61970" rtl="0" eaLnBrk="1" latinLnBrk="0" hangingPunct="1">
        <a:lnSpc>
          <a:spcPct val="90000"/>
        </a:lnSpc>
        <a:spcBef>
          <a:spcPct val="0"/>
        </a:spcBef>
        <a:buNone/>
        <a:defRPr sz="3667" kern="1200">
          <a:solidFill>
            <a:schemeClr val="tx1"/>
          </a:solidFill>
          <a:latin typeface="+mj-lt"/>
          <a:ea typeface="+mj-ea"/>
          <a:cs typeface="+mj-cs"/>
        </a:defRPr>
      </a:lvl1pPr>
    </p:titleStyle>
    <p:bodyStyle>
      <a:lvl1pPr marL="190492" indent="-190492" algn="l" defTabSz="761970" rtl="0" eaLnBrk="1" latinLnBrk="0" hangingPunct="1">
        <a:lnSpc>
          <a:spcPct val="90000"/>
        </a:lnSpc>
        <a:spcBef>
          <a:spcPts val="833"/>
        </a:spcBef>
        <a:buFont typeface="Arial" panose="020B0604020202020204" pitchFamily="34" charset="0"/>
        <a:buChar char="•"/>
        <a:defRPr sz="2333" kern="1200">
          <a:solidFill>
            <a:schemeClr val="tx1"/>
          </a:solidFill>
          <a:latin typeface="+mn-lt"/>
          <a:ea typeface="+mn-ea"/>
          <a:cs typeface="+mn-cs"/>
        </a:defRPr>
      </a:lvl1pPr>
      <a:lvl2pPr marL="571477" indent="-190492" algn="l" defTabSz="761970" rtl="0" eaLnBrk="1" latinLnBrk="0" hangingPunct="1">
        <a:lnSpc>
          <a:spcPct val="90000"/>
        </a:lnSpc>
        <a:spcBef>
          <a:spcPts val="417"/>
        </a:spcBef>
        <a:buFont typeface="Arial" panose="020B0604020202020204" pitchFamily="34" charset="0"/>
        <a:buChar char="•"/>
        <a:defRPr sz="2000" kern="1200">
          <a:solidFill>
            <a:schemeClr val="tx1"/>
          </a:solidFill>
          <a:latin typeface="+mn-lt"/>
          <a:ea typeface="+mn-ea"/>
          <a:cs typeface="+mn-cs"/>
        </a:defRPr>
      </a:lvl2pPr>
      <a:lvl3pPr marL="952462" indent="-190492" algn="l" defTabSz="761970" rtl="0" eaLnBrk="1" latinLnBrk="0" hangingPunct="1">
        <a:lnSpc>
          <a:spcPct val="90000"/>
        </a:lnSpc>
        <a:spcBef>
          <a:spcPts val="417"/>
        </a:spcBef>
        <a:buFont typeface="Arial" panose="020B0604020202020204" pitchFamily="34" charset="0"/>
        <a:buChar char="•"/>
        <a:defRPr sz="1667" kern="1200">
          <a:solidFill>
            <a:schemeClr val="tx1"/>
          </a:solidFill>
          <a:latin typeface="+mn-lt"/>
          <a:ea typeface="+mn-ea"/>
          <a:cs typeface="+mn-cs"/>
        </a:defRPr>
      </a:lvl3pPr>
      <a:lvl4pPr marL="1333447"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4pPr>
      <a:lvl5pPr marL="1714431"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5pPr>
      <a:lvl6pPr marL="2095416"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6pPr>
      <a:lvl7pPr marL="2476401"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7pPr>
      <a:lvl8pPr marL="2857386"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8pPr>
      <a:lvl9pPr marL="3238370"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29770" y="836929"/>
            <a:ext cx="1814713" cy="1814713"/>
          </a:xfrm>
          <a:prstGeom prst="ellipse">
            <a:avLst/>
          </a:prstGeom>
          <a:solidFill>
            <a:schemeClr val="bg1"/>
          </a:solidFill>
          <a:ln w="57150" cap="rnd">
            <a:solidFill>
              <a:schemeClr val="bg1"/>
            </a:solidFill>
          </a:ln>
          <a:effectLst/>
          <a:scene3d>
            <a:camera prst="orthographicFront"/>
            <a:lightRig rig="contrasting" dir="t">
              <a:rot lat="0" lon="0" rev="3000000"/>
            </a:lightRig>
          </a:scene3d>
          <a:sp3d contourW="7620">
            <a:bevelT w="95250" h="31750"/>
            <a:contourClr>
              <a:srgbClr val="333333"/>
            </a:contourClr>
          </a:sp3d>
        </p:spPr>
      </p:pic>
      <p:sp>
        <p:nvSpPr>
          <p:cNvPr id="8" name="下弧形箭头 7"/>
          <p:cNvSpPr/>
          <p:nvPr/>
        </p:nvSpPr>
        <p:spPr>
          <a:xfrm>
            <a:off x="3816269" y="2741902"/>
            <a:ext cx="2292511" cy="584775"/>
          </a:xfrm>
          <a:prstGeom prst="curvedUpArrow">
            <a:avLst>
              <a:gd name="adj1" fmla="val 0"/>
              <a:gd name="adj2" fmla="val 0"/>
              <a:gd name="adj3" fmla="val 86246"/>
            </a:avLst>
          </a:prstGeom>
        </p:spPr>
        <p:txBody>
          <a:bodyPr wrap="square">
            <a:spAutoFit/>
          </a:bodyPr>
          <a:lstStyle/>
          <a:p>
            <a:pPr algn="ctr"/>
            <a:r>
              <a:rPr lang="en-US" altLang="zh-CN" sz="3200" kern="200" spc="300" dirty="0">
                <a:solidFill>
                  <a:schemeClr val="tx1">
                    <a:lumMod val="85000"/>
                    <a:lumOff val="15000"/>
                  </a:schemeClr>
                </a:solidFill>
                <a:latin typeface="Ebrima" panose="02000000000000000000" pitchFamily="2" charset="0"/>
                <a:ea typeface="Ebrima" panose="02000000000000000000" pitchFamily="2" charset="0"/>
                <a:cs typeface="Ebrima" panose="02000000000000000000" pitchFamily="2" charset="0"/>
              </a:rPr>
              <a:t>RESUME</a:t>
            </a:r>
            <a:endParaRPr lang="zh-CN" altLang="en-US" sz="3200" kern="200" spc="300" dirty="0">
              <a:solidFill>
                <a:schemeClr val="tx1">
                  <a:lumMod val="85000"/>
                  <a:lumOff val="15000"/>
                </a:schemeClr>
              </a:solidFill>
              <a:latin typeface="Ebrima" panose="02000000000000000000" pitchFamily="2" charset="0"/>
              <a:ea typeface="微软雅黑" panose="020B0503020204020204" pitchFamily="34" charset="-122"/>
              <a:cs typeface="Ebrima" panose="02000000000000000000" pitchFamily="2" charset="0"/>
            </a:endParaRPr>
          </a:p>
        </p:txBody>
      </p:sp>
      <p:sp>
        <p:nvSpPr>
          <p:cNvPr id="46" name="TextBox 45"/>
          <p:cNvSpPr txBox="1"/>
          <p:nvPr/>
        </p:nvSpPr>
        <p:spPr>
          <a:xfrm>
            <a:off x="3247352" y="3512292"/>
            <a:ext cx="3310648" cy="584775"/>
          </a:xfrm>
          <a:prstGeom prst="rect">
            <a:avLst/>
          </a:prstGeom>
          <a:noFill/>
        </p:spPr>
        <p:txBody>
          <a:bodyPr wrap="square" rtlCol="0">
            <a:spAutoFit/>
          </a:bodyPr>
          <a:lstStyle/>
          <a:p>
            <a:pPr algn="ctr"/>
            <a:r>
              <a:rPr lang="zh-CN" altLang="en-US" sz="3200" b="1" dirty="0">
                <a:solidFill>
                  <a:schemeClr val="tx1">
                    <a:lumMod val="85000"/>
                    <a:lumOff val="15000"/>
                  </a:schemeClr>
                </a:solidFill>
                <a:latin typeface="黑体" panose="02010609060101010101" pitchFamily="49" charset="-122"/>
                <a:ea typeface="黑体" panose="02010609060101010101" pitchFamily="49" charset="-122"/>
              </a:rPr>
              <a:t>时尚简历</a:t>
            </a:r>
            <a:r>
              <a:rPr lang="en-US" altLang="zh-CN" sz="3200" b="1" dirty="0">
                <a:solidFill>
                  <a:schemeClr val="tx1">
                    <a:lumMod val="85000"/>
                    <a:lumOff val="15000"/>
                  </a:schemeClr>
                </a:solidFill>
                <a:latin typeface="黑体" panose="02010609060101010101" pitchFamily="49" charset="-122"/>
                <a:ea typeface="黑体" panose="02010609060101010101" pitchFamily="49" charset="-122"/>
              </a:rPr>
              <a:t>PPT</a:t>
            </a:r>
            <a:r>
              <a:rPr lang="zh-CN" altLang="en-US" sz="3200" b="1" dirty="0">
                <a:solidFill>
                  <a:schemeClr val="tx1">
                    <a:lumMod val="85000"/>
                    <a:lumOff val="15000"/>
                  </a:schemeClr>
                </a:solidFill>
                <a:latin typeface="黑体" panose="02010609060101010101" pitchFamily="49" charset="-122"/>
                <a:ea typeface="黑体" panose="02010609060101010101" pitchFamily="49" charset="-122"/>
              </a:rPr>
              <a:t>模板</a:t>
            </a:r>
          </a:p>
        </p:txBody>
      </p:sp>
      <p:sp>
        <p:nvSpPr>
          <p:cNvPr id="64" name="TextBox 63"/>
          <p:cNvSpPr txBox="1"/>
          <p:nvPr/>
        </p:nvSpPr>
        <p:spPr>
          <a:xfrm>
            <a:off x="4271050" y="3232934"/>
            <a:ext cx="1332148" cy="338554"/>
          </a:xfrm>
          <a:prstGeom prst="rect">
            <a:avLst/>
          </a:prstGeom>
          <a:noFill/>
        </p:spPr>
        <p:txBody>
          <a:bodyPr wrap="square" rtlCol="0">
            <a:spAutoFit/>
          </a:bodyPr>
          <a:lstStyle/>
          <a:p>
            <a:pPr algn="ctr"/>
            <a:r>
              <a:rPr lang="zh-CN" altLang="en-US" sz="1600" dirty="0">
                <a:solidFill>
                  <a:srgbClr val="262626"/>
                </a:solidFill>
                <a:latin typeface="微软雅黑" panose="020B0503020204020204" pitchFamily="34" charset="-122"/>
                <a:ea typeface="微软雅黑" panose="020B0503020204020204" pitchFamily="34" charset="-122"/>
              </a:rPr>
              <a:t>优</a:t>
            </a:r>
            <a:r>
              <a:rPr lang="zh-CN" altLang="en-US" sz="1600" dirty="0" smtClean="0">
                <a:solidFill>
                  <a:srgbClr val="262626"/>
                </a:solidFill>
                <a:latin typeface="微软雅黑" panose="020B0503020204020204" pitchFamily="34" charset="-122"/>
                <a:ea typeface="微软雅黑" panose="020B0503020204020204" pitchFamily="34" charset="-122"/>
              </a:rPr>
              <a:t>品</a:t>
            </a:r>
            <a:r>
              <a:rPr lang="en-US" altLang="zh-CN" sz="1600" dirty="0" smtClean="0">
                <a:solidFill>
                  <a:srgbClr val="262626"/>
                </a:solidFill>
                <a:latin typeface="微软雅黑" panose="020B0503020204020204" pitchFamily="34" charset="-122"/>
                <a:ea typeface="微软雅黑" panose="020B0503020204020204" pitchFamily="34" charset="-122"/>
              </a:rPr>
              <a:t>PPT</a:t>
            </a:r>
            <a:endParaRPr lang="zh-CN" altLang="en-US" sz="1600" dirty="0">
              <a:solidFill>
                <a:srgbClr val="262626"/>
              </a:solidFill>
              <a:latin typeface="微软雅黑" panose="020B0503020204020204" pitchFamily="34" charset="-122"/>
              <a:ea typeface="微软雅黑" panose="020B0503020204020204" pitchFamily="34" charset="-122"/>
            </a:endParaRPr>
          </a:p>
        </p:txBody>
      </p:sp>
      <p:sp>
        <p:nvSpPr>
          <p:cNvPr id="2" name="椭圆 1"/>
          <p:cNvSpPr/>
          <p:nvPr/>
        </p:nvSpPr>
        <p:spPr>
          <a:xfrm>
            <a:off x="4887687" y="660484"/>
            <a:ext cx="92131" cy="85792"/>
          </a:xfrm>
          <a:prstGeom prst="ellipse">
            <a:avLst/>
          </a:prstGeom>
          <a:solidFill>
            <a:srgbClr val="F12E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4887687" y="660484"/>
            <a:ext cx="92131" cy="85792"/>
          </a:xfrm>
          <a:prstGeom prst="ellipse">
            <a:avLst/>
          </a:prstGeom>
          <a:solidFill>
            <a:srgbClr val="F12E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4887688" y="660484"/>
            <a:ext cx="92131" cy="85792"/>
          </a:xfrm>
          <a:prstGeom prst="ellipse">
            <a:avLst/>
          </a:prstGeom>
          <a:solidFill>
            <a:srgbClr val="F12E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4887688" y="657105"/>
            <a:ext cx="92131" cy="85792"/>
          </a:xfrm>
          <a:prstGeom prst="ellipse">
            <a:avLst/>
          </a:prstGeom>
          <a:solidFill>
            <a:srgbClr val="F12E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4887688" y="660484"/>
            <a:ext cx="92131" cy="85792"/>
          </a:xfrm>
          <a:prstGeom prst="ellipse">
            <a:avLst/>
          </a:prstGeom>
          <a:solidFill>
            <a:srgbClr val="F12E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4887686" y="656790"/>
            <a:ext cx="92131" cy="85792"/>
          </a:xfrm>
          <a:prstGeom prst="ellipse">
            <a:avLst/>
          </a:prstGeom>
          <a:solidFill>
            <a:srgbClr val="F12E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4887688" y="657105"/>
            <a:ext cx="92131" cy="85792"/>
          </a:xfrm>
          <a:prstGeom prst="ellipse">
            <a:avLst/>
          </a:prstGeom>
          <a:solidFill>
            <a:srgbClr val="F12E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4892351" y="660484"/>
            <a:ext cx="92131" cy="85792"/>
          </a:xfrm>
          <a:prstGeom prst="ellipse">
            <a:avLst/>
          </a:prstGeom>
          <a:solidFill>
            <a:srgbClr val="F12E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4887687" y="660484"/>
            <a:ext cx="92131" cy="85792"/>
          </a:xfrm>
          <a:prstGeom prst="ellipse">
            <a:avLst/>
          </a:prstGeom>
          <a:solidFill>
            <a:srgbClr val="F12E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4887687" y="660484"/>
            <a:ext cx="92131" cy="85792"/>
          </a:xfrm>
          <a:prstGeom prst="ellipse">
            <a:avLst/>
          </a:prstGeom>
          <a:solidFill>
            <a:srgbClr val="F12E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4887688" y="660484"/>
            <a:ext cx="92131" cy="85792"/>
          </a:xfrm>
          <a:prstGeom prst="ellipse">
            <a:avLst/>
          </a:prstGeom>
          <a:solidFill>
            <a:srgbClr val="F12E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4887688" y="657105"/>
            <a:ext cx="92131" cy="85792"/>
          </a:xfrm>
          <a:prstGeom prst="ellipse">
            <a:avLst/>
          </a:prstGeom>
          <a:solidFill>
            <a:srgbClr val="F12E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4887688" y="660484"/>
            <a:ext cx="92131" cy="85792"/>
          </a:xfrm>
          <a:prstGeom prst="ellipse">
            <a:avLst/>
          </a:prstGeom>
          <a:solidFill>
            <a:srgbClr val="F12E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4887686" y="656790"/>
            <a:ext cx="92131" cy="85792"/>
          </a:xfrm>
          <a:prstGeom prst="ellipse">
            <a:avLst/>
          </a:prstGeom>
          <a:solidFill>
            <a:srgbClr val="F12E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4887688" y="657105"/>
            <a:ext cx="92131" cy="85792"/>
          </a:xfrm>
          <a:prstGeom prst="ellipse">
            <a:avLst/>
          </a:prstGeom>
          <a:solidFill>
            <a:srgbClr val="F12E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4892351" y="660484"/>
            <a:ext cx="92131" cy="85792"/>
          </a:xfrm>
          <a:prstGeom prst="ellipse">
            <a:avLst/>
          </a:prstGeom>
          <a:solidFill>
            <a:srgbClr val="F12E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4887687" y="657105"/>
            <a:ext cx="92131" cy="85792"/>
          </a:xfrm>
          <a:prstGeom prst="ellipse">
            <a:avLst/>
          </a:prstGeom>
          <a:solidFill>
            <a:srgbClr val="F12E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4887687" y="657105"/>
            <a:ext cx="92131" cy="85792"/>
          </a:xfrm>
          <a:prstGeom prst="ellipse">
            <a:avLst/>
          </a:prstGeom>
          <a:solidFill>
            <a:srgbClr val="F12E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4887688" y="657105"/>
            <a:ext cx="92131" cy="85792"/>
          </a:xfrm>
          <a:prstGeom prst="ellipse">
            <a:avLst/>
          </a:prstGeom>
          <a:solidFill>
            <a:srgbClr val="F12E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4887688" y="653726"/>
            <a:ext cx="92131" cy="85792"/>
          </a:xfrm>
          <a:prstGeom prst="ellipse">
            <a:avLst/>
          </a:prstGeom>
          <a:solidFill>
            <a:srgbClr val="F12E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4887688" y="657105"/>
            <a:ext cx="92131" cy="85792"/>
          </a:xfrm>
          <a:prstGeom prst="ellipse">
            <a:avLst/>
          </a:prstGeom>
          <a:solidFill>
            <a:srgbClr val="F12E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4887686" y="653411"/>
            <a:ext cx="92131" cy="85792"/>
          </a:xfrm>
          <a:prstGeom prst="ellipse">
            <a:avLst/>
          </a:prstGeom>
          <a:solidFill>
            <a:srgbClr val="F12E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4887688" y="653726"/>
            <a:ext cx="92131" cy="85792"/>
          </a:xfrm>
          <a:prstGeom prst="ellipse">
            <a:avLst/>
          </a:prstGeom>
          <a:solidFill>
            <a:srgbClr val="F12E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p:nvPr/>
        </p:nvSpPr>
        <p:spPr>
          <a:xfrm>
            <a:off x="4892351" y="657105"/>
            <a:ext cx="92131" cy="85792"/>
          </a:xfrm>
          <a:prstGeom prst="ellipse">
            <a:avLst/>
          </a:prstGeom>
          <a:solidFill>
            <a:srgbClr val="F12E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TextBox 5"/>
          <p:cNvSpPr txBox="1"/>
          <p:nvPr/>
        </p:nvSpPr>
        <p:spPr>
          <a:xfrm>
            <a:off x="1924175" y="4415617"/>
            <a:ext cx="1406634" cy="4247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900" b="1" dirty="0" smtClean="0">
                <a:solidFill>
                  <a:schemeClr val="tx1">
                    <a:lumMod val="85000"/>
                    <a:lumOff val="15000"/>
                  </a:schemeClr>
                </a:solidFill>
                <a:latin typeface="方正兰亭超细黑简体" panose="02000000000000000000" pitchFamily="2" charset="-122"/>
                <a:ea typeface="方正兰亭超细黑简体" panose="02000000000000000000" pitchFamily="2" charset="-122"/>
              </a:rPr>
              <a:t>上海市</a:t>
            </a:r>
            <a:r>
              <a:rPr lang="en-US" altLang="zh-CN" sz="900" b="1" dirty="0">
                <a:solidFill>
                  <a:schemeClr val="tx1">
                    <a:lumMod val="85000"/>
                    <a:lumOff val="15000"/>
                  </a:schemeClr>
                </a:solidFill>
                <a:latin typeface="方正兰亭超细黑简体" panose="02000000000000000000" pitchFamily="2" charset="-122"/>
                <a:ea typeface="方正兰亭超细黑简体" panose="02000000000000000000" pitchFamily="2" charset="-122"/>
              </a:rPr>
              <a:t>XX</a:t>
            </a:r>
            <a:r>
              <a:rPr lang="zh-CN" altLang="en-US" sz="900" b="1" dirty="0" smtClean="0">
                <a:solidFill>
                  <a:schemeClr val="tx1">
                    <a:lumMod val="85000"/>
                    <a:lumOff val="15000"/>
                  </a:schemeClr>
                </a:solidFill>
                <a:latin typeface="方正兰亭超细黑简体" panose="02000000000000000000" pitchFamily="2" charset="-122"/>
                <a:ea typeface="方正兰亭超细黑简体" panose="02000000000000000000" pitchFamily="2" charset="-122"/>
              </a:rPr>
              <a:t>区</a:t>
            </a:r>
            <a:endParaRPr lang="en-US" altLang="zh-CN" sz="900" b="1" dirty="0">
              <a:solidFill>
                <a:schemeClr val="tx1">
                  <a:lumMod val="85000"/>
                  <a:lumOff val="15000"/>
                </a:schemeClr>
              </a:solidFill>
              <a:latin typeface="方正兰亭超细黑简体" panose="02000000000000000000" pitchFamily="2" charset="-122"/>
              <a:ea typeface="方正兰亭超细黑简体" panose="02000000000000000000" pitchFamily="2" charset="-122"/>
            </a:endParaRPr>
          </a:p>
          <a:p>
            <a:pPr>
              <a:lnSpc>
                <a:spcPct val="120000"/>
              </a:lnSpc>
            </a:pPr>
            <a:r>
              <a:rPr lang="en-US" altLang="zh-CN" sz="900" b="1" dirty="0">
                <a:solidFill>
                  <a:schemeClr val="tx1">
                    <a:lumMod val="85000"/>
                    <a:lumOff val="15000"/>
                  </a:schemeClr>
                </a:solidFill>
                <a:latin typeface="方正兰亭超细黑简体" panose="02000000000000000000" pitchFamily="2" charset="-122"/>
                <a:ea typeface="方正兰亭超细黑简体" panose="02000000000000000000" pitchFamily="2" charset="-122"/>
              </a:rPr>
              <a:t>XX</a:t>
            </a:r>
            <a:r>
              <a:rPr lang="zh-CN" altLang="en-US" sz="900" b="1" dirty="0" smtClean="0">
                <a:solidFill>
                  <a:schemeClr val="tx1">
                    <a:lumMod val="85000"/>
                    <a:lumOff val="15000"/>
                  </a:schemeClr>
                </a:solidFill>
                <a:latin typeface="方正兰亭超细黑简体" panose="02000000000000000000" pitchFamily="2" charset="-122"/>
                <a:ea typeface="方正兰亭超细黑简体" panose="02000000000000000000" pitchFamily="2" charset="-122"/>
              </a:rPr>
              <a:t>路</a:t>
            </a:r>
            <a:r>
              <a:rPr lang="en-US" altLang="zh-CN" sz="900" b="1" dirty="0" smtClean="0">
                <a:solidFill>
                  <a:schemeClr val="tx1">
                    <a:lumMod val="85000"/>
                    <a:lumOff val="15000"/>
                  </a:schemeClr>
                </a:solidFill>
                <a:latin typeface="方正兰亭超细黑简体" panose="02000000000000000000" pitchFamily="2" charset="-122"/>
                <a:ea typeface="方正兰亭超细黑简体" panose="02000000000000000000" pitchFamily="2" charset="-122"/>
              </a:rPr>
              <a:t>XX</a:t>
            </a:r>
            <a:r>
              <a:rPr lang="zh-CN" altLang="en-US" sz="900" b="1" dirty="0" smtClean="0">
                <a:solidFill>
                  <a:schemeClr val="tx1">
                    <a:lumMod val="85000"/>
                    <a:lumOff val="15000"/>
                  </a:schemeClr>
                </a:solidFill>
                <a:latin typeface="方正兰亭超细黑简体" panose="02000000000000000000" pitchFamily="2" charset="-122"/>
                <a:ea typeface="方正兰亭超细黑简体" panose="02000000000000000000" pitchFamily="2" charset="-122"/>
              </a:rPr>
              <a:t>弄</a:t>
            </a:r>
            <a:r>
              <a:rPr lang="en-US" altLang="zh-CN" sz="900" b="1" dirty="0" smtClean="0">
                <a:solidFill>
                  <a:schemeClr val="tx1">
                    <a:lumMod val="85000"/>
                    <a:lumOff val="15000"/>
                  </a:schemeClr>
                </a:solidFill>
                <a:latin typeface="方正兰亭超细黑简体" panose="02000000000000000000" pitchFamily="2" charset="-122"/>
                <a:ea typeface="方正兰亭超细黑简体" panose="02000000000000000000" pitchFamily="2" charset="-122"/>
              </a:rPr>
              <a:t>XX</a:t>
            </a:r>
            <a:r>
              <a:rPr lang="zh-CN" altLang="en-US" sz="900" b="1" dirty="0" smtClean="0">
                <a:solidFill>
                  <a:schemeClr val="tx1">
                    <a:lumMod val="85000"/>
                    <a:lumOff val="15000"/>
                  </a:schemeClr>
                </a:solidFill>
                <a:latin typeface="方正兰亭超细黑简体" panose="02000000000000000000" pitchFamily="2" charset="-122"/>
                <a:ea typeface="方正兰亭超细黑简体" panose="02000000000000000000" pitchFamily="2" charset="-122"/>
              </a:rPr>
              <a:t>号</a:t>
            </a:r>
            <a:endParaRPr lang="zh-CN" altLang="en-US" sz="900" b="1" dirty="0">
              <a:solidFill>
                <a:schemeClr val="tx1">
                  <a:lumMod val="85000"/>
                  <a:lumOff val="15000"/>
                </a:schemeClr>
              </a:solidFill>
              <a:latin typeface="方正兰亭超细黑简体" panose="02000000000000000000" pitchFamily="2" charset="-122"/>
              <a:ea typeface="方正兰亭超细黑简体" panose="02000000000000000000" pitchFamily="2" charset="-122"/>
            </a:endParaRPr>
          </a:p>
        </p:txBody>
      </p:sp>
      <p:sp>
        <p:nvSpPr>
          <p:cNvPr id="32" name="TextBox 5"/>
          <p:cNvSpPr txBox="1"/>
          <p:nvPr/>
        </p:nvSpPr>
        <p:spPr>
          <a:xfrm>
            <a:off x="4646021" y="4476276"/>
            <a:ext cx="1406635" cy="28469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r>
              <a:rPr lang="en-US" altLang="zh-CN" sz="900" b="1" dirty="0">
                <a:solidFill>
                  <a:schemeClr val="tx1">
                    <a:lumMod val="85000"/>
                    <a:lumOff val="15000"/>
                  </a:schemeClr>
                </a:solidFill>
                <a:latin typeface="方正兰亭超细黑简体" panose="02000000000000000000" pitchFamily="2" charset="-122"/>
                <a:ea typeface="方正兰亭超细黑简体" panose="02000000000000000000" pitchFamily="2" charset="-122"/>
              </a:rPr>
              <a:t> 13917xxxxxxx</a:t>
            </a:r>
            <a:endParaRPr lang="zh-CN" altLang="en-US" sz="900" b="1" dirty="0">
              <a:solidFill>
                <a:schemeClr val="tx1">
                  <a:lumMod val="85000"/>
                  <a:lumOff val="15000"/>
                </a:schemeClr>
              </a:solidFill>
              <a:latin typeface="方正兰亭超细黑简体" panose="02000000000000000000" pitchFamily="2" charset="-122"/>
              <a:ea typeface="方正兰亭超细黑简体" panose="02000000000000000000" pitchFamily="2" charset="-122"/>
            </a:endParaRPr>
          </a:p>
        </p:txBody>
      </p:sp>
      <p:sp>
        <p:nvSpPr>
          <p:cNvPr id="33" name="TextBox 5"/>
          <p:cNvSpPr txBox="1"/>
          <p:nvPr/>
        </p:nvSpPr>
        <p:spPr>
          <a:xfrm>
            <a:off x="6943306" y="4464477"/>
            <a:ext cx="1584176" cy="28469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1500"/>
              </a:lnSpc>
            </a:pPr>
            <a:r>
              <a:rPr lang="en-US" altLang="zh-CN" sz="900" b="1" dirty="0">
                <a:solidFill>
                  <a:schemeClr val="tx1">
                    <a:lumMod val="85000"/>
                    <a:lumOff val="15000"/>
                  </a:schemeClr>
                </a:solidFill>
                <a:latin typeface="方正兰亭超细黑简体" panose="02000000000000000000" pitchFamily="2" charset="-122"/>
                <a:ea typeface="方正兰亭超细黑简体" panose="02000000000000000000" pitchFamily="2" charset="-122"/>
              </a:rPr>
              <a:t>www.xxxxxx@xx.com</a:t>
            </a:r>
            <a:endParaRPr lang="zh-CN" altLang="en-US" sz="900" b="1" dirty="0">
              <a:solidFill>
                <a:schemeClr val="tx1">
                  <a:lumMod val="85000"/>
                  <a:lumOff val="15000"/>
                </a:schemeClr>
              </a:solidFill>
              <a:latin typeface="方正兰亭超细黑简体" panose="02000000000000000000" pitchFamily="2" charset="-122"/>
              <a:ea typeface="方正兰亭超细黑简体" panose="02000000000000000000" pitchFamily="2" charset="-122"/>
            </a:endParaRPr>
          </a:p>
        </p:txBody>
      </p:sp>
      <p:grpSp>
        <p:nvGrpSpPr>
          <p:cNvPr id="34" name="组合 33"/>
          <p:cNvGrpSpPr/>
          <p:nvPr/>
        </p:nvGrpSpPr>
        <p:grpSpPr>
          <a:xfrm>
            <a:off x="1645770" y="4473990"/>
            <a:ext cx="276701" cy="235455"/>
            <a:chOff x="2551850" y="3171514"/>
            <a:chExt cx="583915" cy="496874"/>
          </a:xfrm>
          <a:solidFill>
            <a:srgbClr val="C00000"/>
          </a:solidFill>
        </p:grpSpPr>
        <p:sp>
          <p:nvSpPr>
            <p:cNvPr id="54" name="Freeform 159"/>
            <p:cNvSpPr>
              <a:spLocks/>
            </p:cNvSpPr>
            <p:nvPr/>
          </p:nvSpPr>
          <p:spPr bwMode="auto">
            <a:xfrm>
              <a:off x="2613506" y="3265811"/>
              <a:ext cx="460603" cy="402577"/>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solidFill>
                  <a:schemeClr val="tx1">
                    <a:lumMod val="85000"/>
                    <a:lumOff val="15000"/>
                  </a:schemeClr>
                </a:solidFill>
              </a:endParaRPr>
            </a:p>
          </p:txBody>
        </p:sp>
        <p:sp>
          <p:nvSpPr>
            <p:cNvPr id="55" name="Freeform 160"/>
            <p:cNvSpPr>
              <a:spLocks/>
            </p:cNvSpPr>
            <p:nvPr/>
          </p:nvSpPr>
          <p:spPr bwMode="auto">
            <a:xfrm>
              <a:off x="2551850" y="3171514"/>
              <a:ext cx="583915" cy="224863"/>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solidFill>
                  <a:schemeClr val="tx1">
                    <a:lumMod val="85000"/>
                    <a:lumOff val="15000"/>
                  </a:schemeClr>
                </a:solidFill>
              </a:endParaRPr>
            </a:p>
          </p:txBody>
        </p:sp>
      </p:grpSp>
      <p:sp>
        <p:nvSpPr>
          <p:cNvPr id="35" name="Freeform 228"/>
          <p:cNvSpPr>
            <a:spLocks noEditPoints="1"/>
          </p:cNvSpPr>
          <p:nvPr/>
        </p:nvSpPr>
        <p:spPr bwMode="auto">
          <a:xfrm>
            <a:off x="4424322" y="4479970"/>
            <a:ext cx="215863" cy="286065"/>
          </a:xfrm>
          <a:custGeom>
            <a:avLst/>
            <a:gdLst>
              <a:gd name="T0" fmla="*/ 38 w 52"/>
              <a:gd name="T1" fmla="*/ 53 h 69"/>
              <a:gd name="T2" fmla="*/ 32 w 52"/>
              <a:gd name="T3" fmla="*/ 51 h 69"/>
              <a:gd name="T4" fmla="*/ 32 w 52"/>
              <a:gd name="T5" fmla="*/ 51 h 69"/>
              <a:gd name="T6" fmla="*/ 27 w 52"/>
              <a:gd name="T7" fmla="*/ 49 h 69"/>
              <a:gd name="T8" fmla="*/ 15 w 52"/>
              <a:gd name="T9" fmla="*/ 29 h 69"/>
              <a:gd name="T10" fmla="*/ 16 w 52"/>
              <a:gd name="T11" fmla="*/ 23 h 69"/>
              <a:gd name="T12" fmla="*/ 16 w 52"/>
              <a:gd name="T13" fmla="*/ 23 h 69"/>
              <a:gd name="T14" fmla="*/ 18 w 52"/>
              <a:gd name="T15" fmla="*/ 17 h 69"/>
              <a:gd name="T16" fmla="*/ 11 w 52"/>
              <a:gd name="T17" fmla="*/ 6 h 69"/>
              <a:gd name="T18" fmla="*/ 7 w 52"/>
              <a:gd name="T19" fmla="*/ 6 h 69"/>
              <a:gd name="T20" fmla="*/ 1 w 52"/>
              <a:gd name="T21" fmla="*/ 14 h 69"/>
              <a:gd name="T22" fmla="*/ 0 w 52"/>
              <a:gd name="T23" fmla="*/ 21 h 69"/>
              <a:gd name="T24" fmla="*/ 11 w 52"/>
              <a:gd name="T25" fmla="*/ 45 h 69"/>
              <a:gd name="T26" fmla="*/ 26 w 52"/>
              <a:gd name="T27" fmla="*/ 66 h 69"/>
              <a:gd name="T28" fmla="*/ 32 w 52"/>
              <a:gd name="T29" fmla="*/ 68 h 69"/>
              <a:gd name="T30" fmla="*/ 42 w 52"/>
              <a:gd name="T31" fmla="*/ 68 h 69"/>
              <a:gd name="T32" fmla="*/ 44 w 52"/>
              <a:gd name="T33" fmla="*/ 64 h 69"/>
              <a:gd name="T34" fmla="*/ 38 w 52"/>
              <a:gd name="T35" fmla="*/ 53 h 69"/>
              <a:gd name="T36" fmla="*/ 52 w 52"/>
              <a:gd name="T37" fmla="*/ 62 h 69"/>
              <a:gd name="T38" fmla="*/ 44 w 52"/>
              <a:gd name="T39" fmla="*/ 49 h 69"/>
              <a:gd name="T40" fmla="*/ 42 w 52"/>
              <a:gd name="T41" fmla="*/ 48 h 69"/>
              <a:gd name="T42" fmla="*/ 40 w 52"/>
              <a:gd name="T43" fmla="*/ 48 h 69"/>
              <a:gd name="T44" fmla="*/ 39 w 52"/>
              <a:gd name="T45" fmla="*/ 51 h 69"/>
              <a:gd name="T46" fmla="*/ 47 w 52"/>
              <a:gd name="T47" fmla="*/ 64 h 69"/>
              <a:gd name="T48" fmla="*/ 50 w 52"/>
              <a:gd name="T49" fmla="*/ 65 h 69"/>
              <a:gd name="T50" fmla="*/ 51 w 52"/>
              <a:gd name="T51" fmla="*/ 64 h 69"/>
              <a:gd name="T52" fmla="*/ 52 w 52"/>
              <a:gd name="T53" fmla="*/ 62 h 69"/>
              <a:gd name="T54" fmla="*/ 20 w 52"/>
              <a:gd name="T55" fmla="*/ 17 h 69"/>
              <a:gd name="T56" fmla="*/ 23 w 52"/>
              <a:gd name="T57" fmla="*/ 18 h 69"/>
              <a:gd name="T58" fmla="*/ 24 w 52"/>
              <a:gd name="T59" fmla="*/ 17 h 69"/>
              <a:gd name="T60" fmla="*/ 25 w 52"/>
              <a:gd name="T61" fmla="*/ 14 h 69"/>
              <a:gd name="T62" fmla="*/ 17 w 52"/>
              <a:gd name="T63" fmla="*/ 1 h 69"/>
              <a:gd name="T64" fmla="*/ 15 w 52"/>
              <a:gd name="T65" fmla="*/ 0 h 69"/>
              <a:gd name="T66" fmla="*/ 13 w 52"/>
              <a:gd name="T67" fmla="*/ 1 h 69"/>
              <a:gd name="T68" fmla="*/ 13 w 52"/>
              <a:gd name="T69" fmla="*/ 4 h 69"/>
              <a:gd name="T70" fmla="*/ 20 w 52"/>
              <a:gd name="T71"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2" h="69">
                <a:moveTo>
                  <a:pt x="38" y="53"/>
                </a:moveTo>
                <a:cubicBezTo>
                  <a:pt x="37" y="51"/>
                  <a:pt x="34" y="50"/>
                  <a:pt x="32" y="51"/>
                </a:cubicBezTo>
                <a:cubicBezTo>
                  <a:pt x="32" y="51"/>
                  <a:pt x="32" y="51"/>
                  <a:pt x="32" y="51"/>
                </a:cubicBezTo>
                <a:cubicBezTo>
                  <a:pt x="30" y="52"/>
                  <a:pt x="28" y="51"/>
                  <a:pt x="27" y="49"/>
                </a:cubicBezTo>
                <a:cubicBezTo>
                  <a:pt x="15" y="29"/>
                  <a:pt x="15" y="29"/>
                  <a:pt x="15" y="29"/>
                </a:cubicBezTo>
                <a:cubicBezTo>
                  <a:pt x="14" y="27"/>
                  <a:pt x="14" y="24"/>
                  <a:pt x="16" y="23"/>
                </a:cubicBezTo>
                <a:cubicBezTo>
                  <a:pt x="16" y="23"/>
                  <a:pt x="16" y="23"/>
                  <a:pt x="16" y="23"/>
                </a:cubicBezTo>
                <a:cubicBezTo>
                  <a:pt x="18" y="22"/>
                  <a:pt x="19" y="19"/>
                  <a:pt x="18" y="17"/>
                </a:cubicBezTo>
                <a:cubicBezTo>
                  <a:pt x="11" y="6"/>
                  <a:pt x="11" y="6"/>
                  <a:pt x="11" y="6"/>
                </a:cubicBezTo>
                <a:cubicBezTo>
                  <a:pt x="10" y="4"/>
                  <a:pt x="8" y="4"/>
                  <a:pt x="7" y="6"/>
                </a:cubicBezTo>
                <a:cubicBezTo>
                  <a:pt x="1" y="14"/>
                  <a:pt x="1" y="14"/>
                  <a:pt x="1" y="14"/>
                </a:cubicBezTo>
                <a:cubicBezTo>
                  <a:pt x="0" y="16"/>
                  <a:pt x="0" y="19"/>
                  <a:pt x="0" y="21"/>
                </a:cubicBezTo>
                <a:cubicBezTo>
                  <a:pt x="0" y="21"/>
                  <a:pt x="1" y="28"/>
                  <a:pt x="11" y="45"/>
                </a:cubicBezTo>
                <a:cubicBezTo>
                  <a:pt x="20" y="61"/>
                  <a:pt x="26" y="66"/>
                  <a:pt x="26" y="66"/>
                </a:cubicBezTo>
                <a:cubicBezTo>
                  <a:pt x="27" y="68"/>
                  <a:pt x="30" y="69"/>
                  <a:pt x="32" y="68"/>
                </a:cubicBezTo>
                <a:cubicBezTo>
                  <a:pt x="42" y="68"/>
                  <a:pt x="42" y="68"/>
                  <a:pt x="42" y="68"/>
                </a:cubicBezTo>
                <a:cubicBezTo>
                  <a:pt x="44" y="68"/>
                  <a:pt x="45" y="66"/>
                  <a:pt x="44" y="64"/>
                </a:cubicBezTo>
                <a:lnTo>
                  <a:pt x="38" y="53"/>
                </a:lnTo>
                <a:close/>
                <a:moveTo>
                  <a:pt x="52" y="62"/>
                </a:moveTo>
                <a:cubicBezTo>
                  <a:pt x="44" y="49"/>
                  <a:pt x="44" y="49"/>
                  <a:pt x="44" y="49"/>
                </a:cubicBezTo>
                <a:cubicBezTo>
                  <a:pt x="44" y="48"/>
                  <a:pt x="43" y="47"/>
                  <a:pt x="42" y="48"/>
                </a:cubicBezTo>
                <a:cubicBezTo>
                  <a:pt x="40" y="48"/>
                  <a:pt x="40" y="48"/>
                  <a:pt x="40" y="48"/>
                </a:cubicBezTo>
                <a:cubicBezTo>
                  <a:pt x="39" y="49"/>
                  <a:pt x="39" y="50"/>
                  <a:pt x="39" y="51"/>
                </a:cubicBezTo>
                <a:cubicBezTo>
                  <a:pt x="47" y="64"/>
                  <a:pt x="47" y="64"/>
                  <a:pt x="47" y="64"/>
                </a:cubicBezTo>
                <a:cubicBezTo>
                  <a:pt x="48" y="65"/>
                  <a:pt x="49" y="65"/>
                  <a:pt x="50" y="65"/>
                </a:cubicBezTo>
                <a:cubicBezTo>
                  <a:pt x="51" y="64"/>
                  <a:pt x="51" y="64"/>
                  <a:pt x="51" y="64"/>
                </a:cubicBezTo>
                <a:cubicBezTo>
                  <a:pt x="52" y="64"/>
                  <a:pt x="52" y="62"/>
                  <a:pt x="52" y="62"/>
                </a:cubicBezTo>
                <a:close/>
                <a:moveTo>
                  <a:pt x="20" y="17"/>
                </a:moveTo>
                <a:cubicBezTo>
                  <a:pt x="21" y="18"/>
                  <a:pt x="22" y="18"/>
                  <a:pt x="23" y="18"/>
                </a:cubicBezTo>
                <a:cubicBezTo>
                  <a:pt x="24" y="17"/>
                  <a:pt x="24" y="17"/>
                  <a:pt x="24" y="17"/>
                </a:cubicBezTo>
                <a:cubicBezTo>
                  <a:pt x="25" y="16"/>
                  <a:pt x="25" y="15"/>
                  <a:pt x="25" y="14"/>
                </a:cubicBezTo>
                <a:cubicBezTo>
                  <a:pt x="17" y="1"/>
                  <a:pt x="17" y="1"/>
                  <a:pt x="17" y="1"/>
                </a:cubicBezTo>
                <a:cubicBezTo>
                  <a:pt x="17" y="0"/>
                  <a:pt x="16" y="0"/>
                  <a:pt x="15" y="0"/>
                </a:cubicBezTo>
                <a:cubicBezTo>
                  <a:pt x="13" y="1"/>
                  <a:pt x="13" y="1"/>
                  <a:pt x="13" y="1"/>
                </a:cubicBezTo>
                <a:cubicBezTo>
                  <a:pt x="13" y="2"/>
                  <a:pt x="12" y="3"/>
                  <a:pt x="13" y="4"/>
                </a:cubicBezTo>
                <a:lnTo>
                  <a:pt x="20" y="17"/>
                </a:ln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solidFill>
                <a:schemeClr val="tx1">
                  <a:lumMod val="85000"/>
                  <a:lumOff val="15000"/>
                </a:schemeClr>
              </a:solidFill>
            </a:endParaRPr>
          </a:p>
        </p:txBody>
      </p:sp>
      <p:sp>
        <p:nvSpPr>
          <p:cNvPr id="36" name="Freeform 123"/>
          <p:cNvSpPr>
            <a:spLocks noEditPoints="1"/>
          </p:cNvSpPr>
          <p:nvPr/>
        </p:nvSpPr>
        <p:spPr bwMode="auto">
          <a:xfrm>
            <a:off x="6756702" y="4543093"/>
            <a:ext cx="248639" cy="162307"/>
          </a:xfrm>
          <a:custGeom>
            <a:avLst/>
            <a:gdLst>
              <a:gd name="T0" fmla="*/ 0 w 61"/>
              <a:gd name="T1" fmla="*/ 5 h 40"/>
              <a:gd name="T2" fmla="*/ 0 w 61"/>
              <a:gd name="T3" fmla="*/ 5 h 40"/>
              <a:gd name="T4" fmla="*/ 0 w 61"/>
              <a:gd name="T5" fmla="*/ 35 h 40"/>
              <a:gd name="T6" fmla="*/ 0 w 61"/>
              <a:gd name="T7" fmla="*/ 35 h 40"/>
              <a:gd name="T8" fmla="*/ 16 w 61"/>
              <a:gd name="T9" fmla="*/ 20 h 40"/>
              <a:gd name="T10" fmla="*/ 0 w 61"/>
              <a:gd name="T11" fmla="*/ 5 h 40"/>
              <a:gd name="T12" fmla="*/ 19 w 61"/>
              <a:gd name="T13" fmla="*/ 17 h 40"/>
              <a:gd name="T14" fmla="*/ 22 w 61"/>
              <a:gd name="T15" fmla="*/ 20 h 40"/>
              <a:gd name="T16" fmla="*/ 26 w 61"/>
              <a:gd name="T17" fmla="*/ 23 h 40"/>
              <a:gd name="T18" fmla="*/ 31 w 61"/>
              <a:gd name="T19" fmla="*/ 25 h 40"/>
              <a:gd name="T20" fmla="*/ 36 w 61"/>
              <a:gd name="T21" fmla="*/ 23 h 40"/>
              <a:gd name="T22" fmla="*/ 38 w 61"/>
              <a:gd name="T23" fmla="*/ 21 h 40"/>
              <a:gd name="T24" fmla="*/ 42 w 61"/>
              <a:gd name="T25" fmla="*/ 17 h 40"/>
              <a:gd name="T26" fmla="*/ 58 w 61"/>
              <a:gd name="T27" fmla="*/ 2 h 40"/>
              <a:gd name="T28" fmla="*/ 59 w 61"/>
              <a:gd name="T29" fmla="*/ 0 h 40"/>
              <a:gd name="T30" fmla="*/ 2 w 61"/>
              <a:gd name="T31" fmla="*/ 0 h 40"/>
              <a:gd name="T32" fmla="*/ 3 w 61"/>
              <a:gd name="T33" fmla="*/ 1 h 40"/>
              <a:gd name="T34" fmla="*/ 19 w 61"/>
              <a:gd name="T35" fmla="*/ 17 h 40"/>
              <a:gd name="T36" fmla="*/ 42 w 61"/>
              <a:gd name="T37" fmla="*/ 24 h 40"/>
              <a:gd name="T38" fmla="*/ 38 w 61"/>
              <a:gd name="T39" fmla="*/ 27 h 40"/>
              <a:gd name="T40" fmla="*/ 31 w 61"/>
              <a:gd name="T41" fmla="*/ 30 h 40"/>
              <a:gd name="T42" fmla="*/ 23 w 61"/>
              <a:gd name="T43" fmla="*/ 27 h 40"/>
              <a:gd name="T44" fmla="*/ 19 w 61"/>
              <a:gd name="T45" fmla="*/ 23 h 40"/>
              <a:gd name="T46" fmla="*/ 3 w 61"/>
              <a:gd name="T47" fmla="*/ 39 h 40"/>
              <a:gd name="T48" fmla="*/ 2 w 61"/>
              <a:gd name="T49" fmla="*/ 40 h 40"/>
              <a:gd name="T50" fmla="*/ 59 w 61"/>
              <a:gd name="T51" fmla="*/ 40 h 40"/>
              <a:gd name="T52" fmla="*/ 58 w 61"/>
              <a:gd name="T53" fmla="*/ 39 h 40"/>
              <a:gd name="T54" fmla="*/ 42 w 61"/>
              <a:gd name="T55" fmla="*/ 24 h 40"/>
              <a:gd name="T56" fmla="*/ 60 w 61"/>
              <a:gd name="T57" fmla="*/ 6 h 40"/>
              <a:gd name="T58" fmla="*/ 45 w 61"/>
              <a:gd name="T59" fmla="*/ 21 h 40"/>
              <a:gd name="T60" fmla="*/ 60 w 61"/>
              <a:gd name="T61" fmla="*/ 36 h 40"/>
              <a:gd name="T62" fmla="*/ 61 w 61"/>
              <a:gd name="T63" fmla="*/ 36 h 40"/>
              <a:gd name="T64" fmla="*/ 61 w 61"/>
              <a:gd name="T65" fmla="*/ 5 h 40"/>
              <a:gd name="T66" fmla="*/ 60 w 61"/>
              <a:gd name="T67" fmla="*/ 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 h="40">
                <a:moveTo>
                  <a:pt x="0" y="5"/>
                </a:moveTo>
                <a:cubicBezTo>
                  <a:pt x="0" y="5"/>
                  <a:pt x="0" y="5"/>
                  <a:pt x="0" y="5"/>
                </a:cubicBezTo>
                <a:cubicBezTo>
                  <a:pt x="0" y="35"/>
                  <a:pt x="0" y="35"/>
                  <a:pt x="0" y="35"/>
                </a:cubicBezTo>
                <a:cubicBezTo>
                  <a:pt x="0" y="35"/>
                  <a:pt x="0" y="35"/>
                  <a:pt x="0" y="35"/>
                </a:cubicBezTo>
                <a:cubicBezTo>
                  <a:pt x="16" y="20"/>
                  <a:pt x="16" y="20"/>
                  <a:pt x="16" y="20"/>
                </a:cubicBezTo>
                <a:lnTo>
                  <a:pt x="0" y="5"/>
                </a:lnTo>
                <a:close/>
                <a:moveTo>
                  <a:pt x="19" y="17"/>
                </a:moveTo>
                <a:cubicBezTo>
                  <a:pt x="22" y="20"/>
                  <a:pt x="22" y="20"/>
                  <a:pt x="22" y="20"/>
                </a:cubicBezTo>
                <a:cubicBezTo>
                  <a:pt x="26" y="23"/>
                  <a:pt x="26" y="23"/>
                  <a:pt x="26" y="23"/>
                </a:cubicBezTo>
                <a:cubicBezTo>
                  <a:pt x="27" y="24"/>
                  <a:pt x="29" y="25"/>
                  <a:pt x="31" y="25"/>
                </a:cubicBezTo>
                <a:cubicBezTo>
                  <a:pt x="32" y="25"/>
                  <a:pt x="34" y="24"/>
                  <a:pt x="36" y="23"/>
                </a:cubicBezTo>
                <a:cubicBezTo>
                  <a:pt x="38" y="21"/>
                  <a:pt x="38" y="21"/>
                  <a:pt x="38" y="21"/>
                </a:cubicBezTo>
                <a:cubicBezTo>
                  <a:pt x="42" y="17"/>
                  <a:pt x="42" y="17"/>
                  <a:pt x="42" y="17"/>
                </a:cubicBezTo>
                <a:cubicBezTo>
                  <a:pt x="58" y="2"/>
                  <a:pt x="58" y="2"/>
                  <a:pt x="58" y="2"/>
                </a:cubicBezTo>
                <a:cubicBezTo>
                  <a:pt x="58" y="1"/>
                  <a:pt x="59" y="1"/>
                  <a:pt x="59" y="0"/>
                </a:cubicBezTo>
                <a:cubicBezTo>
                  <a:pt x="2" y="0"/>
                  <a:pt x="2" y="0"/>
                  <a:pt x="2" y="0"/>
                </a:cubicBezTo>
                <a:cubicBezTo>
                  <a:pt x="2" y="1"/>
                  <a:pt x="3" y="1"/>
                  <a:pt x="3" y="1"/>
                </a:cubicBezTo>
                <a:lnTo>
                  <a:pt x="19" y="17"/>
                </a:lnTo>
                <a:close/>
                <a:moveTo>
                  <a:pt x="42" y="24"/>
                </a:moveTo>
                <a:cubicBezTo>
                  <a:pt x="38" y="27"/>
                  <a:pt x="38" y="27"/>
                  <a:pt x="38" y="27"/>
                </a:cubicBezTo>
                <a:cubicBezTo>
                  <a:pt x="36" y="29"/>
                  <a:pt x="33" y="30"/>
                  <a:pt x="31" y="30"/>
                </a:cubicBezTo>
                <a:cubicBezTo>
                  <a:pt x="28" y="30"/>
                  <a:pt x="25" y="29"/>
                  <a:pt x="23" y="27"/>
                </a:cubicBezTo>
                <a:cubicBezTo>
                  <a:pt x="19" y="23"/>
                  <a:pt x="19" y="23"/>
                  <a:pt x="19" y="23"/>
                </a:cubicBezTo>
                <a:cubicBezTo>
                  <a:pt x="3" y="39"/>
                  <a:pt x="3" y="39"/>
                  <a:pt x="3" y="39"/>
                </a:cubicBezTo>
                <a:cubicBezTo>
                  <a:pt x="2" y="39"/>
                  <a:pt x="2" y="40"/>
                  <a:pt x="2" y="40"/>
                </a:cubicBezTo>
                <a:cubicBezTo>
                  <a:pt x="59" y="40"/>
                  <a:pt x="59" y="40"/>
                  <a:pt x="59" y="40"/>
                </a:cubicBezTo>
                <a:cubicBezTo>
                  <a:pt x="58" y="40"/>
                  <a:pt x="58" y="40"/>
                  <a:pt x="58" y="39"/>
                </a:cubicBezTo>
                <a:lnTo>
                  <a:pt x="42" y="24"/>
                </a:lnTo>
                <a:close/>
                <a:moveTo>
                  <a:pt x="60" y="6"/>
                </a:moveTo>
                <a:cubicBezTo>
                  <a:pt x="45" y="21"/>
                  <a:pt x="45" y="21"/>
                  <a:pt x="45" y="21"/>
                </a:cubicBezTo>
                <a:cubicBezTo>
                  <a:pt x="60" y="36"/>
                  <a:pt x="60" y="36"/>
                  <a:pt x="60" y="36"/>
                </a:cubicBezTo>
                <a:cubicBezTo>
                  <a:pt x="60" y="36"/>
                  <a:pt x="60" y="36"/>
                  <a:pt x="61" y="36"/>
                </a:cubicBezTo>
                <a:cubicBezTo>
                  <a:pt x="61" y="5"/>
                  <a:pt x="61" y="5"/>
                  <a:pt x="61" y="5"/>
                </a:cubicBezTo>
                <a:cubicBezTo>
                  <a:pt x="60" y="5"/>
                  <a:pt x="60" y="5"/>
                  <a:pt x="60" y="6"/>
                </a:cubicBez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solidFill>
                <a:schemeClr val="tx1">
                  <a:lumMod val="85000"/>
                  <a:lumOff val="15000"/>
                </a:schemeClr>
              </a:solidFill>
            </a:endParaRPr>
          </a:p>
        </p:txBody>
      </p:sp>
    </p:spTree>
    <p:extLst>
      <p:ext uri="{BB962C8B-B14F-4D97-AF65-F5344CB8AC3E}">
        <p14:creationId xmlns:p14="http://schemas.microsoft.com/office/powerpoint/2010/main" val="2339308165"/>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3"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
                                        <p:tgtEl>
                                          <p:spTgt spid="2"/>
                                        </p:tgtEl>
                                      </p:cBhvr>
                                    </p:animEffect>
                                  </p:childTnLst>
                                </p:cTn>
                              </p:par>
                              <p:par>
                                <p:cTn id="8" presetID="10" presetClass="entr" presetSubtype="0" fill="hold" grpId="3"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100"/>
                                        <p:tgtEl>
                                          <p:spTgt spid="20"/>
                                        </p:tgtEl>
                                      </p:cBhvr>
                                    </p:animEffect>
                                  </p:childTnLst>
                                </p:cTn>
                              </p:par>
                              <p:par>
                                <p:cTn id="11" presetID="10" presetClass="entr" presetSubtype="0" fill="hold" grpId="3"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100"/>
                                        <p:tgtEl>
                                          <p:spTgt spid="21"/>
                                        </p:tgtEl>
                                      </p:cBhvr>
                                    </p:animEffect>
                                  </p:childTnLst>
                                </p:cTn>
                              </p:par>
                              <p:par>
                                <p:cTn id="14" presetID="10" presetClass="entr" presetSubtype="0" fill="hold" grpId="3"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100"/>
                                        <p:tgtEl>
                                          <p:spTgt spid="22"/>
                                        </p:tgtEl>
                                      </p:cBhvr>
                                    </p:animEffect>
                                  </p:childTnLst>
                                </p:cTn>
                              </p:par>
                              <p:par>
                                <p:cTn id="17" presetID="10" presetClass="entr" presetSubtype="0" fill="hold" grpId="3" nodeType="with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100"/>
                                        <p:tgtEl>
                                          <p:spTgt spid="23"/>
                                        </p:tgtEl>
                                      </p:cBhvr>
                                    </p:animEffect>
                                  </p:childTnLst>
                                </p:cTn>
                              </p:par>
                              <p:par>
                                <p:cTn id="20" presetID="10" presetClass="entr" presetSubtype="0" fill="hold" grpId="3" nodeType="with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100"/>
                                        <p:tgtEl>
                                          <p:spTgt spid="26"/>
                                        </p:tgtEl>
                                      </p:cBhvr>
                                    </p:animEffect>
                                  </p:childTnLst>
                                </p:cTn>
                              </p:par>
                              <p:par>
                                <p:cTn id="23" presetID="10" presetClass="entr" presetSubtype="0" fill="hold" grpId="3"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100"/>
                                        <p:tgtEl>
                                          <p:spTgt spid="27"/>
                                        </p:tgtEl>
                                      </p:cBhvr>
                                    </p:animEffect>
                                  </p:childTnLst>
                                </p:cTn>
                              </p:par>
                              <p:par>
                                <p:cTn id="26" presetID="10" presetClass="entr" presetSubtype="0" fill="hold" grpId="3" nodeType="with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100"/>
                                        <p:tgtEl>
                                          <p:spTgt spid="28"/>
                                        </p:tgtEl>
                                      </p:cBhvr>
                                    </p:animEffect>
                                  </p:childTnLst>
                                </p:cTn>
                              </p:par>
                              <p:par>
                                <p:cTn id="29" presetID="10" presetClass="entr" presetSubtype="0" fill="hold" grpId="4" nodeType="with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fade">
                                      <p:cBhvr>
                                        <p:cTn id="31" dur="100"/>
                                        <p:tgtEl>
                                          <p:spTgt spid="37"/>
                                        </p:tgtEl>
                                      </p:cBhvr>
                                    </p:animEffect>
                                  </p:childTnLst>
                                </p:cTn>
                              </p:par>
                              <p:par>
                                <p:cTn id="32" presetID="10" presetClass="entr" presetSubtype="0" fill="hold" grpId="4" nodeType="with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fade">
                                      <p:cBhvr>
                                        <p:cTn id="34" dur="100"/>
                                        <p:tgtEl>
                                          <p:spTgt spid="38"/>
                                        </p:tgtEl>
                                      </p:cBhvr>
                                    </p:animEffect>
                                  </p:childTnLst>
                                </p:cTn>
                              </p:par>
                              <p:par>
                                <p:cTn id="35" presetID="10" presetClass="entr" presetSubtype="0" fill="hold" grpId="4" nodeType="with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fade">
                                      <p:cBhvr>
                                        <p:cTn id="37" dur="100"/>
                                        <p:tgtEl>
                                          <p:spTgt spid="39"/>
                                        </p:tgtEl>
                                      </p:cBhvr>
                                    </p:animEffect>
                                  </p:childTnLst>
                                </p:cTn>
                              </p:par>
                              <p:par>
                                <p:cTn id="38" presetID="10" presetClass="entr" presetSubtype="0" fill="hold" grpId="4" nodeType="with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fade">
                                      <p:cBhvr>
                                        <p:cTn id="40" dur="100"/>
                                        <p:tgtEl>
                                          <p:spTgt spid="40"/>
                                        </p:tgtEl>
                                      </p:cBhvr>
                                    </p:animEffect>
                                  </p:childTnLst>
                                </p:cTn>
                              </p:par>
                              <p:par>
                                <p:cTn id="41" presetID="10" presetClass="entr" presetSubtype="0" fill="hold" grpId="4" nodeType="withEffect">
                                  <p:stCondLst>
                                    <p:cond delay="0"/>
                                  </p:stCondLst>
                                  <p:childTnLst>
                                    <p:set>
                                      <p:cBhvr>
                                        <p:cTn id="42" dur="1" fill="hold">
                                          <p:stCondLst>
                                            <p:cond delay="0"/>
                                          </p:stCondLst>
                                        </p:cTn>
                                        <p:tgtEl>
                                          <p:spTgt spid="41"/>
                                        </p:tgtEl>
                                        <p:attrNameLst>
                                          <p:attrName>style.visibility</p:attrName>
                                        </p:attrNameLst>
                                      </p:cBhvr>
                                      <p:to>
                                        <p:strVal val="visible"/>
                                      </p:to>
                                    </p:set>
                                    <p:animEffect transition="in" filter="fade">
                                      <p:cBhvr>
                                        <p:cTn id="43" dur="100"/>
                                        <p:tgtEl>
                                          <p:spTgt spid="41"/>
                                        </p:tgtEl>
                                      </p:cBhvr>
                                    </p:animEffect>
                                  </p:childTnLst>
                                </p:cTn>
                              </p:par>
                              <p:par>
                                <p:cTn id="44" presetID="10" presetClass="entr" presetSubtype="0" fill="hold" grpId="4" nodeType="with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fade">
                                      <p:cBhvr>
                                        <p:cTn id="46" dur="100"/>
                                        <p:tgtEl>
                                          <p:spTgt spid="42"/>
                                        </p:tgtEl>
                                      </p:cBhvr>
                                    </p:animEffect>
                                  </p:childTnLst>
                                </p:cTn>
                              </p:par>
                              <p:par>
                                <p:cTn id="47" presetID="10" presetClass="entr" presetSubtype="0" fill="hold" grpId="4" nodeType="with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fade">
                                      <p:cBhvr>
                                        <p:cTn id="49" dur="100"/>
                                        <p:tgtEl>
                                          <p:spTgt spid="43"/>
                                        </p:tgtEl>
                                      </p:cBhvr>
                                    </p:animEffect>
                                  </p:childTnLst>
                                </p:cTn>
                              </p:par>
                              <p:par>
                                <p:cTn id="50" presetID="10" presetClass="entr" presetSubtype="0" fill="hold" grpId="4" nodeType="with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fade">
                                      <p:cBhvr>
                                        <p:cTn id="52" dur="100"/>
                                        <p:tgtEl>
                                          <p:spTgt spid="44"/>
                                        </p:tgtEl>
                                      </p:cBhvr>
                                    </p:animEffect>
                                  </p:childTnLst>
                                </p:cTn>
                              </p:par>
                              <p:par>
                                <p:cTn id="53" presetID="10" presetClass="entr" presetSubtype="0" fill="hold" grpId="3" nodeType="with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fade">
                                      <p:cBhvr>
                                        <p:cTn id="55" dur="100"/>
                                        <p:tgtEl>
                                          <p:spTgt spid="47"/>
                                        </p:tgtEl>
                                      </p:cBhvr>
                                    </p:animEffect>
                                  </p:childTnLst>
                                </p:cTn>
                              </p:par>
                              <p:par>
                                <p:cTn id="56" presetID="10" presetClass="entr" presetSubtype="0" fill="hold" grpId="3" nodeType="withEffect">
                                  <p:stCondLst>
                                    <p:cond delay="0"/>
                                  </p:stCondLst>
                                  <p:childTnLst>
                                    <p:set>
                                      <p:cBhvr>
                                        <p:cTn id="57" dur="1" fill="hold">
                                          <p:stCondLst>
                                            <p:cond delay="0"/>
                                          </p:stCondLst>
                                        </p:cTn>
                                        <p:tgtEl>
                                          <p:spTgt spid="48"/>
                                        </p:tgtEl>
                                        <p:attrNameLst>
                                          <p:attrName>style.visibility</p:attrName>
                                        </p:attrNameLst>
                                      </p:cBhvr>
                                      <p:to>
                                        <p:strVal val="visible"/>
                                      </p:to>
                                    </p:set>
                                    <p:animEffect transition="in" filter="fade">
                                      <p:cBhvr>
                                        <p:cTn id="58" dur="100"/>
                                        <p:tgtEl>
                                          <p:spTgt spid="48"/>
                                        </p:tgtEl>
                                      </p:cBhvr>
                                    </p:animEffect>
                                  </p:childTnLst>
                                </p:cTn>
                              </p:par>
                              <p:par>
                                <p:cTn id="59" presetID="10" presetClass="entr" presetSubtype="0" fill="hold" grpId="3" nodeType="withEffect">
                                  <p:stCondLst>
                                    <p:cond delay="0"/>
                                  </p:stCondLst>
                                  <p:childTnLst>
                                    <p:set>
                                      <p:cBhvr>
                                        <p:cTn id="60" dur="1" fill="hold">
                                          <p:stCondLst>
                                            <p:cond delay="0"/>
                                          </p:stCondLst>
                                        </p:cTn>
                                        <p:tgtEl>
                                          <p:spTgt spid="49"/>
                                        </p:tgtEl>
                                        <p:attrNameLst>
                                          <p:attrName>style.visibility</p:attrName>
                                        </p:attrNameLst>
                                      </p:cBhvr>
                                      <p:to>
                                        <p:strVal val="visible"/>
                                      </p:to>
                                    </p:set>
                                    <p:animEffect transition="in" filter="fade">
                                      <p:cBhvr>
                                        <p:cTn id="61" dur="100"/>
                                        <p:tgtEl>
                                          <p:spTgt spid="49"/>
                                        </p:tgtEl>
                                      </p:cBhvr>
                                    </p:animEffect>
                                  </p:childTnLst>
                                </p:cTn>
                              </p:par>
                              <p:par>
                                <p:cTn id="62" presetID="10" presetClass="entr" presetSubtype="0" fill="hold" grpId="3" nodeType="withEffect">
                                  <p:stCondLst>
                                    <p:cond delay="0"/>
                                  </p:stCondLst>
                                  <p:childTnLst>
                                    <p:set>
                                      <p:cBhvr>
                                        <p:cTn id="63" dur="1" fill="hold">
                                          <p:stCondLst>
                                            <p:cond delay="0"/>
                                          </p:stCondLst>
                                        </p:cTn>
                                        <p:tgtEl>
                                          <p:spTgt spid="50"/>
                                        </p:tgtEl>
                                        <p:attrNameLst>
                                          <p:attrName>style.visibility</p:attrName>
                                        </p:attrNameLst>
                                      </p:cBhvr>
                                      <p:to>
                                        <p:strVal val="visible"/>
                                      </p:to>
                                    </p:set>
                                    <p:animEffect transition="in" filter="fade">
                                      <p:cBhvr>
                                        <p:cTn id="64" dur="100"/>
                                        <p:tgtEl>
                                          <p:spTgt spid="50"/>
                                        </p:tgtEl>
                                      </p:cBhvr>
                                    </p:animEffect>
                                  </p:childTnLst>
                                </p:cTn>
                              </p:par>
                              <p:par>
                                <p:cTn id="65" presetID="10" presetClass="entr" presetSubtype="0" fill="hold" grpId="3" nodeType="withEffect">
                                  <p:stCondLst>
                                    <p:cond delay="0"/>
                                  </p:stCondLst>
                                  <p:childTnLst>
                                    <p:set>
                                      <p:cBhvr>
                                        <p:cTn id="66" dur="1" fill="hold">
                                          <p:stCondLst>
                                            <p:cond delay="0"/>
                                          </p:stCondLst>
                                        </p:cTn>
                                        <p:tgtEl>
                                          <p:spTgt spid="51"/>
                                        </p:tgtEl>
                                        <p:attrNameLst>
                                          <p:attrName>style.visibility</p:attrName>
                                        </p:attrNameLst>
                                      </p:cBhvr>
                                      <p:to>
                                        <p:strVal val="visible"/>
                                      </p:to>
                                    </p:set>
                                    <p:animEffect transition="in" filter="fade">
                                      <p:cBhvr>
                                        <p:cTn id="67" dur="100"/>
                                        <p:tgtEl>
                                          <p:spTgt spid="51"/>
                                        </p:tgtEl>
                                      </p:cBhvr>
                                    </p:animEffect>
                                  </p:childTnLst>
                                </p:cTn>
                              </p:par>
                              <p:par>
                                <p:cTn id="68" presetID="10" presetClass="entr" presetSubtype="0" fill="hold" grpId="3" nodeType="withEffect">
                                  <p:stCondLst>
                                    <p:cond delay="0"/>
                                  </p:stCondLst>
                                  <p:childTnLst>
                                    <p:set>
                                      <p:cBhvr>
                                        <p:cTn id="69" dur="1" fill="hold">
                                          <p:stCondLst>
                                            <p:cond delay="0"/>
                                          </p:stCondLst>
                                        </p:cTn>
                                        <p:tgtEl>
                                          <p:spTgt spid="52"/>
                                        </p:tgtEl>
                                        <p:attrNameLst>
                                          <p:attrName>style.visibility</p:attrName>
                                        </p:attrNameLst>
                                      </p:cBhvr>
                                      <p:to>
                                        <p:strVal val="visible"/>
                                      </p:to>
                                    </p:set>
                                    <p:animEffect transition="in" filter="fade">
                                      <p:cBhvr>
                                        <p:cTn id="70" dur="100"/>
                                        <p:tgtEl>
                                          <p:spTgt spid="52"/>
                                        </p:tgtEl>
                                      </p:cBhvr>
                                    </p:animEffect>
                                  </p:childTnLst>
                                </p:cTn>
                              </p:par>
                              <p:par>
                                <p:cTn id="71" presetID="10" presetClass="entr" presetSubtype="0" fill="hold" grpId="3" nodeType="withEffect">
                                  <p:stCondLst>
                                    <p:cond delay="0"/>
                                  </p:stCondLst>
                                  <p:childTnLst>
                                    <p:set>
                                      <p:cBhvr>
                                        <p:cTn id="72" dur="1" fill="hold">
                                          <p:stCondLst>
                                            <p:cond delay="0"/>
                                          </p:stCondLst>
                                        </p:cTn>
                                        <p:tgtEl>
                                          <p:spTgt spid="53"/>
                                        </p:tgtEl>
                                        <p:attrNameLst>
                                          <p:attrName>style.visibility</p:attrName>
                                        </p:attrNameLst>
                                      </p:cBhvr>
                                      <p:to>
                                        <p:strVal val="visible"/>
                                      </p:to>
                                    </p:set>
                                    <p:animEffect transition="in" filter="fade">
                                      <p:cBhvr>
                                        <p:cTn id="73" dur="100"/>
                                        <p:tgtEl>
                                          <p:spTgt spid="53"/>
                                        </p:tgtEl>
                                      </p:cBhvr>
                                    </p:animEffect>
                                  </p:childTnLst>
                                </p:cTn>
                              </p:par>
                              <p:par>
                                <p:cTn id="74" presetID="10" presetClass="entr" presetSubtype="0" fill="hold" grpId="3" nodeType="withEffect">
                                  <p:stCondLst>
                                    <p:cond delay="0"/>
                                  </p:stCondLst>
                                  <p:childTnLst>
                                    <p:set>
                                      <p:cBhvr>
                                        <p:cTn id="75" dur="1" fill="hold">
                                          <p:stCondLst>
                                            <p:cond delay="0"/>
                                          </p:stCondLst>
                                        </p:cTn>
                                        <p:tgtEl>
                                          <p:spTgt spid="62"/>
                                        </p:tgtEl>
                                        <p:attrNameLst>
                                          <p:attrName>style.visibility</p:attrName>
                                        </p:attrNameLst>
                                      </p:cBhvr>
                                      <p:to>
                                        <p:strVal val="visible"/>
                                      </p:to>
                                    </p:set>
                                    <p:animEffect transition="in" filter="fade">
                                      <p:cBhvr>
                                        <p:cTn id="76" dur="100"/>
                                        <p:tgtEl>
                                          <p:spTgt spid="62"/>
                                        </p:tgtEl>
                                      </p:cBhvr>
                                    </p:animEffect>
                                  </p:childTnLst>
                                </p:cTn>
                              </p:par>
                              <p:par>
                                <p:cTn id="77" presetID="10" presetClass="entr" presetSubtype="0" fill="hold" nodeType="with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fade">
                                      <p:cBhvr>
                                        <p:cTn id="79" dur="100"/>
                                        <p:tgtEl>
                                          <p:spTgt spid="25"/>
                                        </p:tgtEl>
                                      </p:cBhvr>
                                    </p:animEffect>
                                  </p:childTnLst>
                                </p:cTn>
                              </p:par>
                            </p:childTnLst>
                          </p:cTn>
                        </p:par>
                        <p:par>
                          <p:cTn id="80" fill="hold">
                            <p:stCondLst>
                              <p:cond delay="100"/>
                            </p:stCondLst>
                            <p:childTnLst>
                              <p:par>
                                <p:cTn id="81" presetID="1" presetClass="path" presetSubtype="0" fill="hold" grpId="0" nodeType="afterEffect">
                                  <p:stCondLst>
                                    <p:cond delay="0"/>
                                  </p:stCondLst>
                                  <p:childTnLst>
                                    <p:animMotion origin="layout" path="M 0 2.77556E-17 C 0.06285 2.77556E-17 0.11424 0.08111 0.11424 0.18139 C 0.11424 0.28111 0.06285 0.36278 0 0.36278 C -0.06302 0.36278 -0.11406 0.28111 -0.11406 0.18139 C -0.11406 0.08111 -0.06302 2.77556E-17 0 2.77556E-17 Z " pathEditMode="relative" rAng="0" ptsTypes="AAAAA">
                                      <p:cBhvr>
                                        <p:cTn id="82" dur="1250" fill="hold"/>
                                        <p:tgtEl>
                                          <p:spTgt spid="2"/>
                                        </p:tgtEl>
                                        <p:attrNameLst>
                                          <p:attrName>ppt_x</p:attrName>
                                          <p:attrName>ppt_y</p:attrName>
                                        </p:attrNameLst>
                                      </p:cBhvr>
                                      <p:rCtr x="0" y="18139"/>
                                    </p:animMotion>
                                  </p:childTnLst>
                                </p:cTn>
                              </p:par>
                              <p:par>
                                <p:cTn id="83" presetID="1" presetClass="path" presetSubtype="0" fill="hold" grpId="0" nodeType="withEffect">
                                  <p:stCondLst>
                                    <p:cond delay="100"/>
                                  </p:stCondLst>
                                  <p:childTnLst>
                                    <p:animMotion origin="layout" path="M 0 2.77556E-17 C 0.06285 2.77556E-17 0.11424 0.08111 0.11424 0.18139 C 0.11424 0.28111 0.06285 0.36278 0 0.36278 C -0.06302 0.36278 -0.11406 0.28111 -0.11406 0.18139 C -0.11406 0.08111 -0.06302 2.77556E-17 0 2.77556E-17 Z " pathEditMode="relative" rAng="0" ptsTypes="AAAAA">
                                      <p:cBhvr>
                                        <p:cTn id="84" dur="1250" fill="hold"/>
                                        <p:tgtEl>
                                          <p:spTgt spid="20"/>
                                        </p:tgtEl>
                                        <p:attrNameLst>
                                          <p:attrName>ppt_x</p:attrName>
                                          <p:attrName>ppt_y</p:attrName>
                                        </p:attrNameLst>
                                      </p:cBhvr>
                                      <p:rCtr x="0" y="18139"/>
                                    </p:animMotion>
                                  </p:childTnLst>
                                </p:cTn>
                              </p:par>
                              <p:par>
                                <p:cTn id="85" presetID="1" presetClass="path" presetSubtype="0" fill="hold" grpId="0" nodeType="withEffect">
                                  <p:stCondLst>
                                    <p:cond delay="200"/>
                                  </p:stCondLst>
                                  <p:childTnLst>
                                    <p:animMotion origin="layout" path="M 0 2.77556E-17 C 0.06285 2.77556E-17 0.11424 0.08111 0.11424 0.18139 C 0.11424 0.28111 0.06285 0.36278 0 0.36278 C -0.06302 0.36278 -0.11406 0.28111 -0.11406 0.18139 C -0.11406 0.08111 -0.06302 2.77556E-17 0 2.77556E-17 Z " pathEditMode="relative" rAng="0" ptsTypes="AAAAA">
                                      <p:cBhvr>
                                        <p:cTn id="86" dur="1250" fill="hold"/>
                                        <p:tgtEl>
                                          <p:spTgt spid="21"/>
                                        </p:tgtEl>
                                        <p:attrNameLst>
                                          <p:attrName>ppt_x</p:attrName>
                                          <p:attrName>ppt_y</p:attrName>
                                        </p:attrNameLst>
                                      </p:cBhvr>
                                      <p:rCtr x="0" y="18139"/>
                                    </p:animMotion>
                                  </p:childTnLst>
                                </p:cTn>
                              </p:par>
                              <p:par>
                                <p:cTn id="87" presetID="1" presetClass="path" presetSubtype="0" fill="hold" grpId="0" nodeType="withEffect">
                                  <p:stCondLst>
                                    <p:cond delay="300"/>
                                  </p:stCondLst>
                                  <p:childTnLst>
                                    <p:animMotion origin="layout" path="M 0 -4.44444E-6 C 0.06285 -4.44444E-6 0.11424 0.08112 0.11424 0.18139 C 0.11424 0.28112 0.06285 0.36278 0 0.36278 C -0.06302 0.36278 -0.11406 0.28112 -0.11406 0.18139 C -0.11406 0.08112 -0.06302 -4.44444E-6 0 -4.44444E-6 Z " pathEditMode="relative" rAng="0" ptsTypes="AAAAA">
                                      <p:cBhvr>
                                        <p:cTn id="88" dur="1250" fill="hold"/>
                                        <p:tgtEl>
                                          <p:spTgt spid="22"/>
                                        </p:tgtEl>
                                        <p:attrNameLst>
                                          <p:attrName>ppt_x</p:attrName>
                                          <p:attrName>ppt_y</p:attrName>
                                        </p:attrNameLst>
                                      </p:cBhvr>
                                      <p:rCtr x="0" y="18139"/>
                                    </p:animMotion>
                                  </p:childTnLst>
                                </p:cTn>
                              </p:par>
                              <p:par>
                                <p:cTn id="89" presetID="1" presetClass="path" presetSubtype="0" fill="hold" grpId="0" nodeType="withEffect">
                                  <p:stCondLst>
                                    <p:cond delay="400"/>
                                  </p:stCondLst>
                                  <p:childTnLst>
                                    <p:animMotion origin="layout" path="M 0 2.77556E-17 C 0.06285 2.77556E-17 0.11424 0.08111 0.11424 0.18139 C 0.11424 0.28111 0.06285 0.36278 0 0.36278 C -0.06302 0.36278 -0.11406 0.28111 -0.11406 0.18139 C -0.11406 0.08111 -0.06302 2.77556E-17 0 2.77556E-17 Z " pathEditMode="relative" rAng="0" ptsTypes="AAAAA">
                                      <p:cBhvr>
                                        <p:cTn id="90" dur="1250" fill="hold"/>
                                        <p:tgtEl>
                                          <p:spTgt spid="23"/>
                                        </p:tgtEl>
                                        <p:attrNameLst>
                                          <p:attrName>ppt_x</p:attrName>
                                          <p:attrName>ppt_y</p:attrName>
                                        </p:attrNameLst>
                                      </p:cBhvr>
                                      <p:rCtr x="0" y="18139"/>
                                    </p:animMotion>
                                  </p:childTnLst>
                                </p:cTn>
                              </p:par>
                              <p:par>
                                <p:cTn id="91" presetID="1" presetClass="path" presetSubtype="0" fill="hold" grpId="0" nodeType="withEffect">
                                  <p:stCondLst>
                                    <p:cond delay="500"/>
                                  </p:stCondLst>
                                  <p:childTnLst>
                                    <p:animMotion origin="layout" path="M 0 -4.44444E-6 C 0.06285 -4.44444E-6 0.11424 0.08112 0.11424 0.18139 C 0.11424 0.28112 0.06285 0.36278 0 0.36278 C -0.06302 0.36278 -0.11406 0.28112 -0.11406 0.18139 C -0.11406 0.08112 -0.06302 -4.44444E-6 0 -4.44444E-6 Z " pathEditMode="relative" rAng="0" ptsTypes="AAAAA">
                                      <p:cBhvr>
                                        <p:cTn id="92" dur="1250" fill="hold"/>
                                        <p:tgtEl>
                                          <p:spTgt spid="26"/>
                                        </p:tgtEl>
                                        <p:attrNameLst>
                                          <p:attrName>ppt_x</p:attrName>
                                          <p:attrName>ppt_y</p:attrName>
                                        </p:attrNameLst>
                                      </p:cBhvr>
                                      <p:rCtr x="0" y="18139"/>
                                    </p:animMotion>
                                  </p:childTnLst>
                                </p:cTn>
                              </p:par>
                              <p:par>
                                <p:cTn id="93" presetID="1" presetClass="path" presetSubtype="0" fill="hold" grpId="0" nodeType="withEffect">
                                  <p:stCondLst>
                                    <p:cond delay="600"/>
                                  </p:stCondLst>
                                  <p:childTnLst>
                                    <p:animMotion origin="layout" path="M 0 -4.44444E-6 C 0.06285 -4.44444E-6 0.11424 0.08112 0.11424 0.18139 C 0.11424 0.28112 0.06285 0.36278 0 0.36278 C -0.06302 0.36278 -0.11406 0.28112 -0.11406 0.18139 C -0.11406 0.08112 -0.06302 -4.44444E-6 0 -4.44444E-6 Z " pathEditMode="relative" rAng="0" ptsTypes="AAAAA">
                                      <p:cBhvr>
                                        <p:cTn id="94" dur="1250" fill="hold"/>
                                        <p:tgtEl>
                                          <p:spTgt spid="27"/>
                                        </p:tgtEl>
                                        <p:attrNameLst>
                                          <p:attrName>ppt_x</p:attrName>
                                          <p:attrName>ppt_y</p:attrName>
                                        </p:attrNameLst>
                                      </p:cBhvr>
                                      <p:rCtr x="0" y="18139"/>
                                    </p:animMotion>
                                  </p:childTnLst>
                                </p:cTn>
                              </p:par>
                              <p:par>
                                <p:cTn id="95" presetID="1" presetClass="path" presetSubtype="0" fill="hold" grpId="0" nodeType="withEffect">
                                  <p:stCondLst>
                                    <p:cond delay="700"/>
                                  </p:stCondLst>
                                  <p:childTnLst>
                                    <p:animMotion origin="layout" path="M -0.00052 2.77556E-17 C 0.06233 2.77556E-17 0.11372 0.08111 0.11372 0.18139 C 0.11372 0.28111 0.06233 0.36278 -0.00052 0.36278 C -0.06354 0.36278 -0.11458 0.28111 -0.11458 0.18139 C -0.11458 0.08111 -0.06354 2.77556E-17 -0.00052 2.77556E-17 Z " pathEditMode="relative" rAng="0" ptsTypes="AAAAA">
                                      <p:cBhvr>
                                        <p:cTn id="96" dur="1250" fill="hold"/>
                                        <p:tgtEl>
                                          <p:spTgt spid="28"/>
                                        </p:tgtEl>
                                        <p:attrNameLst>
                                          <p:attrName>ppt_x</p:attrName>
                                          <p:attrName>ppt_y</p:attrName>
                                        </p:attrNameLst>
                                      </p:cBhvr>
                                      <p:rCtr x="0" y="18139"/>
                                    </p:animMotion>
                                  </p:childTnLst>
                                </p:cTn>
                              </p:par>
                              <p:par>
                                <p:cTn id="97" presetID="1" presetClass="exit" presetSubtype="0" fill="hold" grpId="1" nodeType="withEffect">
                                  <p:stCondLst>
                                    <p:cond delay="2000"/>
                                  </p:stCondLst>
                                  <p:childTnLst>
                                    <p:set>
                                      <p:cBhvr>
                                        <p:cTn id="98" dur="1" fill="hold">
                                          <p:stCondLst>
                                            <p:cond delay="0"/>
                                          </p:stCondLst>
                                        </p:cTn>
                                        <p:tgtEl>
                                          <p:spTgt spid="2"/>
                                        </p:tgtEl>
                                        <p:attrNameLst>
                                          <p:attrName>style.visibility</p:attrName>
                                        </p:attrNameLst>
                                      </p:cBhvr>
                                      <p:to>
                                        <p:strVal val="hidden"/>
                                      </p:to>
                                    </p:set>
                                  </p:childTnLst>
                                </p:cTn>
                              </p:par>
                              <p:par>
                                <p:cTn id="99" presetID="1" presetClass="exit" presetSubtype="0" fill="hold" grpId="1" nodeType="withEffect">
                                  <p:stCondLst>
                                    <p:cond delay="2000"/>
                                  </p:stCondLst>
                                  <p:childTnLst>
                                    <p:set>
                                      <p:cBhvr>
                                        <p:cTn id="100" dur="1" fill="hold">
                                          <p:stCondLst>
                                            <p:cond delay="0"/>
                                          </p:stCondLst>
                                        </p:cTn>
                                        <p:tgtEl>
                                          <p:spTgt spid="20"/>
                                        </p:tgtEl>
                                        <p:attrNameLst>
                                          <p:attrName>style.visibility</p:attrName>
                                        </p:attrNameLst>
                                      </p:cBhvr>
                                      <p:to>
                                        <p:strVal val="hidden"/>
                                      </p:to>
                                    </p:set>
                                  </p:childTnLst>
                                </p:cTn>
                              </p:par>
                              <p:par>
                                <p:cTn id="101" presetID="1" presetClass="exit" presetSubtype="0" fill="hold" grpId="1" nodeType="withEffect">
                                  <p:stCondLst>
                                    <p:cond delay="2000"/>
                                  </p:stCondLst>
                                  <p:childTnLst>
                                    <p:set>
                                      <p:cBhvr>
                                        <p:cTn id="102" dur="1" fill="hold">
                                          <p:stCondLst>
                                            <p:cond delay="0"/>
                                          </p:stCondLst>
                                        </p:cTn>
                                        <p:tgtEl>
                                          <p:spTgt spid="21"/>
                                        </p:tgtEl>
                                        <p:attrNameLst>
                                          <p:attrName>style.visibility</p:attrName>
                                        </p:attrNameLst>
                                      </p:cBhvr>
                                      <p:to>
                                        <p:strVal val="hidden"/>
                                      </p:to>
                                    </p:set>
                                  </p:childTnLst>
                                </p:cTn>
                              </p:par>
                              <p:par>
                                <p:cTn id="103" presetID="1" presetClass="exit" presetSubtype="0" fill="hold" grpId="1" nodeType="withEffect">
                                  <p:stCondLst>
                                    <p:cond delay="2000"/>
                                  </p:stCondLst>
                                  <p:childTnLst>
                                    <p:set>
                                      <p:cBhvr>
                                        <p:cTn id="104" dur="1" fill="hold">
                                          <p:stCondLst>
                                            <p:cond delay="0"/>
                                          </p:stCondLst>
                                        </p:cTn>
                                        <p:tgtEl>
                                          <p:spTgt spid="22"/>
                                        </p:tgtEl>
                                        <p:attrNameLst>
                                          <p:attrName>style.visibility</p:attrName>
                                        </p:attrNameLst>
                                      </p:cBhvr>
                                      <p:to>
                                        <p:strVal val="hidden"/>
                                      </p:to>
                                    </p:set>
                                  </p:childTnLst>
                                </p:cTn>
                              </p:par>
                              <p:par>
                                <p:cTn id="105" presetID="1" presetClass="exit" presetSubtype="0" fill="hold" grpId="1" nodeType="withEffect">
                                  <p:stCondLst>
                                    <p:cond delay="2000"/>
                                  </p:stCondLst>
                                  <p:childTnLst>
                                    <p:set>
                                      <p:cBhvr>
                                        <p:cTn id="106" dur="1" fill="hold">
                                          <p:stCondLst>
                                            <p:cond delay="0"/>
                                          </p:stCondLst>
                                        </p:cTn>
                                        <p:tgtEl>
                                          <p:spTgt spid="23"/>
                                        </p:tgtEl>
                                        <p:attrNameLst>
                                          <p:attrName>style.visibility</p:attrName>
                                        </p:attrNameLst>
                                      </p:cBhvr>
                                      <p:to>
                                        <p:strVal val="hidden"/>
                                      </p:to>
                                    </p:set>
                                  </p:childTnLst>
                                </p:cTn>
                              </p:par>
                              <p:par>
                                <p:cTn id="107" presetID="1" presetClass="exit" presetSubtype="0" fill="hold" grpId="1" nodeType="withEffect">
                                  <p:stCondLst>
                                    <p:cond delay="2000"/>
                                  </p:stCondLst>
                                  <p:childTnLst>
                                    <p:set>
                                      <p:cBhvr>
                                        <p:cTn id="108" dur="1" fill="hold">
                                          <p:stCondLst>
                                            <p:cond delay="0"/>
                                          </p:stCondLst>
                                        </p:cTn>
                                        <p:tgtEl>
                                          <p:spTgt spid="26"/>
                                        </p:tgtEl>
                                        <p:attrNameLst>
                                          <p:attrName>style.visibility</p:attrName>
                                        </p:attrNameLst>
                                      </p:cBhvr>
                                      <p:to>
                                        <p:strVal val="hidden"/>
                                      </p:to>
                                    </p:set>
                                  </p:childTnLst>
                                </p:cTn>
                              </p:par>
                              <p:par>
                                <p:cTn id="109" presetID="1" presetClass="exit" presetSubtype="0" fill="hold" grpId="1" nodeType="withEffect">
                                  <p:stCondLst>
                                    <p:cond delay="2000"/>
                                  </p:stCondLst>
                                  <p:childTnLst>
                                    <p:set>
                                      <p:cBhvr>
                                        <p:cTn id="110" dur="1" fill="hold">
                                          <p:stCondLst>
                                            <p:cond delay="0"/>
                                          </p:stCondLst>
                                        </p:cTn>
                                        <p:tgtEl>
                                          <p:spTgt spid="27"/>
                                        </p:tgtEl>
                                        <p:attrNameLst>
                                          <p:attrName>style.visibility</p:attrName>
                                        </p:attrNameLst>
                                      </p:cBhvr>
                                      <p:to>
                                        <p:strVal val="hidden"/>
                                      </p:to>
                                    </p:set>
                                  </p:childTnLst>
                                </p:cTn>
                              </p:par>
                              <p:par>
                                <p:cTn id="111" presetID="1" presetClass="exit" presetSubtype="0" fill="hold" grpId="1" nodeType="withEffect">
                                  <p:stCondLst>
                                    <p:cond delay="2000"/>
                                  </p:stCondLst>
                                  <p:childTnLst>
                                    <p:set>
                                      <p:cBhvr>
                                        <p:cTn id="112" dur="1" fill="hold">
                                          <p:stCondLst>
                                            <p:cond delay="0"/>
                                          </p:stCondLst>
                                        </p:cTn>
                                        <p:tgtEl>
                                          <p:spTgt spid="28"/>
                                        </p:tgtEl>
                                        <p:attrNameLst>
                                          <p:attrName>style.visibility</p:attrName>
                                        </p:attrNameLst>
                                      </p:cBhvr>
                                      <p:to>
                                        <p:strVal val="hidden"/>
                                      </p:to>
                                    </p:set>
                                  </p:childTnLst>
                                </p:cTn>
                              </p:par>
                              <p:par>
                                <p:cTn id="113" presetID="1" presetClass="entr" presetSubtype="0" fill="hold" grpId="1" nodeType="withEffect">
                                  <p:stCondLst>
                                    <p:cond delay="2000"/>
                                  </p:stCondLst>
                                  <p:childTnLst>
                                    <p:set>
                                      <p:cBhvr>
                                        <p:cTn id="114" dur="1" fill="hold">
                                          <p:stCondLst>
                                            <p:cond delay="0"/>
                                          </p:stCondLst>
                                        </p:cTn>
                                        <p:tgtEl>
                                          <p:spTgt spid="37"/>
                                        </p:tgtEl>
                                        <p:attrNameLst>
                                          <p:attrName>style.visibility</p:attrName>
                                        </p:attrNameLst>
                                      </p:cBhvr>
                                      <p:to>
                                        <p:strVal val="visible"/>
                                      </p:to>
                                    </p:set>
                                  </p:childTnLst>
                                </p:cTn>
                              </p:par>
                              <p:par>
                                <p:cTn id="115" presetID="1" presetClass="entr" presetSubtype="0" fill="hold" grpId="1" nodeType="withEffect">
                                  <p:stCondLst>
                                    <p:cond delay="2000"/>
                                  </p:stCondLst>
                                  <p:childTnLst>
                                    <p:set>
                                      <p:cBhvr>
                                        <p:cTn id="116" dur="1" fill="hold">
                                          <p:stCondLst>
                                            <p:cond delay="0"/>
                                          </p:stCondLst>
                                        </p:cTn>
                                        <p:tgtEl>
                                          <p:spTgt spid="38"/>
                                        </p:tgtEl>
                                        <p:attrNameLst>
                                          <p:attrName>style.visibility</p:attrName>
                                        </p:attrNameLst>
                                      </p:cBhvr>
                                      <p:to>
                                        <p:strVal val="visible"/>
                                      </p:to>
                                    </p:set>
                                  </p:childTnLst>
                                </p:cTn>
                              </p:par>
                              <p:par>
                                <p:cTn id="117" presetID="1" presetClass="entr" presetSubtype="0" fill="hold" grpId="1" nodeType="withEffect">
                                  <p:stCondLst>
                                    <p:cond delay="2000"/>
                                  </p:stCondLst>
                                  <p:childTnLst>
                                    <p:set>
                                      <p:cBhvr>
                                        <p:cTn id="118" dur="1" fill="hold">
                                          <p:stCondLst>
                                            <p:cond delay="0"/>
                                          </p:stCondLst>
                                        </p:cTn>
                                        <p:tgtEl>
                                          <p:spTgt spid="39"/>
                                        </p:tgtEl>
                                        <p:attrNameLst>
                                          <p:attrName>style.visibility</p:attrName>
                                        </p:attrNameLst>
                                      </p:cBhvr>
                                      <p:to>
                                        <p:strVal val="visible"/>
                                      </p:to>
                                    </p:set>
                                  </p:childTnLst>
                                </p:cTn>
                              </p:par>
                              <p:par>
                                <p:cTn id="119" presetID="1" presetClass="entr" presetSubtype="0" fill="hold" grpId="1" nodeType="withEffect">
                                  <p:stCondLst>
                                    <p:cond delay="2000"/>
                                  </p:stCondLst>
                                  <p:childTnLst>
                                    <p:set>
                                      <p:cBhvr>
                                        <p:cTn id="120" dur="1" fill="hold">
                                          <p:stCondLst>
                                            <p:cond delay="0"/>
                                          </p:stCondLst>
                                        </p:cTn>
                                        <p:tgtEl>
                                          <p:spTgt spid="40"/>
                                        </p:tgtEl>
                                        <p:attrNameLst>
                                          <p:attrName>style.visibility</p:attrName>
                                        </p:attrNameLst>
                                      </p:cBhvr>
                                      <p:to>
                                        <p:strVal val="visible"/>
                                      </p:to>
                                    </p:set>
                                  </p:childTnLst>
                                </p:cTn>
                              </p:par>
                              <p:par>
                                <p:cTn id="121" presetID="1" presetClass="entr" presetSubtype="0" fill="hold" grpId="1" nodeType="withEffect">
                                  <p:stCondLst>
                                    <p:cond delay="2000"/>
                                  </p:stCondLst>
                                  <p:childTnLst>
                                    <p:set>
                                      <p:cBhvr>
                                        <p:cTn id="122" dur="1" fill="hold">
                                          <p:stCondLst>
                                            <p:cond delay="0"/>
                                          </p:stCondLst>
                                        </p:cTn>
                                        <p:tgtEl>
                                          <p:spTgt spid="41"/>
                                        </p:tgtEl>
                                        <p:attrNameLst>
                                          <p:attrName>style.visibility</p:attrName>
                                        </p:attrNameLst>
                                      </p:cBhvr>
                                      <p:to>
                                        <p:strVal val="visible"/>
                                      </p:to>
                                    </p:set>
                                  </p:childTnLst>
                                </p:cTn>
                              </p:par>
                              <p:par>
                                <p:cTn id="123" presetID="1" presetClass="entr" presetSubtype="0" fill="hold" grpId="1" nodeType="withEffect">
                                  <p:stCondLst>
                                    <p:cond delay="2000"/>
                                  </p:stCondLst>
                                  <p:childTnLst>
                                    <p:set>
                                      <p:cBhvr>
                                        <p:cTn id="124" dur="1" fill="hold">
                                          <p:stCondLst>
                                            <p:cond delay="0"/>
                                          </p:stCondLst>
                                        </p:cTn>
                                        <p:tgtEl>
                                          <p:spTgt spid="42"/>
                                        </p:tgtEl>
                                        <p:attrNameLst>
                                          <p:attrName>style.visibility</p:attrName>
                                        </p:attrNameLst>
                                      </p:cBhvr>
                                      <p:to>
                                        <p:strVal val="visible"/>
                                      </p:to>
                                    </p:set>
                                  </p:childTnLst>
                                </p:cTn>
                              </p:par>
                              <p:par>
                                <p:cTn id="125" presetID="1" presetClass="entr" presetSubtype="0" fill="hold" grpId="1" nodeType="withEffect">
                                  <p:stCondLst>
                                    <p:cond delay="2000"/>
                                  </p:stCondLst>
                                  <p:childTnLst>
                                    <p:set>
                                      <p:cBhvr>
                                        <p:cTn id="126" dur="1" fill="hold">
                                          <p:stCondLst>
                                            <p:cond delay="0"/>
                                          </p:stCondLst>
                                        </p:cTn>
                                        <p:tgtEl>
                                          <p:spTgt spid="43"/>
                                        </p:tgtEl>
                                        <p:attrNameLst>
                                          <p:attrName>style.visibility</p:attrName>
                                        </p:attrNameLst>
                                      </p:cBhvr>
                                      <p:to>
                                        <p:strVal val="visible"/>
                                      </p:to>
                                    </p:set>
                                  </p:childTnLst>
                                </p:cTn>
                              </p:par>
                              <p:par>
                                <p:cTn id="127" presetID="1" presetClass="entr" presetSubtype="0" fill="hold" grpId="1" nodeType="withEffect">
                                  <p:stCondLst>
                                    <p:cond delay="2000"/>
                                  </p:stCondLst>
                                  <p:childTnLst>
                                    <p:set>
                                      <p:cBhvr>
                                        <p:cTn id="128" dur="1" fill="hold">
                                          <p:stCondLst>
                                            <p:cond delay="0"/>
                                          </p:stCondLst>
                                        </p:cTn>
                                        <p:tgtEl>
                                          <p:spTgt spid="44"/>
                                        </p:tgtEl>
                                        <p:attrNameLst>
                                          <p:attrName>style.visibility</p:attrName>
                                        </p:attrNameLst>
                                      </p:cBhvr>
                                      <p:to>
                                        <p:strVal val="visible"/>
                                      </p:to>
                                    </p:set>
                                  </p:childTnLst>
                                </p:cTn>
                              </p:par>
                              <p:par>
                                <p:cTn id="129" presetID="1" presetClass="path" presetSubtype="0" fill="hold" grpId="0" nodeType="withEffect">
                                  <p:stCondLst>
                                    <p:cond delay="2000"/>
                                  </p:stCondLst>
                                  <p:childTnLst>
                                    <p:animMotion origin="layout" path="M 0 2.77556E-17 C 0.06285 2.77556E-17 0.11424 0.08111 0.11424 0.18139 C 0.11424 0.28111 0.06285 0.36278 0 0.36278 C -0.06302 0.36278 -0.11406 0.28111 -0.11406 0.18139 C -0.11406 0.08111 -0.06302 2.77556E-17 0 2.77556E-17 Z " pathEditMode="relative" rAng="0" ptsTypes="AAAAA">
                                      <p:cBhvr>
                                        <p:cTn id="130" dur="1000" fill="hold"/>
                                        <p:tgtEl>
                                          <p:spTgt spid="37"/>
                                        </p:tgtEl>
                                        <p:attrNameLst>
                                          <p:attrName>ppt_x</p:attrName>
                                          <p:attrName>ppt_y</p:attrName>
                                        </p:attrNameLst>
                                      </p:cBhvr>
                                      <p:rCtr x="0" y="18139"/>
                                    </p:animMotion>
                                  </p:childTnLst>
                                </p:cTn>
                              </p:par>
                              <p:par>
                                <p:cTn id="131" presetID="1" presetClass="path" presetSubtype="0" fill="hold" grpId="0" nodeType="withEffect">
                                  <p:stCondLst>
                                    <p:cond delay="2100"/>
                                  </p:stCondLst>
                                  <p:childTnLst>
                                    <p:animMotion origin="layout" path="M 0 2.77556E-17 C 0.06285 2.77556E-17 0.11424 0.08111 0.11424 0.18139 C 0.11424 0.28111 0.06285 0.36278 0 0.36278 C -0.06302 0.36278 -0.11406 0.28111 -0.11406 0.18139 C -0.11406 0.08111 -0.06302 2.77556E-17 0 2.77556E-17 Z " pathEditMode="relative" rAng="0" ptsTypes="AAAAA">
                                      <p:cBhvr>
                                        <p:cTn id="132" dur="1000" fill="hold"/>
                                        <p:tgtEl>
                                          <p:spTgt spid="38"/>
                                        </p:tgtEl>
                                        <p:attrNameLst>
                                          <p:attrName>ppt_x</p:attrName>
                                          <p:attrName>ppt_y</p:attrName>
                                        </p:attrNameLst>
                                      </p:cBhvr>
                                      <p:rCtr x="0" y="18139"/>
                                    </p:animMotion>
                                  </p:childTnLst>
                                </p:cTn>
                              </p:par>
                              <p:par>
                                <p:cTn id="133" presetID="1" presetClass="path" presetSubtype="0" fill="hold" grpId="0" nodeType="withEffect">
                                  <p:stCondLst>
                                    <p:cond delay="2200"/>
                                  </p:stCondLst>
                                  <p:childTnLst>
                                    <p:animMotion origin="layout" path="M 0 2.77556E-17 C 0.06285 2.77556E-17 0.11424 0.08111 0.11424 0.18139 C 0.11424 0.28111 0.06285 0.36278 0 0.36278 C -0.06302 0.36278 -0.11406 0.28111 -0.11406 0.18139 C -0.11406 0.08111 -0.06302 2.77556E-17 0 2.77556E-17 Z " pathEditMode="relative" rAng="0" ptsTypes="AAAAA">
                                      <p:cBhvr>
                                        <p:cTn id="134" dur="1000" fill="hold"/>
                                        <p:tgtEl>
                                          <p:spTgt spid="39"/>
                                        </p:tgtEl>
                                        <p:attrNameLst>
                                          <p:attrName>ppt_x</p:attrName>
                                          <p:attrName>ppt_y</p:attrName>
                                        </p:attrNameLst>
                                      </p:cBhvr>
                                      <p:rCtr x="0" y="18139"/>
                                    </p:animMotion>
                                  </p:childTnLst>
                                </p:cTn>
                              </p:par>
                              <p:par>
                                <p:cTn id="135" presetID="1" presetClass="path" presetSubtype="0" fill="hold" grpId="0" nodeType="withEffect">
                                  <p:stCondLst>
                                    <p:cond delay="2300"/>
                                  </p:stCondLst>
                                  <p:childTnLst>
                                    <p:animMotion origin="layout" path="M 0 -4.44444E-6 C 0.06285 -4.44444E-6 0.11424 0.08112 0.11424 0.18139 C 0.11424 0.28112 0.06285 0.36278 0 0.36278 C -0.06302 0.36278 -0.11406 0.28112 -0.11406 0.18139 C -0.11406 0.08112 -0.06302 -4.44444E-6 0 -4.44444E-6 Z " pathEditMode="relative" rAng="0" ptsTypes="AAAAA">
                                      <p:cBhvr>
                                        <p:cTn id="136" dur="1000" fill="hold"/>
                                        <p:tgtEl>
                                          <p:spTgt spid="40"/>
                                        </p:tgtEl>
                                        <p:attrNameLst>
                                          <p:attrName>ppt_x</p:attrName>
                                          <p:attrName>ppt_y</p:attrName>
                                        </p:attrNameLst>
                                      </p:cBhvr>
                                      <p:rCtr x="0" y="18139"/>
                                    </p:animMotion>
                                  </p:childTnLst>
                                </p:cTn>
                              </p:par>
                              <p:par>
                                <p:cTn id="137" presetID="1" presetClass="path" presetSubtype="0" fill="hold" grpId="0" nodeType="withEffect">
                                  <p:stCondLst>
                                    <p:cond delay="2400"/>
                                  </p:stCondLst>
                                  <p:childTnLst>
                                    <p:animMotion origin="layout" path="M 0 2.77556E-17 C 0.06285 2.77556E-17 0.11424 0.08111 0.11424 0.18139 C 0.11424 0.28111 0.06285 0.36278 0 0.36278 C -0.06302 0.36278 -0.11406 0.28111 -0.11406 0.18139 C -0.11406 0.08111 -0.06302 2.77556E-17 0 2.77556E-17 Z " pathEditMode="relative" rAng="0" ptsTypes="AAAAA">
                                      <p:cBhvr>
                                        <p:cTn id="138" dur="1000" fill="hold"/>
                                        <p:tgtEl>
                                          <p:spTgt spid="41"/>
                                        </p:tgtEl>
                                        <p:attrNameLst>
                                          <p:attrName>ppt_x</p:attrName>
                                          <p:attrName>ppt_y</p:attrName>
                                        </p:attrNameLst>
                                      </p:cBhvr>
                                      <p:rCtr x="0" y="18139"/>
                                    </p:animMotion>
                                  </p:childTnLst>
                                </p:cTn>
                              </p:par>
                              <p:par>
                                <p:cTn id="139" presetID="1" presetClass="path" presetSubtype="0" fill="hold" grpId="0" nodeType="withEffect">
                                  <p:stCondLst>
                                    <p:cond delay="2500"/>
                                  </p:stCondLst>
                                  <p:childTnLst>
                                    <p:animMotion origin="layout" path="M 0 -4.44444E-6 C 0.06285 -4.44444E-6 0.11424 0.08112 0.11424 0.18139 C 0.11424 0.28112 0.06285 0.36278 0 0.36278 C -0.06302 0.36278 -0.11406 0.28112 -0.11406 0.18139 C -0.11406 0.08112 -0.06302 -4.44444E-6 0 -4.44444E-6 Z " pathEditMode="relative" rAng="0" ptsTypes="AAAAA">
                                      <p:cBhvr>
                                        <p:cTn id="140" dur="1000" fill="hold"/>
                                        <p:tgtEl>
                                          <p:spTgt spid="42"/>
                                        </p:tgtEl>
                                        <p:attrNameLst>
                                          <p:attrName>ppt_x</p:attrName>
                                          <p:attrName>ppt_y</p:attrName>
                                        </p:attrNameLst>
                                      </p:cBhvr>
                                      <p:rCtr x="0" y="18139"/>
                                    </p:animMotion>
                                  </p:childTnLst>
                                </p:cTn>
                              </p:par>
                              <p:par>
                                <p:cTn id="141" presetID="1" presetClass="path" presetSubtype="0" fill="hold" grpId="0" nodeType="withEffect">
                                  <p:stCondLst>
                                    <p:cond delay="2600"/>
                                  </p:stCondLst>
                                  <p:childTnLst>
                                    <p:animMotion origin="layout" path="M 0 -4.44444E-6 C 0.06285 -4.44444E-6 0.11424 0.08112 0.11424 0.18139 C 0.11424 0.28112 0.06285 0.36278 0 0.36278 C -0.06302 0.36278 -0.11406 0.28112 -0.11406 0.18139 C -0.11406 0.08112 -0.06302 -4.44444E-6 0 -4.44444E-6 Z " pathEditMode="relative" rAng="0" ptsTypes="AAAAA">
                                      <p:cBhvr>
                                        <p:cTn id="142" dur="1000" fill="hold"/>
                                        <p:tgtEl>
                                          <p:spTgt spid="43"/>
                                        </p:tgtEl>
                                        <p:attrNameLst>
                                          <p:attrName>ppt_x</p:attrName>
                                          <p:attrName>ppt_y</p:attrName>
                                        </p:attrNameLst>
                                      </p:cBhvr>
                                      <p:rCtr x="0" y="18139"/>
                                    </p:animMotion>
                                  </p:childTnLst>
                                </p:cTn>
                              </p:par>
                              <p:par>
                                <p:cTn id="143" presetID="1" presetClass="path" presetSubtype="0" fill="hold" grpId="0" nodeType="withEffect">
                                  <p:stCondLst>
                                    <p:cond delay="2700"/>
                                  </p:stCondLst>
                                  <p:childTnLst>
                                    <p:animMotion origin="layout" path="M -0.00052 2.77556E-17 C 0.06233 2.77556E-17 0.11372 0.08111 0.11372 0.18139 C 0.11372 0.28111 0.06233 0.36278 -0.00052 0.36278 C -0.06354 0.36278 -0.11458 0.28111 -0.11458 0.18139 C -0.11458 0.08111 -0.06354 2.77556E-17 -0.00052 2.77556E-17 Z " pathEditMode="relative" rAng="0" ptsTypes="AAAAA">
                                      <p:cBhvr>
                                        <p:cTn id="144" dur="1000" fill="hold"/>
                                        <p:tgtEl>
                                          <p:spTgt spid="44"/>
                                        </p:tgtEl>
                                        <p:attrNameLst>
                                          <p:attrName>ppt_x</p:attrName>
                                          <p:attrName>ppt_y</p:attrName>
                                        </p:attrNameLst>
                                      </p:cBhvr>
                                      <p:rCtr x="0" y="18139"/>
                                    </p:animMotion>
                                  </p:childTnLst>
                                </p:cTn>
                              </p:par>
                              <p:par>
                                <p:cTn id="145" presetID="1" presetClass="exit" presetSubtype="0" fill="hold" grpId="2" nodeType="withEffect">
                                  <p:stCondLst>
                                    <p:cond delay="3750"/>
                                  </p:stCondLst>
                                  <p:childTnLst>
                                    <p:set>
                                      <p:cBhvr>
                                        <p:cTn id="146" dur="1" fill="hold">
                                          <p:stCondLst>
                                            <p:cond delay="0"/>
                                          </p:stCondLst>
                                        </p:cTn>
                                        <p:tgtEl>
                                          <p:spTgt spid="37"/>
                                        </p:tgtEl>
                                        <p:attrNameLst>
                                          <p:attrName>style.visibility</p:attrName>
                                        </p:attrNameLst>
                                      </p:cBhvr>
                                      <p:to>
                                        <p:strVal val="hidden"/>
                                      </p:to>
                                    </p:set>
                                  </p:childTnLst>
                                </p:cTn>
                              </p:par>
                              <p:par>
                                <p:cTn id="147" presetID="1" presetClass="exit" presetSubtype="0" fill="hold" grpId="2" nodeType="withEffect">
                                  <p:stCondLst>
                                    <p:cond delay="3750"/>
                                  </p:stCondLst>
                                  <p:childTnLst>
                                    <p:set>
                                      <p:cBhvr>
                                        <p:cTn id="148" dur="1" fill="hold">
                                          <p:stCondLst>
                                            <p:cond delay="0"/>
                                          </p:stCondLst>
                                        </p:cTn>
                                        <p:tgtEl>
                                          <p:spTgt spid="38"/>
                                        </p:tgtEl>
                                        <p:attrNameLst>
                                          <p:attrName>style.visibility</p:attrName>
                                        </p:attrNameLst>
                                      </p:cBhvr>
                                      <p:to>
                                        <p:strVal val="hidden"/>
                                      </p:to>
                                    </p:set>
                                  </p:childTnLst>
                                </p:cTn>
                              </p:par>
                              <p:par>
                                <p:cTn id="149" presetID="1" presetClass="exit" presetSubtype="0" fill="hold" grpId="2" nodeType="withEffect">
                                  <p:stCondLst>
                                    <p:cond delay="3750"/>
                                  </p:stCondLst>
                                  <p:childTnLst>
                                    <p:set>
                                      <p:cBhvr>
                                        <p:cTn id="150" dur="1" fill="hold">
                                          <p:stCondLst>
                                            <p:cond delay="0"/>
                                          </p:stCondLst>
                                        </p:cTn>
                                        <p:tgtEl>
                                          <p:spTgt spid="39"/>
                                        </p:tgtEl>
                                        <p:attrNameLst>
                                          <p:attrName>style.visibility</p:attrName>
                                        </p:attrNameLst>
                                      </p:cBhvr>
                                      <p:to>
                                        <p:strVal val="hidden"/>
                                      </p:to>
                                    </p:set>
                                  </p:childTnLst>
                                </p:cTn>
                              </p:par>
                              <p:par>
                                <p:cTn id="151" presetID="1" presetClass="exit" presetSubtype="0" fill="hold" grpId="2" nodeType="withEffect">
                                  <p:stCondLst>
                                    <p:cond delay="3750"/>
                                  </p:stCondLst>
                                  <p:childTnLst>
                                    <p:set>
                                      <p:cBhvr>
                                        <p:cTn id="152" dur="1" fill="hold">
                                          <p:stCondLst>
                                            <p:cond delay="0"/>
                                          </p:stCondLst>
                                        </p:cTn>
                                        <p:tgtEl>
                                          <p:spTgt spid="40"/>
                                        </p:tgtEl>
                                        <p:attrNameLst>
                                          <p:attrName>style.visibility</p:attrName>
                                        </p:attrNameLst>
                                      </p:cBhvr>
                                      <p:to>
                                        <p:strVal val="hidden"/>
                                      </p:to>
                                    </p:set>
                                  </p:childTnLst>
                                </p:cTn>
                              </p:par>
                              <p:par>
                                <p:cTn id="153" presetID="1" presetClass="exit" presetSubtype="0" fill="hold" grpId="2" nodeType="withEffect">
                                  <p:stCondLst>
                                    <p:cond delay="3750"/>
                                  </p:stCondLst>
                                  <p:childTnLst>
                                    <p:set>
                                      <p:cBhvr>
                                        <p:cTn id="154" dur="1" fill="hold">
                                          <p:stCondLst>
                                            <p:cond delay="0"/>
                                          </p:stCondLst>
                                        </p:cTn>
                                        <p:tgtEl>
                                          <p:spTgt spid="41"/>
                                        </p:tgtEl>
                                        <p:attrNameLst>
                                          <p:attrName>style.visibility</p:attrName>
                                        </p:attrNameLst>
                                      </p:cBhvr>
                                      <p:to>
                                        <p:strVal val="hidden"/>
                                      </p:to>
                                    </p:set>
                                  </p:childTnLst>
                                </p:cTn>
                              </p:par>
                              <p:par>
                                <p:cTn id="155" presetID="1" presetClass="exit" presetSubtype="0" fill="hold" grpId="2" nodeType="withEffect">
                                  <p:stCondLst>
                                    <p:cond delay="3750"/>
                                  </p:stCondLst>
                                  <p:childTnLst>
                                    <p:set>
                                      <p:cBhvr>
                                        <p:cTn id="156" dur="1" fill="hold">
                                          <p:stCondLst>
                                            <p:cond delay="0"/>
                                          </p:stCondLst>
                                        </p:cTn>
                                        <p:tgtEl>
                                          <p:spTgt spid="42"/>
                                        </p:tgtEl>
                                        <p:attrNameLst>
                                          <p:attrName>style.visibility</p:attrName>
                                        </p:attrNameLst>
                                      </p:cBhvr>
                                      <p:to>
                                        <p:strVal val="hidden"/>
                                      </p:to>
                                    </p:set>
                                  </p:childTnLst>
                                </p:cTn>
                              </p:par>
                              <p:par>
                                <p:cTn id="157" presetID="1" presetClass="exit" presetSubtype="0" fill="hold" grpId="2" nodeType="withEffect">
                                  <p:stCondLst>
                                    <p:cond delay="3750"/>
                                  </p:stCondLst>
                                  <p:childTnLst>
                                    <p:set>
                                      <p:cBhvr>
                                        <p:cTn id="158" dur="1" fill="hold">
                                          <p:stCondLst>
                                            <p:cond delay="0"/>
                                          </p:stCondLst>
                                        </p:cTn>
                                        <p:tgtEl>
                                          <p:spTgt spid="43"/>
                                        </p:tgtEl>
                                        <p:attrNameLst>
                                          <p:attrName>style.visibility</p:attrName>
                                        </p:attrNameLst>
                                      </p:cBhvr>
                                      <p:to>
                                        <p:strVal val="hidden"/>
                                      </p:to>
                                    </p:set>
                                  </p:childTnLst>
                                </p:cTn>
                              </p:par>
                              <p:par>
                                <p:cTn id="159" presetID="1" presetClass="exit" presetSubtype="0" fill="hold" grpId="2" nodeType="withEffect">
                                  <p:stCondLst>
                                    <p:cond delay="3750"/>
                                  </p:stCondLst>
                                  <p:childTnLst>
                                    <p:set>
                                      <p:cBhvr>
                                        <p:cTn id="160" dur="1" fill="hold">
                                          <p:stCondLst>
                                            <p:cond delay="0"/>
                                          </p:stCondLst>
                                        </p:cTn>
                                        <p:tgtEl>
                                          <p:spTgt spid="44"/>
                                        </p:tgtEl>
                                        <p:attrNameLst>
                                          <p:attrName>style.visibility</p:attrName>
                                        </p:attrNameLst>
                                      </p:cBhvr>
                                      <p:to>
                                        <p:strVal val="hidden"/>
                                      </p:to>
                                    </p:set>
                                  </p:childTnLst>
                                </p:cTn>
                              </p:par>
                              <p:par>
                                <p:cTn id="161" presetID="1" presetClass="entr" presetSubtype="0" fill="hold" grpId="1" nodeType="withEffect">
                                  <p:stCondLst>
                                    <p:cond delay="3750"/>
                                  </p:stCondLst>
                                  <p:childTnLst>
                                    <p:set>
                                      <p:cBhvr>
                                        <p:cTn id="162" dur="1" fill="hold">
                                          <p:stCondLst>
                                            <p:cond delay="0"/>
                                          </p:stCondLst>
                                        </p:cTn>
                                        <p:tgtEl>
                                          <p:spTgt spid="47"/>
                                        </p:tgtEl>
                                        <p:attrNameLst>
                                          <p:attrName>style.visibility</p:attrName>
                                        </p:attrNameLst>
                                      </p:cBhvr>
                                      <p:to>
                                        <p:strVal val="visible"/>
                                      </p:to>
                                    </p:set>
                                  </p:childTnLst>
                                </p:cTn>
                              </p:par>
                              <p:par>
                                <p:cTn id="163" presetID="1" presetClass="entr" presetSubtype="0" fill="hold" grpId="1" nodeType="withEffect">
                                  <p:stCondLst>
                                    <p:cond delay="3750"/>
                                  </p:stCondLst>
                                  <p:childTnLst>
                                    <p:set>
                                      <p:cBhvr>
                                        <p:cTn id="164" dur="1" fill="hold">
                                          <p:stCondLst>
                                            <p:cond delay="0"/>
                                          </p:stCondLst>
                                        </p:cTn>
                                        <p:tgtEl>
                                          <p:spTgt spid="48"/>
                                        </p:tgtEl>
                                        <p:attrNameLst>
                                          <p:attrName>style.visibility</p:attrName>
                                        </p:attrNameLst>
                                      </p:cBhvr>
                                      <p:to>
                                        <p:strVal val="visible"/>
                                      </p:to>
                                    </p:set>
                                  </p:childTnLst>
                                </p:cTn>
                              </p:par>
                              <p:par>
                                <p:cTn id="165" presetID="1" presetClass="entr" presetSubtype="0" fill="hold" grpId="1" nodeType="withEffect">
                                  <p:stCondLst>
                                    <p:cond delay="3750"/>
                                  </p:stCondLst>
                                  <p:childTnLst>
                                    <p:set>
                                      <p:cBhvr>
                                        <p:cTn id="166" dur="1" fill="hold">
                                          <p:stCondLst>
                                            <p:cond delay="0"/>
                                          </p:stCondLst>
                                        </p:cTn>
                                        <p:tgtEl>
                                          <p:spTgt spid="49"/>
                                        </p:tgtEl>
                                        <p:attrNameLst>
                                          <p:attrName>style.visibility</p:attrName>
                                        </p:attrNameLst>
                                      </p:cBhvr>
                                      <p:to>
                                        <p:strVal val="visible"/>
                                      </p:to>
                                    </p:set>
                                  </p:childTnLst>
                                </p:cTn>
                              </p:par>
                              <p:par>
                                <p:cTn id="167" presetID="1" presetClass="entr" presetSubtype="0" fill="hold" grpId="1" nodeType="withEffect">
                                  <p:stCondLst>
                                    <p:cond delay="3750"/>
                                  </p:stCondLst>
                                  <p:childTnLst>
                                    <p:set>
                                      <p:cBhvr>
                                        <p:cTn id="168" dur="1" fill="hold">
                                          <p:stCondLst>
                                            <p:cond delay="0"/>
                                          </p:stCondLst>
                                        </p:cTn>
                                        <p:tgtEl>
                                          <p:spTgt spid="50"/>
                                        </p:tgtEl>
                                        <p:attrNameLst>
                                          <p:attrName>style.visibility</p:attrName>
                                        </p:attrNameLst>
                                      </p:cBhvr>
                                      <p:to>
                                        <p:strVal val="visible"/>
                                      </p:to>
                                    </p:set>
                                  </p:childTnLst>
                                </p:cTn>
                              </p:par>
                              <p:par>
                                <p:cTn id="169" presetID="1" presetClass="entr" presetSubtype="0" fill="hold" grpId="1" nodeType="withEffect">
                                  <p:stCondLst>
                                    <p:cond delay="3750"/>
                                  </p:stCondLst>
                                  <p:childTnLst>
                                    <p:set>
                                      <p:cBhvr>
                                        <p:cTn id="170" dur="1" fill="hold">
                                          <p:stCondLst>
                                            <p:cond delay="0"/>
                                          </p:stCondLst>
                                        </p:cTn>
                                        <p:tgtEl>
                                          <p:spTgt spid="51"/>
                                        </p:tgtEl>
                                        <p:attrNameLst>
                                          <p:attrName>style.visibility</p:attrName>
                                        </p:attrNameLst>
                                      </p:cBhvr>
                                      <p:to>
                                        <p:strVal val="visible"/>
                                      </p:to>
                                    </p:set>
                                  </p:childTnLst>
                                </p:cTn>
                              </p:par>
                              <p:par>
                                <p:cTn id="171" presetID="1" presetClass="entr" presetSubtype="0" fill="hold" grpId="1" nodeType="withEffect">
                                  <p:stCondLst>
                                    <p:cond delay="3750"/>
                                  </p:stCondLst>
                                  <p:childTnLst>
                                    <p:set>
                                      <p:cBhvr>
                                        <p:cTn id="172" dur="1" fill="hold">
                                          <p:stCondLst>
                                            <p:cond delay="0"/>
                                          </p:stCondLst>
                                        </p:cTn>
                                        <p:tgtEl>
                                          <p:spTgt spid="52"/>
                                        </p:tgtEl>
                                        <p:attrNameLst>
                                          <p:attrName>style.visibility</p:attrName>
                                        </p:attrNameLst>
                                      </p:cBhvr>
                                      <p:to>
                                        <p:strVal val="visible"/>
                                      </p:to>
                                    </p:set>
                                  </p:childTnLst>
                                </p:cTn>
                              </p:par>
                              <p:par>
                                <p:cTn id="173" presetID="1" presetClass="entr" presetSubtype="0" fill="hold" grpId="1" nodeType="withEffect">
                                  <p:stCondLst>
                                    <p:cond delay="3750"/>
                                  </p:stCondLst>
                                  <p:childTnLst>
                                    <p:set>
                                      <p:cBhvr>
                                        <p:cTn id="174" dur="1" fill="hold">
                                          <p:stCondLst>
                                            <p:cond delay="0"/>
                                          </p:stCondLst>
                                        </p:cTn>
                                        <p:tgtEl>
                                          <p:spTgt spid="53"/>
                                        </p:tgtEl>
                                        <p:attrNameLst>
                                          <p:attrName>style.visibility</p:attrName>
                                        </p:attrNameLst>
                                      </p:cBhvr>
                                      <p:to>
                                        <p:strVal val="visible"/>
                                      </p:to>
                                    </p:set>
                                  </p:childTnLst>
                                </p:cTn>
                              </p:par>
                              <p:par>
                                <p:cTn id="175" presetID="1" presetClass="entr" presetSubtype="0" fill="hold" grpId="1" nodeType="withEffect">
                                  <p:stCondLst>
                                    <p:cond delay="3750"/>
                                  </p:stCondLst>
                                  <p:childTnLst>
                                    <p:set>
                                      <p:cBhvr>
                                        <p:cTn id="176" dur="1" fill="hold">
                                          <p:stCondLst>
                                            <p:cond delay="0"/>
                                          </p:stCondLst>
                                        </p:cTn>
                                        <p:tgtEl>
                                          <p:spTgt spid="62"/>
                                        </p:tgtEl>
                                        <p:attrNameLst>
                                          <p:attrName>style.visibility</p:attrName>
                                        </p:attrNameLst>
                                      </p:cBhvr>
                                      <p:to>
                                        <p:strVal val="visible"/>
                                      </p:to>
                                    </p:set>
                                  </p:childTnLst>
                                </p:cTn>
                              </p:par>
                              <p:par>
                                <p:cTn id="177" presetID="1" presetClass="path" presetSubtype="0" fill="hold" grpId="0" nodeType="withEffect">
                                  <p:stCondLst>
                                    <p:cond delay="3750"/>
                                  </p:stCondLst>
                                  <p:childTnLst>
                                    <p:animMotion origin="layout" path="M 0 -4.44444E-6 C 0.06285 -4.44444E-6 0.11424 0.08112 0.11424 0.18139 C 0.11424 0.28112 0.06285 0.36278 0 0.36278 C -0.06302 0.36278 -0.11406 0.28112 -0.11406 0.18139 C -0.11406 0.08112 -0.06302 -4.44444E-6 0 -4.44444E-6 Z " pathEditMode="relative" rAng="0" ptsTypes="AAAAA">
                                      <p:cBhvr>
                                        <p:cTn id="178" dur="1000" fill="hold"/>
                                        <p:tgtEl>
                                          <p:spTgt spid="47"/>
                                        </p:tgtEl>
                                        <p:attrNameLst>
                                          <p:attrName>ppt_x</p:attrName>
                                          <p:attrName>ppt_y</p:attrName>
                                        </p:attrNameLst>
                                      </p:cBhvr>
                                      <p:rCtr x="0" y="18139"/>
                                    </p:animMotion>
                                  </p:childTnLst>
                                </p:cTn>
                              </p:par>
                              <p:par>
                                <p:cTn id="179" presetID="1" presetClass="path" presetSubtype="0" fill="hold" grpId="0" nodeType="withEffect">
                                  <p:stCondLst>
                                    <p:cond delay="3850"/>
                                  </p:stCondLst>
                                  <p:childTnLst>
                                    <p:animMotion origin="layout" path="M 0 -4.44444E-6 C 0.06285 -4.44444E-6 0.11424 0.08112 0.11424 0.18139 C 0.11424 0.28112 0.06285 0.36278 0 0.36278 C -0.06302 0.36278 -0.11406 0.28112 -0.11406 0.18139 C -0.11406 0.08112 -0.06302 -4.44444E-6 0 -4.44444E-6 Z " pathEditMode="relative" rAng="0" ptsTypes="AAAAA">
                                      <p:cBhvr>
                                        <p:cTn id="180" dur="1000" fill="hold"/>
                                        <p:tgtEl>
                                          <p:spTgt spid="48"/>
                                        </p:tgtEl>
                                        <p:attrNameLst>
                                          <p:attrName>ppt_x</p:attrName>
                                          <p:attrName>ppt_y</p:attrName>
                                        </p:attrNameLst>
                                      </p:cBhvr>
                                      <p:rCtr x="0" y="18139"/>
                                    </p:animMotion>
                                  </p:childTnLst>
                                </p:cTn>
                              </p:par>
                              <p:par>
                                <p:cTn id="181" presetID="1" presetClass="path" presetSubtype="0" fill="hold" grpId="0" nodeType="withEffect">
                                  <p:stCondLst>
                                    <p:cond delay="3950"/>
                                  </p:stCondLst>
                                  <p:childTnLst>
                                    <p:animMotion origin="layout" path="M 0 -4.44444E-6 C 0.06285 -4.44444E-6 0.11424 0.08112 0.11424 0.18139 C 0.11424 0.28112 0.06285 0.36278 0 0.36278 C -0.06302 0.36278 -0.11406 0.28112 -0.11406 0.18139 C -0.11406 0.08112 -0.06302 -4.44444E-6 0 -4.44444E-6 Z " pathEditMode="relative" rAng="0" ptsTypes="AAAAA">
                                      <p:cBhvr>
                                        <p:cTn id="182" dur="1000" fill="hold"/>
                                        <p:tgtEl>
                                          <p:spTgt spid="49"/>
                                        </p:tgtEl>
                                        <p:attrNameLst>
                                          <p:attrName>ppt_x</p:attrName>
                                          <p:attrName>ppt_y</p:attrName>
                                        </p:attrNameLst>
                                      </p:cBhvr>
                                      <p:rCtr x="0" y="18139"/>
                                    </p:animMotion>
                                  </p:childTnLst>
                                </p:cTn>
                              </p:par>
                              <p:par>
                                <p:cTn id="183" presetID="1" presetClass="path" presetSubtype="0" fill="hold" grpId="0" nodeType="withEffect">
                                  <p:stCondLst>
                                    <p:cond delay="4050"/>
                                  </p:stCondLst>
                                  <p:childTnLst>
                                    <p:animMotion origin="layout" path="M 0 1.11111E-6 C 0.06285 1.11111E-6 0.11424 0.08111 0.11424 0.18139 C 0.11424 0.28111 0.06285 0.36278 0 0.36278 C -0.06302 0.36278 -0.11406 0.28111 -0.11406 0.18139 C -0.11406 0.08111 -0.06302 1.11111E-6 0 1.11111E-6 Z " pathEditMode="relative" rAng="0" ptsTypes="AAAAA">
                                      <p:cBhvr>
                                        <p:cTn id="184" dur="1000" fill="hold"/>
                                        <p:tgtEl>
                                          <p:spTgt spid="50"/>
                                        </p:tgtEl>
                                        <p:attrNameLst>
                                          <p:attrName>ppt_x</p:attrName>
                                          <p:attrName>ppt_y</p:attrName>
                                        </p:attrNameLst>
                                      </p:cBhvr>
                                      <p:rCtr x="0" y="18139"/>
                                    </p:animMotion>
                                  </p:childTnLst>
                                </p:cTn>
                              </p:par>
                              <p:par>
                                <p:cTn id="185" presetID="1" presetClass="path" presetSubtype="0" fill="hold" grpId="0" nodeType="withEffect">
                                  <p:stCondLst>
                                    <p:cond delay="4150"/>
                                  </p:stCondLst>
                                  <p:childTnLst>
                                    <p:animMotion origin="layout" path="M 0 -4.44444E-6 C 0.06285 -4.44444E-6 0.11424 0.08112 0.11424 0.18139 C 0.11424 0.28112 0.06285 0.36278 0 0.36278 C -0.06302 0.36278 -0.11406 0.28112 -0.11406 0.18139 C -0.11406 0.08112 -0.06302 -4.44444E-6 0 -4.44444E-6 Z " pathEditMode="relative" rAng="0" ptsTypes="AAAAA">
                                      <p:cBhvr>
                                        <p:cTn id="186" dur="1000" fill="hold"/>
                                        <p:tgtEl>
                                          <p:spTgt spid="51"/>
                                        </p:tgtEl>
                                        <p:attrNameLst>
                                          <p:attrName>ppt_x</p:attrName>
                                          <p:attrName>ppt_y</p:attrName>
                                        </p:attrNameLst>
                                      </p:cBhvr>
                                      <p:rCtr x="0" y="18139"/>
                                    </p:animMotion>
                                  </p:childTnLst>
                                </p:cTn>
                              </p:par>
                              <p:par>
                                <p:cTn id="187" presetID="1" presetClass="path" presetSubtype="0" fill="hold" grpId="0" nodeType="withEffect">
                                  <p:stCondLst>
                                    <p:cond delay="4250"/>
                                  </p:stCondLst>
                                  <p:childTnLst>
                                    <p:animMotion origin="layout" path="M 0 1.11111E-6 C 0.06285 1.11111E-6 0.11424 0.08111 0.11424 0.18139 C 0.11424 0.28111 0.06285 0.36278 0 0.36278 C -0.06302 0.36278 -0.11406 0.28111 -0.11406 0.18139 C -0.11406 0.08111 -0.06302 1.11111E-6 0 1.11111E-6 Z " pathEditMode="relative" rAng="0" ptsTypes="AAAAA">
                                      <p:cBhvr>
                                        <p:cTn id="188" dur="1000" fill="hold"/>
                                        <p:tgtEl>
                                          <p:spTgt spid="52"/>
                                        </p:tgtEl>
                                        <p:attrNameLst>
                                          <p:attrName>ppt_x</p:attrName>
                                          <p:attrName>ppt_y</p:attrName>
                                        </p:attrNameLst>
                                      </p:cBhvr>
                                      <p:rCtr x="0" y="18139"/>
                                    </p:animMotion>
                                  </p:childTnLst>
                                </p:cTn>
                              </p:par>
                              <p:par>
                                <p:cTn id="189" presetID="1" presetClass="path" presetSubtype="0" fill="hold" grpId="0" nodeType="withEffect">
                                  <p:stCondLst>
                                    <p:cond delay="4350"/>
                                  </p:stCondLst>
                                  <p:childTnLst>
                                    <p:animMotion origin="layout" path="M 0 1.11111E-6 C 0.06285 1.11111E-6 0.11424 0.08111 0.11424 0.18139 C 0.11424 0.28111 0.06285 0.36278 0 0.36278 C -0.06302 0.36278 -0.11406 0.28111 -0.11406 0.18139 C -0.11406 0.08111 -0.06302 1.11111E-6 0 1.11111E-6 Z " pathEditMode="relative" rAng="0" ptsTypes="AAAAA">
                                      <p:cBhvr>
                                        <p:cTn id="190" dur="1000" fill="hold"/>
                                        <p:tgtEl>
                                          <p:spTgt spid="53"/>
                                        </p:tgtEl>
                                        <p:attrNameLst>
                                          <p:attrName>ppt_x</p:attrName>
                                          <p:attrName>ppt_y</p:attrName>
                                        </p:attrNameLst>
                                      </p:cBhvr>
                                      <p:rCtr x="0" y="18139"/>
                                    </p:animMotion>
                                  </p:childTnLst>
                                </p:cTn>
                              </p:par>
                              <p:par>
                                <p:cTn id="191" presetID="1" presetClass="path" presetSubtype="0" fill="hold" grpId="0" nodeType="withEffect">
                                  <p:stCondLst>
                                    <p:cond delay="4450"/>
                                  </p:stCondLst>
                                  <p:childTnLst>
                                    <p:animMotion origin="layout" path="M -0.00052 -4.44444E-6 C 0.06233 -4.44444E-6 0.11372 0.08112 0.11372 0.18139 C 0.11372 0.28112 0.06233 0.36278 -0.00052 0.36278 C -0.06354 0.36278 -0.11458 0.28112 -0.11458 0.18139 C -0.11458 0.08112 -0.06354 -4.44444E-6 -0.00052 -4.44444E-6 Z " pathEditMode="relative" rAng="0" ptsTypes="AAAAA">
                                      <p:cBhvr>
                                        <p:cTn id="192" dur="1000" fill="hold"/>
                                        <p:tgtEl>
                                          <p:spTgt spid="62"/>
                                        </p:tgtEl>
                                        <p:attrNameLst>
                                          <p:attrName>ppt_x</p:attrName>
                                          <p:attrName>ppt_y</p:attrName>
                                        </p:attrNameLst>
                                      </p:cBhvr>
                                      <p:rCtr x="0" y="18139"/>
                                    </p:animMotion>
                                  </p:childTnLst>
                                </p:cTn>
                              </p:par>
                              <p:par>
                                <p:cTn id="193" presetID="10" presetClass="exit" presetSubtype="0" fill="hold" grpId="2" nodeType="withEffect">
                                  <p:stCondLst>
                                    <p:cond delay="5250"/>
                                  </p:stCondLst>
                                  <p:childTnLst>
                                    <p:animEffect transition="out" filter="fade">
                                      <p:cBhvr>
                                        <p:cTn id="194" dur="500"/>
                                        <p:tgtEl>
                                          <p:spTgt spid="2"/>
                                        </p:tgtEl>
                                      </p:cBhvr>
                                    </p:animEffect>
                                    <p:set>
                                      <p:cBhvr>
                                        <p:cTn id="195" dur="1" fill="hold">
                                          <p:stCondLst>
                                            <p:cond delay="499"/>
                                          </p:stCondLst>
                                        </p:cTn>
                                        <p:tgtEl>
                                          <p:spTgt spid="2"/>
                                        </p:tgtEl>
                                        <p:attrNameLst>
                                          <p:attrName>style.visibility</p:attrName>
                                        </p:attrNameLst>
                                      </p:cBhvr>
                                      <p:to>
                                        <p:strVal val="hidden"/>
                                      </p:to>
                                    </p:set>
                                  </p:childTnLst>
                                </p:cTn>
                              </p:par>
                              <p:par>
                                <p:cTn id="196" presetID="10" presetClass="exit" presetSubtype="0" fill="hold" grpId="2" nodeType="withEffect">
                                  <p:stCondLst>
                                    <p:cond delay="5250"/>
                                  </p:stCondLst>
                                  <p:childTnLst>
                                    <p:animEffect transition="out" filter="fade">
                                      <p:cBhvr>
                                        <p:cTn id="197" dur="500"/>
                                        <p:tgtEl>
                                          <p:spTgt spid="20"/>
                                        </p:tgtEl>
                                      </p:cBhvr>
                                    </p:animEffect>
                                    <p:set>
                                      <p:cBhvr>
                                        <p:cTn id="198" dur="1" fill="hold">
                                          <p:stCondLst>
                                            <p:cond delay="499"/>
                                          </p:stCondLst>
                                        </p:cTn>
                                        <p:tgtEl>
                                          <p:spTgt spid="20"/>
                                        </p:tgtEl>
                                        <p:attrNameLst>
                                          <p:attrName>style.visibility</p:attrName>
                                        </p:attrNameLst>
                                      </p:cBhvr>
                                      <p:to>
                                        <p:strVal val="hidden"/>
                                      </p:to>
                                    </p:set>
                                  </p:childTnLst>
                                </p:cTn>
                              </p:par>
                              <p:par>
                                <p:cTn id="199" presetID="10" presetClass="exit" presetSubtype="0" fill="hold" grpId="2" nodeType="withEffect">
                                  <p:stCondLst>
                                    <p:cond delay="5250"/>
                                  </p:stCondLst>
                                  <p:childTnLst>
                                    <p:animEffect transition="out" filter="fade">
                                      <p:cBhvr>
                                        <p:cTn id="200" dur="500"/>
                                        <p:tgtEl>
                                          <p:spTgt spid="21"/>
                                        </p:tgtEl>
                                      </p:cBhvr>
                                    </p:animEffect>
                                    <p:set>
                                      <p:cBhvr>
                                        <p:cTn id="201" dur="1" fill="hold">
                                          <p:stCondLst>
                                            <p:cond delay="499"/>
                                          </p:stCondLst>
                                        </p:cTn>
                                        <p:tgtEl>
                                          <p:spTgt spid="21"/>
                                        </p:tgtEl>
                                        <p:attrNameLst>
                                          <p:attrName>style.visibility</p:attrName>
                                        </p:attrNameLst>
                                      </p:cBhvr>
                                      <p:to>
                                        <p:strVal val="hidden"/>
                                      </p:to>
                                    </p:set>
                                  </p:childTnLst>
                                </p:cTn>
                              </p:par>
                              <p:par>
                                <p:cTn id="202" presetID="10" presetClass="exit" presetSubtype="0" fill="hold" grpId="2" nodeType="withEffect">
                                  <p:stCondLst>
                                    <p:cond delay="5250"/>
                                  </p:stCondLst>
                                  <p:childTnLst>
                                    <p:animEffect transition="out" filter="fade">
                                      <p:cBhvr>
                                        <p:cTn id="203" dur="500"/>
                                        <p:tgtEl>
                                          <p:spTgt spid="22"/>
                                        </p:tgtEl>
                                      </p:cBhvr>
                                    </p:animEffect>
                                    <p:set>
                                      <p:cBhvr>
                                        <p:cTn id="204" dur="1" fill="hold">
                                          <p:stCondLst>
                                            <p:cond delay="499"/>
                                          </p:stCondLst>
                                        </p:cTn>
                                        <p:tgtEl>
                                          <p:spTgt spid="22"/>
                                        </p:tgtEl>
                                        <p:attrNameLst>
                                          <p:attrName>style.visibility</p:attrName>
                                        </p:attrNameLst>
                                      </p:cBhvr>
                                      <p:to>
                                        <p:strVal val="hidden"/>
                                      </p:to>
                                    </p:set>
                                  </p:childTnLst>
                                </p:cTn>
                              </p:par>
                              <p:par>
                                <p:cTn id="205" presetID="10" presetClass="exit" presetSubtype="0" fill="hold" grpId="2" nodeType="withEffect">
                                  <p:stCondLst>
                                    <p:cond delay="5250"/>
                                  </p:stCondLst>
                                  <p:childTnLst>
                                    <p:animEffect transition="out" filter="fade">
                                      <p:cBhvr>
                                        <p:cTn id="206" dur="500"/>
                                        <p:tgtEl>
                                          <p:spTgt spid="23"/>
                                        </p:tgtEl>
                                      </p:cBhvr>
                                    </p:animEffect>
                                    <p:set>
                                      <p:cBhvr>
                                        <p:cTn id="207" dur="1" fill="hold">
                                          <p:stCondLst>
                                            <p:cond delay="499"/>
                                          </p:stCondLst>
                                        </p:cTn>
                                        <p:tgtEl>
                                          <p:spTgt spid="23"/>
                                        </p:tgtEl>
                                        <p:attrNameLst>
                                          <p:attrName>style.visibility</p:attrName>
                                        </p:attrNameLst>
                                      </p:cBhvr>
                                      <p:to>
                                        <p:strVal val="hidden"/>
                                      </p:to>
                                    </p:set>
                                  </p:childTnLst>
                                </p:cTn>
                              </p:par>
                              <p:par>
                                <p:cTn id="208" presetID="10" presetClass="exit" presetSubtype="0" fill="hold" grpId="2" nodeType="withEffect">
                                  <p:stCondLst>
                                    <p:cond delay="5250"/>
                                  </p:stCondLst>
                                  <p:childTnLst>
                                    <p:animEffect transition="out" filter="fade">
                                      <p:cBhvr>
                                        <p:cTn id="209" dur="500"/>
                                        <p:tgtEl>
                                          <p:spTgt spid="26"/>
                                        </p:tgtEl>
                                      </p:cBhvr>
                                    </p:animEffect>
                                    <p:set>
                                      <p:cBhvr>
                                        <p:cTn id="210" dur="1" fill="hold">
                                          <p:stCondLst>
                                            <p:cond delay="499"/>
                                          </p:stCondLst>
                                        </p:cTn>
                                        <p:tgtEl>
                                          <p:spTgt spid="26"/>
                                        </p:tgtEl>
                                        <p:attrNameLst>
                                          <p:attrName>style.visibility</p:attrName>
                                        </p:attrNameLst>
                                      </p:cBhvr>
                                      <p:to>
                                        <p:strVal val="hidden"/>
                                      </p:to>
                                    </p:set>
                                  </p:childTnLst>
                                </p:cTn>
                              </p:par>
                              <p:par>
                                <p:cTn id="211" presetID="10" presetClass="exit" presetSubtype="0" fill="hold" grpId="2" nodeType="withEffect">
                                  <p:stCondLst>
                                    <p:cond delay="5250"/>
                                  </p:stCondLst>
                                  <p:childTnLst>
                                    <p:animEffect transition="out" filter="fade">
                                      <p:cBhvr>
                                        <p:cTn id="212" dur="500"/>
                                        <p:tgtEl>
                                          <p:spTgt spid="27"/>
                                        </p:tgtEl>
                                      </p:cBhvr>
                                    </p:animEffect>
                                    <p:set>
                                      <p:cBhvr>
                                        <p:cTn id="213" dur="1" fill="hold">
                                          <p:stCondLst>
                                            <p:cond delay="499"/>
                                          </p:stCondLst>
                                        </p:cTn>
                                        <p:tgtEl>
                                          <p:spTgt spid="27"/>
                                        </p:tgtEl>
                                        <p:attrNameLst>
                                          <p:attrName>style.visibility</p:attrName>
                                        </p:attrNameLst>
                                      </p:cBhvr>
                                      <p:to>
                                        <p:strVal val="hidden"/>
                                      </p:to>
                                    </p:set>
                                  </p:childTnLst>
                                </p:cTn>
                              </p:par>
                              <p:par>
                                <p:cTn id="214" presetID="10" presetClass="exit" presetSubtype="0" fill="hold" grpId="2" nodeType="withEffect">
                                  <p:stCondLst>
                                    <p:cond delay="5250"/>
                                  </p:stCondLst>
                                  <p:childTnLst>
                                    <p:animEffect transition="out" filter="fade">
                                      <p:cBhvr>
                                        <p:cTn id="215" dur="500"/>
                                        <p:tgtEl>
                                          <p:spTgt spid="28"/>
                                        </p:tgtEl>
                                      </p:cBhvr>
                                    </p:animEffect>
                                    <p:set>
                                      <p:cBhvr>
                                        <p:cTn id="216" dur="1" fill="hold">
                                          <p:stCondLst>
                                            <p:cond delay="499"/>
                                          </p:stCondLst>
                                        </p:cTn>
                                        <p:tgtEl>
                                          <p:spTgt spid="28"/>
                                        </p:tgtEl>
                                        <p:attrNameLst>
                                          <p:attrName>style.visibility</p:attrName>
                                        </p:attrNameLst>
                                      </p:cBhvr>
                                      <p:to>
                                        <p:strVal val="hidden"/>
                                      </p:to>
                                    </p:set>
                                  </p:childTnLst>
                                </p:cTn>
                              </p:par>
                              <p:par>
                                <p:cTn id="217" presetID="10" presetClass="exit" presetSubtype="0" fill="hold" grpId="3" nodeType="withEffect">
                                  <p:stCondLst>
                                    <p:cond delay="5250"/>
                                  </p:stCondLst>
                                  <p:childTnLst>
                                    <p:animEffect transition="out" filter="fade">
                                      <p:cBhvr>
                                        <p:cTn id="218" dur="500"/>
                                        <p:tgtEl>
                                          <p:spTgt spid="37"/>
                                        </p:tgtEl>
                                      </p:cBhvr>
                                    </p:animEffect>
                                    <p:set>
                                      <p:cBhvr>
                                        <p:cTn id="219" dur="1" fill="hold">
                                          <p:stCondLst>
                                            <p:cond delay="499"/>
                                          </p:stCondLst>
                                        </p:cTn>
                                        <p:tgtEl>
                                          <p:spTgt spid="37"/>
                                        </p:tgtEl>
                                        <p:attrNameLst>
                                          <p:attrName>style.visibility</p:attrName>
                                        </p:attrNameLst>
                                      </p:cBhvr>
                                      <p:to>
                                        <p:strVal val="hidden"/>
                                      </p:to>
                                    </p:set>
                                  </p:childTnLst>
                                </p:cTn>
                              </p:par>
                              <p:par>
                                <p:cTn id="220" presetID="10" presetClass="exit" presetSubtype="0" fill="hold" grpId="3" nodeType="withEffect">
                                  <p:stCondLst>
                                    <p:cond delay="5250"/>
                                  </p:stCondLst>
                                  <p:childTnLst>
                                    <p:animEffect transition="out" filter="fade">
                                      <p:cBhvr>
                                        <p:cTn id="221" dur="500"/>
                                        <p:tgtEl>
                                          <p:spTgt spid="38"/>
                                        </p:tgtEl>
                                      </p:cBhvr>
                                    </p:animEffect>
                                    <p:set>
                                      <p:cBhvr>
                                        <p:cTn id="222" dur="1" fill="hold">
                                          <p:stCondLst>
                                            <p:cond delay="499"/>
                                          </p:stCondLst>
                                        </p:cTn>
                                        <p:tgtEl>
                                          <p:spTgt spid="38"/>
                                        </p:tgtEl>
                                        <p:attrNameLst>
                                          <p:attrName>style.visibility</p:attrName>
                                        </p:attrNameLst>
                                      </p:cBhvr>
                                      <p:to>
                                        <p:strVal val="hidden"/>
                                      </p:to>
                                    </p:set>
                                  </p:childTnLst>
                                </p:cTn>
                              </p:par>
                              <p:par>
                                <p:cTn id="223" presetID="10" presetClass="exit" presetSubtype="0" fill="hold" grpId="3" nodeType="withEffect">
                                  <p:stCondLst>
                                    <p:cond delay="5250"/>
                                  </p:stCondLst>
                                  <p:childTnLst>
                                    <p:animEffect transition="out" filter="fade">
                                      <p:cBhvr>
                                        <p:cTn id="224" dur="500"/>
                                        <p:tgtEl>
                                          <p:spTgt spid="39"/>
                                        </p:tgtEl>
                                      </p:cBhvr>
                                    </p:animEffect>
                                    <p:set>
                                      <p:cBhvr>
                                        <p:cTn id="225" dur="1" fill="hold">
                                          <p:stCondLst>
                                            <p:cond delay="499"/>
                                          </p:stCondLst>
                                        </p:cTn>
                                        <p:tgtEl>
                                          <p:spTgt spid="39"/>
                                        </p:tgtEl>
                                        <p:attrNameLst>
                                          <p:attrName>style.visibility</p:attrName>
                                        </p:attrNameLst>
                                      </p:cBhvr>
                                      <p:to>
                                        <p:strVal val="hidden"/>
                                      </p:to>
                                    </p:set>
                                  </p:childTnLst>
                                </p:cTn>
                              </p:par>
                              <p:par>
                                <p:cTn id="226" presetID="10" presetClass="exit" presetSubtype="0" fill="hold" grpId="3" nodeType="withEffect">
                                  <p:stCondLst>
                                    <p:cond delay="5250"/>
                                  </p:stCondLst>
                                  <p:childTnLst>
                                    <p:animEffect transition="out" filter="fade">
                                      <p:cBhvr>
                                        <p:cTn id="227" dur="500"/>
                                        <p:tgtEl>
                                          <p:spTgt spid="40"/>
                                        </p:tgtEl>
                                      </p:cBhvr>
                                    </p:animEffect>
                                    <p:set>
                                      <p:cBhvr>
                                        <p:cTn id="228" dur="1" fill="hold">
                                          <p:stCondLst>
                                            <p:cond delay="499"/>
                                          </p:stCondLst>
                                        </p:cTn>
                                        <p:tgtEl>
                                          <p:spTgt spid="40"/>
                                        </p:tgtEl>
                                        <p:attrNameLst>
                                          <p:attrName>style.visibility</p:attrName>
                                        </p:attrNameLst>
                                      </p:cBhvr>
                                      <p:to>
                                        <p:strVal val="hidden"/>
                                      </p:to>
                                    </p:set>
                                  </p:childTnLst>
                                </p:cTn>
                              </p:par>
                              <p:par>
                                <p:cTn id="229" presetID="10" presetClass="exit" presetSubtype="0" fill="hold" grpId="3" nodeType="withEffect">
                                  <p:stCondLst>
                                    <p:cond delay="5250"/>
                                  </p:stCondLst>
                                  <p:childTnLst>
                                    <p:animEffect transition="out" filter="fade">
                                      <p:cBhvr>
                                        <p:cTn id="230" dur="500"/>
                                        <p:tgtEl>
                                          <p:spTgt spid="41"/>
                                        </p:tgtEl>
                                      </p:cBhvr>
                                    </p:animEffect>
                                    <p:set>
                                      <p:cBhvr>
                                        <p:cTn id="231" dur="1" fill="hold">
                                          <p:stCondLst>
                                            <p:cond delay="499"/>
                                          </p:stCondLst>
                                        </p:cTn>
                                        <p:tgtEl>
                                          <p:spTgt spid="41"/>
                                        </p:tgtEl>
                                        <p:attrNameLst>
                                          <p:attrName>style.visibility</p:attrName>
                                        </p:attrNameLst>
                                      </p:cBhvr>
                                      <p:to>
                                        <p:strVal val="hidden"/>
                                      </p:to>
                                    </p:set>
                                  </p:childTnLst>
                                </p:cTn>
                              </p:par>
                              <p:par>
                                <p:cTn id="232" presetID="10" presetClass="exit" presetSubtype="0" fill="hold" grpId="3" nodeType="withEffect">
                                  <p:stCondLst>
                                    <p:cond delay="5250"/>
                                  </p:stCondLst>
                                  <p:childTnLst>
                                    <p:animEffect transition="out" filter="fade">
                                      <p:cBhvr>
                                        <p:cTn id="233" dur="500"/>
                                        <p:tgtEl>
                                          <p:spTgt spid="42"/>
                                        </p:tgtEl>
                                      </p:cBhvr>
                                    </p:animEffect>
                                    <p:set>
                                      <p:cBhvr>
                                        <p:cTn id="234" dur="1" fill="hold">
                                          <p:stCondLst>
                                            <p:cond delay="499"/>
                                          </p:stCondLst>
                                        </p:cTn>
                                        <p:tgtEl>
                                          <p:spTgt spid="42"/>
                                        </p:tgtEl>
                                        <p:attrNameLst>
                                          <p:attrName>style.visibility</p:attrName>
                                        </p:attrNameLst>
                                      </p:cBhvr>
                                      <p:to>
                                        <p:strVal val="hidden"/>
                                      </p:to>
                                    </p:set>
                                  </p:childTnLst>
                                </p:cTn>
                              </p:par>
                              <p:par>
                                <p:cTn id="235" presetID="10" presetClass="exit" presetSubtype="0" fill="hold" grpId="3" nodeType="withEffect">
                                  <p:stCondLst>
                                    <p:cond delay="5250"/>
                                  </p:stCondLst>
                                  <p:childTnLst>
                                    <p:animEffect transition="out" filter="fade">
                                      <p:cBhvr>
                                        <p:cTn id="236" dur="500"/>
                                        <p:tgtEl>
                                          <p:spTgt spid="43"/>
                                        </p:tgtEl>
                                      </p:cBhvr>
                                    </p:animEffect>
                                    <p:set>
                                      <p:cBhvr>
                                        <p:cTn id="237" dur="1" fill="hold">
                                          <p:stCondLst>
                                            <p:cond delay="499"/>
                                          </p:stCondLst>
                                        </p:cTn>
                                        <p:tgtEl>
                                          <p:spTgt spid="43"/>
                                        </p:tgtEl>
                                        <p:attrNameLst>
                                          <p:attrName>style.visibility</p:attrName>
                                        </p:attrNameLst>
                                      </p:cBhvr>
                                      <p:to>
                                        <p:strVal val="hidden"/>
                                      </p:to>
                                    </p:set>
                                  </p:childTnLst>
                                </p:cTn>
                              </p:par>
                              <p:par>
                                <p:cTn id="238" presetID="10" presetClass="exit" presetSubtype="0" fill="hold" grpId="3" nodeType="withEffect">
                                  <p:stCondLst>
                                    <p:cond delay="5250"/>
                                  </p:stCondLst>
                                  <p:childTnLst>
                                    <p:animEffect transition="out" filter="fade">
                                      <p:cBhvr>
                                        <p:cTn id="239" dur="500"/>
                                        <p:tgtEl>
                                          <p:spTgt spid="44"/>
                                        </p:tgtEl>
                                      </p:cBhvr>
                                    </p:animEffect>
                                    <p:set>
                                      <p:cBhvr>
                                        <p:cTn id="240" dur="1" fill="hold">
                                          <p:stCondLst>
                                            <p:cond delay="499"/>
                                          </p:stCondLst>
                                        </p:cTn>
                                        <p:tgtEl>
                                          <p:spTgt spid="44"/>
                                        </p:tgtEl>
                                        <p:attrNameLst>
                                          <p:attrName>style.visibility</p:attrName>
                                        </p:attrNameLst>
                                      </p:cBhvr>
                                      <p:to>
                                        <p:strVal val="hidden"/>
                                      </p:to>
                                    </p:set>
                                  </p:childTnLst>
                                </p:cTn>
                              </p:par>
                              <p:par>
                                <p:cTn id="241" presetID="10" presetClass="exit" presetSubtype="0" fill="hold" grpId="2" nodeType="withEffect">
                                  <p:stCondLst>
                                    <p:cond delay="5250"/>
                                  </p:stCondLst>
                                  <p:childTnLst>
                                    <p:animEffect transition="out" filter="fade">
                                      <p:cBhvr>
                                        <p:cTn id="242" dur="500"/>
                                        <p:tgtEl>
                                          <p:spTgt spid="47"/>
                                        </p:tgtEl>
                                      </p:cBhvr>
                                    </p:animEffect>
                                    <p:set>
                                      <p:cBhvr>
                                        <p:cTn id="243" dur="1" fill="hold">
                                          <p:stCondLst>
                                            <p:cond delay="499"/>
                                          </p:stCondLst>
                                        </p:cTn>
                                        <p:tgtEl>
                                          <p:spTgt spid="47"/>
                                        </p:tgtEl>
                                        <p:attrNameLst>
                                          <p:attrName>style.visibility</p:attrName>
                                        </p:attrNameLst>
                                      </p:cBhvr>
                                      <p:to>
                                        <p:strVal val="hidden"/>
                                      </p:to>
                                    </p:set>
                                  </p:childTnLst>
                                </p:cTn>
                              </p:par>
                              <p:par>
                                <p:cTn id="244" presetID="10" presetClass="exit" presetSubtype="0" fill="hold" grpId="2" nodeType="withEffect">
                                  <p:stCondLst>
                                    <p:cond delay="5250"/>
                                  </p:stCondLst>
                                  <p:childTnLst>
                                    <p:animEffect transition="out" filter="fade">
                                      <p:cBhvr>
                                        <p:cTn id="245" dur="500"/>
                                        <p:tgtEl>
                                          <p:spTgt spid="48"/>
                                        </p:tgtEl>
                                      </p:cBhvr>
                                    </p:animEffect>
                                    <p:set>
                                      <p:cBhvr>
                                        <p:cTn id="246" dur="1" fill="hold">
                                          <p:stCondLst>
                                            <p:cond delay="499"/>
                                          </p:stCondLst>
                                        </p:cTn>
                                        <p:tgtEl>
                                          <p:spTgt spid="48"/>
                                        </p:tgtEl>
                                        <p:attrNameLst>
                                          <p:attrName>style.visibility</p:attrName>
                                        </p:attrNameLst>
                                      </p:cBhvr>
                                      <p:to>
                                        <p:strVal val="hidden"/>
                                      </p:to>
                                    </p:set>
                                  </p:childTnLst>
                                </p:cTn>
                              </p:par>
                              <p:par>
                                <p:cTn id="247" presetID="10" presetClass="exit" presetSubtype="0" fill="hold" grpId="2" nodeType="withEffect">
                                  <p:stCondLst>
                                    <p:cond delay="5250"/>
                                  </p:stCondLst>
                                  <p:childTnLst>
                                    <p:animEffect transition="out" filter="fade">
                                      <p:cBhvr>
                                        <p:cTn id="248" dur="500"/>
                                        <p:tgtEl>
                                          <p:spTgt spid="49"/>
                                        </p:tgtEl>
                                      </p:cBhvr>
                                    </p:animEffect>
                                    <p:set>
                                      <p:cBhvr>
                                        <p:cTn id="249" dur="1" fill="hold">
                                          <p:stCondLst>
                                            <p:cond delay="499"/>
                                          </p:stCondLst>
                                        </p:cTn>
                                        <p:tgtEl>
                                          <p:spTgt spid="49"/>
                                        </p:tgtEl>
                                        <p:attrNameLst>
                                          <p:attrName>style.visibility</p:attrName>
                                        </p:attrNameLst>
                                      </p:cBhvr>
                                      <p:to>
                                        <p:strVal val="hidden"/>
                                      </p:to>
                                    </p:set>
                                  </p:childTnLst>
                                </p:cTn>
                              </p:par>
                              <p:par>
                                <p:cTn id="250" presetID="10" presetClass="exit" presetSubtype="0" fill="hold" grpId="2" nodeType="withEffect">
                                  <p:stCondLst>
                                    <p:cond delay="5250"/>
                                  </p:stCondLst>
                                  <p:childTnLst>
                                    <p:animEffect transition="out" filter="fade">
                                      <p:cBhvr>
                                        <p:cTn id="251" dur="500"/>
                                        <p:tgtEl>
                                          <p:spTgt spid="50"/>
                                        </p:tgtEl>
                                      </p:cBhvr>
                                    </p:animEffect>
                                    <p:set>
                                      <p:cBhvr>
                                        <p:cTn id="252" dur="1" fill="hold">
                                          <p:stCondLst>
                                            <p:cond delay="499"/>
                                          </p:stCondLst>
                                        </p:cTn>
                                        <p:tgtEl>
                                          <p:spTgt spid="50"/>
                                        </p:tgtEl>
                                        <p:attrNameLst>
                                          <p:attrName>style.visibility</p:attrName>
                                        </p:attrNameLst>
                                      </p:cBhvr>
                                      <p:to>
                                        <p:strVal val="hidden"/>
                                      </p:to>
                                    </p:set>
                                  </p:childTnLst>
                                </p:cTn>
                              </p:par>
                              <p:par>
                                <p:cTn id="253" presetID="10" presetClass="exit" presetSubtype="0" fill="hold" grpId="2" nodeType="withEffect">
                                  <p:stCondLst>
                                    <p:cond delay="5250"/>
                                  </p:stCondLst>
                                  <p:childTnLst>
                                    <p:animEffect transition="out" filter="fade">
                                      <p:cBhvr>
                                        <p:cTn id="254" dur="500"/>
                                        <p:tgtEl>
                                          <p:spTgt spid="51"/>
                                        </p:tgtEl>
                                      </p:cBhvr>
                                    </p:animEffect>
                                    <p:set>
                                      <p:cBhvr>
                                        <p:cTn id="255" dur="1" fill="hold">
                                          <p:stCondLst>
                                            <p:cond delay="499"/>
                                          </p:stCondLst>
                                        </p:cTn>
                                        <p:tgtEl>
                                          <p:spTgt spid="51"/>
                                        </p:tgtEl>
                                        <p:attrNameLst>
                                          <p:attrName>style.visibility</p:attrName>
                                        </p:attrNameLst>
                                      </p:cBhvr>
                                      <p:to>
                                        <p:strVal val="hidden"/>
                                      </p:to>
                                    </p:set>
                                  </p:childTnLst>
                                </p:cTn>
                              </p:par>
                              <p:par>
                                <p:cTn id="256" presetID="10" presetClass="exit" presetSubtype="0" fill="hold" grpId="2" nodeType="withEffect">
                                  <p:stCondLst>
                                    <p:cond delay="5250"/>
                                  </p:stCondLst>
                                  <p:childTnLst>
                                    <p:animEffect transition="out" filter="fade">
                                      <p:cBhvr>
                                        <p:cTn id="257" dur="500"/>
                                        <p:tgtEl>
                                          <p:spTgt spid="52"/>
                                        </p:tgtEl>
                                      </p:cBhvr>
                                    </p:animEffect>
                                    <p:set>
                                      <p:cBhvr>
                                        <p:cTn id="258" dur="1" fill="hold">
                                          <p:stCondLst>
                                            <p:cond delay="499"/>
                                          </p:stCondLst>
                                        </p:cTn>
                                        <p:tgtEl>
                                          <p:spTgt spid="52"/>
                                        </p:tgtEl>
                                        <p:attrNameLst>
                                          <p:attrName>style.visibility</p:attrName>
                                        </p:attrNameLst>
                                      </p:cBhvr>
                                      <p:to>
                                        <p:strVal val="hidden"/>
                                      </p:to>
                                    </p:set>
                                  </p:childTnLst>
                                </p:cTn>
                              </p:par>
                              <p:par>
                                <p:cTn id="259" presetID="10" presetClass="exit" presetSubtype="0" fill="hold" grpId="2" nodeType="withEffect">
                                  <p:stCondLst>
                                    <p:cond delay="5250"/>
                                  </p:stCondLst>
                                  <p:childTnLst>
                                    <p:animEffect transition="out" filter="fade">
                                      <p:cBhvr>
                                        <p:cTn id="260" dur="500"/>
                                        <p:tgtEl>
                                          <p:spTgt spid="53"/>
                                        </p:tgtEl>
                                      </p:cBhvr>
                                    </p:animEffect>
                                    <p:set>
                                      <p:cBhvr>
                                        <p:cTn id="261" dur="1" fill="hold">
                                          <p:stCondLst>
                                            <p:cond delay="499"/>
                                          </p:stCondLst>
                                        </p:cTn>
                                        <p:tgtEl>
                                          <p:spTgt spid="53"/>
                                        </p:tgtEl>
                                        <p:attrNameLst>
                                          <p:attrName>style.visibility</p:attrName>
                                        </p:attrNameLst>
                                      </p:cBhvr>
                                      <p:to>
                                        <p:strVal val="hidden"/>
                                      </p:to>
                                    </p:set>
                                  </p:childTnLst>
                                </p:cTn>
                              </p:par>
                              <p:par>
                                <p:cTn id="262" presetID="10" presetClass="exit" presetSubtype="0" fill="hold" grpId="2" nodeType="withEffect">
                                  <p:stCondLst>
                                    <p:cond delay="5250"/>
                                  </p:stCondLst>
                                  <p:childTnLst>
                                    <p:animEffect transition="out" filter="fade">
                                      <p:cBhvr>
                                        <p:cTn id="263" dur="500"/>
                                        <p:tgtEl>
                                          <p:spTgt spid="62"/>
                                        </p:tgtEl>
                                      </p:cBhvr>
                                    </p:animEffect>
                                    <p:set>
                                      <p:cBhvr>
                                        <p:cTn id="264" dur="1" fill="hold">
                                          <p:stCondLst>
                                            <p:cond delay="499"/>
                                          </p:stCondLst>
                                        </p:cTn>
                                        <p:tgtEl>
                                          <p:spTgt spid="62"/>
                                        </p:tgtEl>
                                        <p:attrNameLst>
                                          <p:attrName>style.visibility</p:attrName>
                                        </p:attrNameLst>
                                      </p:cBhvr>
                                      <p:to>
                                        <p:strVal val="hidden"/>
                                      </p:to>
                                    </p:set>
                                  </p:childTnLst>
                                </p:cTn>
                              </p:par>
                              <p:par>
                                <p:cTn id="265" presetID="41" presetClass="entr" presetSubtype="0" fill="hold" grpId="0" nodeType="withEffect">
                                  <p:stCondLst>
                                    <p:cond delay="750"/>
                                  </p:stCondLst>
                                  <p:iterate type="lt">
                                    <p:tmPct val="10000"/>
                                  </p:iterate>
                                  <p:childTnLst>
                                    <p:set>
                                      <p:cBhvr>
                                        <p:cTn id="266" dur="1" fill="hold">
                                          <p:stCondLst>
                                            <p:cond delay="0"/>
                                          </p:stCondLst>
                                        </p:cTn>
                                        <p:tgtEl>
                                          <p:spTgt spid="8"/>
                                        </p:tgtEl>
                                        <p:attrNameLst>
                                          <p:attrName>style.visibility</p:attrName>
                                        </p:attrNameLst>
                                      </p:cBhvr>
                                      <p:to>
                                        <p:strVal val="visible"/>
                                      </p:to>
                                    </p:set>
                                    <p:anim calcmode="lin" valueType="num">
                                      <p:cBhvr>
                                        <p:cTn id="267"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68" dur="500" fill="hold"/>
                                        <p:tgtEl>
                                          <p:spTgt spid="8"/>
                                        </p:tgtEl>
                                        <p:attrNameLst>
                                          <p:attrName>ppt_y</p:attrName>
                                        </p:attrNameLst>
                                      </p:cBhvr>
                                      <p:tavLst>
                                        <p:tav tm="0">
                                          <p:val>
                                            <p:strVal val="#ppt_y"/>
                                          </p:val>
                                        </p:tav>
                                        <p:tav tm="100000">
                                          <p:val>
                                            <p:strVal val="#ppt_y"/>
                                          </p:val>
                                        </p:tav>
                                      </p:tavLst>
                                    </p:anim>
                                    <p:anim calcmode="lin" valueType="num">
                                      <p:cBhvr>
                                        <p:cTn id="269"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70"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71" dur="500" tmFilter="0,0; .5, 1; 1, 1"/>
                                        <p:tgtEl>
                                          <p:spTgt spid="8"/>
                                        </p:tgtEl>
                                      </p:cBhvr>
                                    </p:animEffect>
                                  </p:childTnLst>
                                </p:cTn>
                              </p:par>
                              <p:par>
                                <p:cTn id="272" presetID="14" presetClass="entr" presetSubtype="10" fill="hold" grpId="2" nodeType="withEffect">
                                  <p:stCondLst>
                                    <p:cond delay="1500"/>
                                  </p:stCondLst>
                                  <p:iterate type="lt">
                                    <p:tmPct val="0"/>
                                  </p:iterate>
                                  <p:childTnLst>
                                    <p:set>
                                      <p:cBhvr>
                                        <p:cTn id="273" dur="1" fill="hold">
                                          <p:stCondLst>
                                            <p:cond delay="0"/>
                                          </p:stCondLst>
                                        </p:cTn>
                                        <p:tgtEl>
                                          <p:spTgt spid="64"/>
                                        </p:tgtEl>
                                        <p:attrNameLst>
                                          <p:attrName>style.visibility</p:attrName>
                                        </p:attrNameLst>
                                      </p:cBhvr>
                                      <p:to>
                                        <p:strVal val="visible"/>
                                      </p:to>
                                    </p:set>
                                    <p:animEffect transition="in" filter="randombar(horizontal)">
                                      <p:cBhvr>
                                        <p:cTn id="274" dur="500"/>
                                        <p:tgtEl>
                                          <p:spTgt spid="64"/>
                                        </p:tgtEl>
                                      </p:cBhvr>
                                    </p:animEffect>
                                  </p:childTnLst>
                                </p:cTn>
                              </p:par>
                              <p:par>
                                <p:cTn id="275" presetID="10" presetClass="entr" presetSubtype="0" fill="hold" grpId="1" nodeType="withEffect">
                                  <p:stCondLst>
                                    <p:cond delay="2000"/>
                                  </p:stCondLst>
                                  <p:iterate type="lt">
                                    <p:tmPct val="5000"/>
                                  </p:iterate>
                                  <p:childTnLst>
                                    <p:set>
                                      <p:cBhvr>
                                        <p:cTn id="276" dur="1" fill="hold">
                                          <p:stCondLst>
                                            <p:cond delay="0"/>
                                          </p:stCondLst>
                                        </p:cTn>
                                        <p:tgtEl>
                                          <p:spTgt spid="46"/>
                                        </p:tgtEl>
                                        <p:attrNameLst>
                                          <p:attrName>style.visibility</p:attrName>
                                        </p:attrNameLst>
                                      </p:cBhvr>
                                      <p:to>
                                        <p:strVal val="visible"/>
                                      </p:to>
                                    </p:set>
                                    <p:animEffect transition="in" filter="fade">
                                      <p:cBhvr>
                                        <p:cTn id="277" dur="500"/>
                                        <p:tgtEl>
                                          <p:spTgt spid="46"/>
                                        </p:tgtEl>
                                      </p:cBhvr>
                                    </p:animEffect>
                                  </p:childTnLst>
                                </p:cTn>
                              </p:par>
                              <p:par>
                                <p:cTn id="278" presetID="2" presetClass="entr" presetSubtype="4" fill="hold" nodeType="withEffect">
                                  <p:stCondLst>
                                    <p:cond delay="2500"/>
                                  </p:stCondLst>
                                  <p:childTnLst>
                                    <p:set>
                                      <p:cBhvr>
                                        <p:cTn id="279" dur="1" fill="hold">
                                          <p:stCondLst>
                                            <p:cond delay="0"/>
                                          </p:stCondLst>
                                        </p:cTn>
                                        <p:tgtEl>
                                          <p:spTgt spid="34"/>
                                        </p:tgtEl>
                                        <p:attrNameLst>
                                          <p:attrName>style.visibility</p:attrName>
                                        </p:attrNameLst>
                                      </p:cBhvr>
                                      <p:to>
                                        <p:strVal val="visible"/>
                                      </p:to>
                                    </p:set>
                                    <p:anim calcmode="lin" valueType="num">
                                      <p:cBhvr additive="base">
                                        <p:cTn id="280" dur="250" fill="hold"/>
                                        <p:tgtEl>
                                          <p:spTgt spid="34"/>
                                        </p:tgtEl>
                                        <p:attrNameLst>
                                          <p:attrName>ppt_x</p:attrName>
                                        </p:attrNameLst>
                                      </p:cBhvr>
                                      <p:tavLst>
                                        <p:tav tm="0">
                                          <p:val>
                                            <p:strVal val="#ppt_x"/>
                                          </p:val>
                                        </p:tav>
                                        <p:tav tm="100000">
                                          <p:val>
                                            <p:strVal val="#ppt_x"/>
                                          </p:val>
                                        </p:tav>
                                      </p:tavLst>
                                    </p:anim>
                                    <p:anim calcmode="lin" valueType="num">
                                      <p:cBhvr additive="base">
                                        <p:cTn id="281" dur="250" fill="hold"/>
                                        <p:tgtEl>
                                          <p:spTgt spid="34"/>
                                        </p:tgtEl>
                                        <p:attrNameLst>
                                          <p:attrName>ppt_y</p:attrName>
                                        </p:attrNameLst>
                                      </p:cBhvr>
                                      <p:tavLst>
                                        <p:tav tm="0">
                                          <p:val>
                                            <p:strVal val="1+#ppt_h/2"/>
                                          </p:val>
                                        </p:tav>
                                        <p:tav tm="100000">
                                          <p:val>
                                            <p:strVal val="#ppt_y"/>
                                          </p:val>
                                        </p:tav>
                                      </p:tavLst>
                                    </p:anim>
                                  </p:childTnLst>
                                </p:cTn>
                              </p:par>
                              <p:par>
                                <p:cTn id="282" presetID="2" presetClass="entr" presetSubtype="4" fill="hold" grpId="0" nodeType="withEffect">
                                  <p:stCondLst>
                                    <p:cond delay="2750"/>
                                  </p:stCondLst>
                                  <p:childTnLst>
                                    <p:set>
                                      <p:cBhvr>
                                        <p:cTn id="283" dur="1" fill="hold">
                                          <p:stCondLst>
                                            <p:cond delay="0"/>
                                          </p:stCondLst>
                                        </p:cTn>
                                        <p:tgtEl>
                                          <p:spTgt spid="31"/>
                                        </p:tgtEl>
                                        <p:attrNameLst>
                                          <p:attrName>style.visibility</p:attrName>
                                        </p:attrNameLst>
                                      </p:cBhvr>
                                      <p:to>
                                        <p:strVal val="visible"/>
                                      </p:to>
                                    </p:set>
                                    <p:anim calcmode="lin" valueType="num">
                                      <p:cBhvr additive="base">
                                        <p:cTn id="284" dur="250" fill="hold"/>
                                        <p:tgtEl>
                                          <p:spTgt spid="31"/>
                                        </p:tgtEl>
                                        <p:attrNameLst>
                                          <p:attrName>ppt_x</p:attrName>
                                        </p:attrNameLst>
                                      </p:cBhvr>
                                      <p:tavLst>
                                        <p:tav tm="0">
                                          <p:val>
                                            <p:strVal val="#ppt_x"/>
                                          </p:val>
                                        </p:tav>
                                        <p:tav tm="100000">
                                          <p:val>
                                            <p:strVal val="#ppt_x"/>
                                          </p:val>
                                        </p:tav>
                                      </p:tavLst>
                                    </p:anim>
                                    <p:anim calcmode="lin" valueType="num">
                                      <p:cBhvr additive="base">
                                        <p:cTn id="285" dur="250" fill="hold"/>
                                        <p:tgtEl>
                                          <p:spTgt spid="31"/>
                                        </p:tgtEl>
                                        <p:attrNameLst>
                                          <p:attrName>ppt_y</p:attrName>
                                        </p:attrNameLst>
                                      </p:cBhvr>
                                      <p:tavLst>
                                        <p:tav tm="0">
                                          <p:val>
                                            <p:strVal val="1+#ppt_h/2"/>
                                          </p:val>
                                        </p:tav>
                                        <p:tav tm="100000">
                                          <p:val>
                                            <p:strVal val="#ppt_y"/>
                                          </p:val>
                                        </p:tav>
                                      </p:tavLst>
                                    </p:anim>
                                  </p:childTnLst>
                                </p:cTn>
                              </p:par>
                              <p:par>
                                <p:cTn id="286" presetID="2" presetClass="entr" presetSubtype="4" fill="hold" grpId="0" nodeType="withEffect">
                                  <p:stCondLst>
                                    <p:cond delay="3000"/>
                                  </p:stCondLst>
                                  <p:childTnLst>
                                    <p:set>
                                      <p:cBhvr>
                                        <p:cTn id="287" dur="1" fill="hold">
                                          <p:stCondLst>
                                            <p:cond delay="0"/>
                                          </p:stCondLst>
                                        </p:cTn>
                                        <p:tgtEl>
                                          <p:spTgt spid="35"/>
                                        </p:tgtEl>
                                        <p:attrNameLst>
                                          <p:attrName>style.visibility</p:attrName>
                                        </p:attrNameLst>
                                      </p:cBhvr>
                                      <p:to>
                                        <p:strVal val="visible"/>
                                      </p:to>
                                    </p:set>
                                    <p:anim calcmode="lin" valueType="num">
                                      <p:cBhvr additive="base">
                                        <p:cTn id="288" dur="250" fill="hold"/>
                                        <p:tgtEl>
                                          <p:spTgt spid="35"/>
                                        </p:tgtEl>
                                        <p:attrNameLst>
                                          <p:attrName>ppt_x</p:attrName>
                                        </p:attrNameLst>
                                      </p:cBhvr>
                                      <p:tavLst>
                                        <p:tav tm="0">
                                          <p:val>
                                            <p:strVal val="#ppt_x"/>
                                          </p:val>
                                        </p:tav>
                                        <p:tav tm="100000">
                                          <p:val>
                                            <p:strVal val="#ppt_x"/>
                                          </p:val>
                                        </p:tav>
                                      </p:tavLst>
                                    </p:anim>
                                    <p:anim calcmode="lin" valueType="num">
                                      <p:cBhvr additive="base">
                                        <p:cTn id="289" dur="250" fill="hold"/>
                                        <p:tgtEl>
                                          <p:spTgt spid="35"/>
                                        </p:tgtEl>
                                        <p:attrNameLst>
                                          <p:attrName>ppt_y</p:attrName>
                                        </p:attrNameLst>
                                      </p:cBhvr>
                                      <p:tavLst>
                                        <p:tav tm="0">
                                          <p:val>
                                            <p:strVal val="1+#ppt_h/2"/>
                                          </p:val>
                                        </p:tav>
                                        <p:tav tm="100000">
                                          <p:val>
                                            <p:strVal val="#ppt_y"/>
                                          </p:val>
                                        </p:tav>
                                      </p:tavLst>
                                    </p:anim>
                                  </p:childTnLst>
                                </p:cTn>
                              </p:par>
                              <p:par>
                                <p:cTn id="290" presetID="2" presetClass="entr" presetSubtype="4" fill="hold" grpId="0" nodeType="withEffect">
                                  <p:stCondLst>
                                    <p:cond delay="3250"/>
                                  </p:stCondLst>
                                  <p:childTnLst>
                                    <p:set>
                                      <p:cBhvr>
                                        <p:cTn id="291" dur="1" fill="hold">
                                          <p:stCondLst>
                                            <p:cond delay="0"/>
                                          </p:stCondLst>
                                        </p:cTn>
                                        <p:tgtEl>
                                          <p:spTgt spid="32"/>
                                        </p:tgtEl>
                                        <p:attrNameLst>
                                          <p:attrName>style.visibility</p:attrName>
                                        </p:attrNameLst>
                                      </p:cBhvr>
                                      <p:to>
                                        <p:strVal val="visible"/>
                                      </p:to>
                                    </p:set>
                                    <p:anim calcmode="lin" valueType="num">
                                      <p:cBhvr additive="base">
                                        <p:cTn id="292" dur="250" fill="hold"/>
                                        <p:tgtEl>
                                          <p:spTgt spid="32"/>
                                        </p:tgtEl>
                                        <p:attrNameLst>
                                          <p:attrName>ppt_x</p:attrName>
                                        </p:attrNameLst>
                                      </p:cBhvr>
                                      <p:tavLst>
                                        <p:tav tm="0">
                                          <p:val>
                                            <p:strVal val="#ppt_x"/>
                                          </p:val>
                                        </p:tav>
                                        <p:tav tm="100000">
                                          <p:val>
                                            <p:strVal val="#ppt_x"/>
                                          </p:val>
                                        </p:tav>
                                      </p:tavLst>
                                    </p:anim>
                                    <p:anim calcmode="lin" valueType="num">
                                      <p:cBhvr additive="base">
                                        <p:cTn id="293" dur="250" fill="hold"/>
                                        <p:tgtEl>
                                          <p:spTgt spid="32"/>
                                        </p:tgtEl>
                                        <p:attrNameLst>
                                          <p:attrName>ppt_y</p:attrName>
                                        </p:attrNameLst>
                                      </p:cBhvr>
                                      <p:tavLst>
                                        <p:tav tm="0">
                                          <p:val>
                                            <p:strVal val="1+#ppt_h/2"/>
                                          </p:val>
                                        </p:tav>
                                        <p:tav tm="100000">
                                          <p:val>
                                            <p:strVal val="#ppt_y"/>
                                          </p:val>
                                        </p:tav>
                                      </p:tavLst>
                                    </p:anim>
                                  </p:childTnLst>
                                </p:cTn>
                              </p:par>
                              <p:par>
                                <p:cTn id="294" presetID="2" presetClass="entr" presetSubtype="4" fill="hold" grpId="0" nodeType="withEffect">
                                  <p:stCondLst>
                                    <p:cond delay="3500"/>
                                  </p:stCondLst>
                                  <p:childTnLst>
                                    <p:set>
                                      <p:cBhvr>
                                        <p:cTn id="295" dur="1" fill="hold">
                                          <p:stCondLst>
                                            <p:cond delay="0"/>
                                          </p:stCondLst>
                                        </p:cTn>
                                        <p:tgtEl>
                                          <p:spTgt spid="36"/>
                                        </p:tgtEl>
                                        <p:attrNameLst>
                                          <p:attrName>style.visibility</p:attrName>
                                        </p:attrNameLst>
                                      </p:cBhvr>
                                      <p:to>
                                        <p:strVal val="visible"/>
                                      </p:to>
                                    </p:set>
                                    <p:anim calcmode="lin" valueType="num">
                                      <p:cBhvr additive="base">
                                        <p:cTn id="296" dur="250" fill="hold"/>
                                        <p:tgtEl>
                                          <p:spTgt spid="36"/>
                                        </p:tgtEl>
                                        <p:attrNameLst>
                                          <p:attrName>ppt_x</p:attrName>
                                        </p:attrNameLst>
                                      </p:cBhvr>
                                      <p:tavLst>
                                        <p:tav tm="0">
                                          <p:val>
                                            <p:strVal val="#ppt_x"/>
                                          </p:val>
                                        </p:tav>
                                        <p:tav tm="100000">
                                          <p:val>
                                            <p:strVal val="#ppt_x"/>
                                          </p:val>
                                        </p:tav>
                                      </p:tavLst>
                                    </p:anim>
                                    <p:anim calcmode="lin" valueType="num">
                                      <p:cBhvr additive="base">
                                        <p:cTn id="297" dur="250" fill="hold"/>
                                        <p:tgtEl>
                                          <p:spTgt spid="36"/>
                                        </p:tgtEl>
                                        <p:attrNameLst>
                                          <p:attrName>ppt_y</p:attrName>
                                        </p:attrNameLst>
                                      </p:cBhvr>
                                      <p:tavLst>
                                        <p:tav tm="0">
                                          <p:val>
                                            <p:strVal val="1+#ppt_h/2"/>
                                          </p:val>
                                        </p:tav>
                                        <p:tav tm="100000">
                                          <p:val>
                                            <p:strVal val="#ppt_y"/>
                                          </p:val>
                                        </p:tav>
                                      </p:tavLst>
                                    </p:anim>
                                  </p:childTnLst>
                                </p:cTn>
                              </p:par>
                              <p:par>
                                <p:cTn id="298" presetID="2" presetClass="entr" presetSubtype="4" fill="hold" grpId="0" nodeType="withEffect">
                                  <p:stCondLst>
                                    <p:cond delay="3750"/>
                                  </p:stCondLst>
                                  <p:childTnLst>
                                    <p:set>
                                      <p:cBhvr>
                                        <p:cTn id="299" dur="1" fill="hold">
                                          <p:stCondLst>
                                            <p:cond delay="0"/>
                                          </p:stCondLst>
                                        </p:cTn>
                                        <p:tgtEl>
                                          <p:spTgt spid="33"/>
                                        </p:tgtEl>
                                        <p:attrNameLst>
                                          <p:attrName>style.visibility</p:attrName>
                                        </p:attrNameLst>
                                      </p:cBhvr>
                                      <p:to>
                                        <p:strVal val="visible"/>
                                      </p:to>
                                    </p:set>
                                    <p:anim calcmode="lin" valueType="num">
                                      <p:cBhvr additive="base">
                                        <p:cTn id="300" dur="250" fill="hold"/>
                                        <p:tgtEl>
                                          <p:spTgt spid="33"/>
                                        </p:tgtEl>
                                        <p:attrNameLst>
                                          <p:attrName>ppt_x</p:attrName>
                                        </p:attrNameLst>
                                      </p:cBhvr>
                                      <p:tavLst>
                                        <p:tav tm="0">
                                          <p:val>
                                            <p:strVal val="#ppt_x"/>
                                          </p:val>
                                        </p:tav>
                                        <p:tav tm="100000">
                                          <p:val>
                                            <p:strVal val="#ppt_x"/>
                                          </p:val>
                                        </p:tav>
                                      </p:tavLst>
                                    </p:anim>
                                    <p:anim calcmode="lin" valueType="num">
                                      <p:cBhvr additive="base">
                                        <p:cTn id="301" dur="250" fill="hold"/>
                                        <p:tgtEl>
                                          <p:spTgt spid="33"/>
                                        </p:tgtEl>
                                        <p:attrNameLst>
                                          <p:attrName>ppt_y</p:attrName>
                                        </p:attrNameLst>
                                      </p:cBhvr>
                                      <p:tavLst>
                                        <p:tav tm="0">
                                          <p:val>
                                            <p:strVal val="1+#ppt_h/2"/>
                                          </p:val>
                                        </p:tav>
                                        <p:tav tm="100000">
                                          <p:val>
                                            <p:strVal val="#ppt_y"/>
                                          </p:val>
                                        </p:tav>
                                      </p:tavLst>
                                    </p:anim>
                                  </p:childTnLst>
                                </p:cTn>
                              </p:par>
                            </p:childTnLst>
                          </p:cTn>
                        </p:par>
                        <p:par>
                          <p:cTn id="302" fill="hold">
                            <p:stCondLst>
                              <p:cond delay="5850"/>
                            </p:stCondLst>
                            <p:childTnLst>
                              <p:par>
                                <p:cTn id="303" presetID="53" presetClass="exit" presetSubtype="544" fill="hold" nodeType="afterEffect">
                                  <p:stCondLst>
                                    <p:cond delay="500"/>
                                  </p:stCondLst>
                                  <p:childTnLst>
                                    <p:anim calcmode="lin" valueType="num">
                                      <p:cBhvr>
                                        <p:cTn id="304" dur="250"/>
                                        <p:tgtEl>
                                          <p:spTgt spid="25"/>
                                        </p:tgtEl>
                                        <p:attrNameLst>
                                          <p:attrName>ppt_w</p:attrName>
                                        </p:attrNameLst>
                                      </p:cBhvr>
                                      <p:tavLst>
                                        <p:tav tm="0">
                                          <p:val>
                                            <p:strVal val="ppt_w"/>
                                          </p:val>
                                        </p:tav>
                                        <p:tav tm="100000">
                                          <p:val>
                                            <p:fltVal val="0"/>
                                          </p:val>
                                        </p:tav>
                                      </p:tavLst>
                                    </p:anim>
                                    <p:anim calcmode="lin" valueType="num">
                                      <p:cBhvr>
                                        <p:cTn id="305" dur="250"/>
                                        <p:tgtEl>
                                          <p:spTgt spid="25"/>
                                        </p:tgtEl>
                                        <p:attrNameLst>
                                          <p:attrName>ppt_h</p:attrName>
                                        </p:attrNameLst>
                                      </p:cBhvr>
                                      <p:tavLst>
                                        <p:tav tm="0">
                                          <p:val>
                                            <p:strVal val="ppt_h"/>
                                          </p:val>
                                        </p:tav>
                                        <p:tav tm="100000">
                                          <p:val>
                                            <p:fltVal val="0"/>
                                          </p:val>
                                        </p:tav>
                                      </p:tavLst>
                                    </p:anim>
                                    <p:animEffect transition="out" filter="fade">
                                      <p:cBhvr>
                                        <p:cTn id="306" dur="250"/>
                                        <p:tgtEl>
                                          <p:spTgt spid="25"/>
                                        </p:tgtEl>
                                      </p:cBhvr>
                                    </p:animEffect>
                                    <p:anim calcmode="lin" valueType="num">
                                      <p:cBhvr>
                                        <p:cTn id="307" dur="250"/>
                                        <p:tgtEl>
                                          <p:spTgt spid="25"/>
                                        </p:tgtEl>
                                        <p:attrNameLst>
                                          <p:attrName>ppt_x</p:attrName>
                                        </p:attrNameLst>
                                      </p:cBhvr>
                                      <p:tavLst>
                                        <p:tav tm="0">
                                          <p:val>
                                            <p:strVal val="ppt_x"/>
                                          </p:val>
                                        </p:tav>
                                        <p:tav tm="100000">
                                          <p:val>
                                            <p:fltVal val="0.5"/>
                                          </p:val>
                                        </p:tav>
                                      </p:tavLst>
                                    </p:anim>
                                    <p:anim calcmode="lin" valueType="num">
                                      <p:cBhvr>
                                        <p:cTn id="308" dur="250"/>
                                        <p:tgtEl>
                                          <p:spTgt spid="25"/>
                                        </p:tgtEl>
                                        <p:attrNameLst>
                                          <p:attrName>ppt_y</p:attrName>
                                        </p:attrNameLst>
                                      </p:cBhvr>
                                      <p:tavLst>
                                        <p:tav tm="0">
                                          <p:val>
                                            <p:strVal val="ppt_y"/>
                                          </p:val>
                                        </p:tav>
                                        <p:tav tm="100000">
                                          <p:val>
                                            <p:fltVal val="0.5"/>
                                          </p:val>
                                        </p:tav>
                                      </p:tavLst>
                                    </p:anim>
                                    <p:set>
                                      <p:cBhvr>
                                        <p:cTn id="309" dur="1" fill="hold">
                                          <p:stCondLst>
                                            <p:cond delay="249"/>
                                          </p:stCondLst>
                                        </p:cTn>
                                        <p:tgtEl>
                                          <p:spTgt spid="25"/>
                                        </p:tgtEl>
                                        <p:attrNameLst>
                                          <p:attrName>style.visibility</p:attrName>
                                        </p:attrNameLst>
                                      </p:cBhvr>
                                      <p:to>
                                        <p:strVal val="hidden"/>
                                      </p:to>
                                    </p:set>
                                  </p:childTnLst>
                                </p:cTn>
                              </p:par>
                              <p:par>
                                <p:cTn id="310" presetID="53" presetClass="exit" presetSubtype="544" fill="hold" grpId="1" nodeType="withEffect">
                                  <p:stCondLst>
                                    <p:cond delay="500"/>
                                  </p:stCondLst>
                                  <p:iterate type="lt">
                                    <p:tmPct val="0"/>
                                  </p:iterate>
                                  <p:childTnLst>
                                    <p:anim calcmode="lin" valueType="num">
                                      <p:cBhvr>
                                        <p:cTn id="311" dur="250"/>
                                        <p:tgtEl>
                                          <p:spTgt spid="8"/>
                                        </p:tgtEl>
                                        <p:attrNameLst>
                                          <p:attrName>ppt_w</p:attrName>
                                        </p:attrNameLst>
                                      </p:cBhvr>
                                      <p:tavLst>
                                        <p:tav tm="0">
                                          <p:val>
                                            <p:strVal val="ppt_w"/>
                                          </p:val>
                                        </p:tav>
                                        <p:tav tm="100000">
                                          <p:val>
                                            <p:fltVal val="0"/>
                                          </p:val>
                                        </p:tav>
                                      </p:tavLst>
                                    </p:anim>
                                    <p:anim calcmode="lin" valueType="num">
                                      <p:cBhvr>
                                        <p:cTn id="312" dur="250"/>
                                        <p:tgtEl>
                                          <p:spTgt spid="8"/>
                                        </p:tgtEl>
                                        <p:attrNameLst>
                                          <p:attrName>ppt_h</p:attrName>
                                        </p:attrNameLst>
                                      </p:cBhvr>
                                      <p:tavLst>
                                        <p:tav tm="0">
                                          <p:val>
                                            <p:strVal val="ppt_h"/>
                                          </p:val>
                                        </p:tav>
                                        <p:tav tm="100000">
                                          <p:val>
                                            <p:fltVal val="0"/>
                                          </p:val>
                                        </p:tav>
                                      </p:tavLst>
                                    </p:anim>
                                    <p:animEffect transition="out" filter="fade">
                                      <p:cBhvr>
                                        <p:cTn id="313" dur="250"/>
                                        <p:tgtEl>
                                          <p:spTgt spid="8"/>
                                        </p:tgtEl>
                                      </p:cBhvr>
                                    </p:animEffect>
                                    <p:anim calcmode="lin" valueType="num">
                                      <p:cBhvr>
                                        <p:cTn id="314" dur="250"/>
                                        <p:tgtEl>
                                          <p:spTgt spid="8"/>
                                        </p:tgtEl>
                                        <p:attrNameLst>
                                          <p:attrName>ppt_x</p:attrName>
                                        </p:attrNameLst>
                                      </p:cBhvr>
                                      <p:tavLst>
                                        <p:tav tm="0">
                                          <p:val>
                                            <p:strVal val="ppt_x"/>
                                          </p:val>
                                        </p:tav>
                                        <p:tav tm="100000">
                                          <p:val>
                                            <p:fltVal val="0.5"/>
                                          </p:val>
                                        </p:tav>
                                      </p:tavLst>
                                    </p:anim>
                                    <p:anim calcmode="lin" valueType="num">
                                      <p:cBhvr>
                                        <p:cTn id="315" dur="250"/>
                                        <p:tgtEl>
                                          <p:spTgt spid="8"/>
                                        </p:tgtEl>
                                        <p:attrNameLst>
                                          <p:attrName>ppt_y</p:attrName>
                                        </p:attrNameLst>
                                      </p:cBhvr>
                                      <p:tavLst>
                                        <p:tav tm="0">
                                          <p:val>
                                            <p:strVal val="ppt_y"/>
                                          </p:val>
                                        </p:tav>
                                        <p:tav tm="100000">
                                          <p:val>
                                            <p:fltVal val="0.5"/>
                                          </p:val>
                                        </p:tav>
                                      </p:tavLst>
                                    </p:anim>
                                    <p:set>
                                      <p:cBhvr>
                                        <p:cTn id="316" dur="1" fill="hold">
                                          <p:stCondLst>
                                            <p:cond delay="249"/>
                                          </p:stCondLst>
                                        </p:cTn>
                                        <p:tgtEl>
                                          <p:spTgt spid="8"/>
                                        </p:tgtEl>
                                        <p:attrNameLst>
                                          <p:attrName>style.visibility</p:attrName>
                                        </p:attrNameLst>
                                      </p:cBhvr>
                                      <p:to>
                                        <p:strVal val="hidden"/>
                                      </p:to>
                                    </p:set>
                                  </p:childTnLst>
                                </p:cTn>
                              </p:par>
                              <p:par>
                                <p:cTn id="317" presetID="53" presetClass="exit" presetSubtype="544" fill="hold" grpId="3" nodeType="withEffect">
                                  <p:stCondLst>
                                    <p:cond delay="500"/>
                                  </p:stCondLst>
                                  <p:iterate type="lt">
                                    <p:tmPct val="0"/>
                                  </p:iterate>
                                  <p:childTnLst>
                                    <p:anim calcmode="lin" valueType="num">
                                      <p:cBhvr>
                                        <p:cTn id="318" dur="250"/>
                                        <p:tgtEl>
                                          <p:spTgt spid="64"/>
                                        </p:tgtEl>
                                        <p:attrNameLst>
                                          <p:attrName>ppt_w</p:attrName>
                                        </p:attrNameLst>
                                      </p:cBhvr>
                                      <p:tavLst>
                                        <p:tav tm="0">
                                          <p:val>
                                            <p:strVal val="ppt_w"/>
                                          </p:val>
                                        </p:tav>
                                        <p:tav tm="100000">
                                          <p:val>
                                            <p:fltVal val="0"/>
                                          </p:val>
                                        </p:tav>
                                      </p:tavLst>
                                    </p:anim>
                                    <p:anim calcmode="lin" valueType="num">
                                      <p:cBhvr>
                                        <p:cTn id="319" dur="250"/>
                                        <p:tgtEl>
                                          <p:spTgt spid="64"/>
                                        </p:tgtEl>
                                        <p:attrNameLst>
                                          <p:attrName>ppt_h</p:attrName>
                                        </p:attrNameLst>
                                      </p:cBhvr>
                                      <p:tavLst>
                                        <p:tav tm="0">
                                          <p:val>
                                            <p:strVal val="ppt_h"/>
                                          </p:val>
                                        </p:tav>
                                        <p:tav tm="100000">
                                          <p:val>
                                            <p:fltVal val="0"/>
                                          </p:val>
                                        </p:tav>
                                      </p:tavLst>
                                    </p:anim>
                                    <p:animEffect transition="out" filter="fade">
                                      <p:cBhvr>
                                        <p:cTn id="320" dur="250"/>
                                        <p:tgtEl>
                                          <p:spTgt spid="64"/>
                                        </p:tgtEl>
                                      </p:cBhvr>
                                    </p:animEffect>
                                    <p:anim calcmode="lin" valueType="num">
                                      <p:cBhvr>
                                        <p:cTn id="321" dur="250"/>
                                        <p:tgtEl>
                                          <p:spTgt spid="64"/>
                                        </p:tgtEl>
                                        <p:attrNameLst>
                                          <p:attrName>ppt_x</p:attrName>
                                        </p:attrNameLst>
                                      </p:cBhvr>
                                      <p:tavLst>
                                        <p:tav tm="0">
                                          <p:val>
                                            <p:strVal val="ppt_x"/>
                                          </p:val>
                                        </p:tav>
                                        <p:tav tm="100000">
                                          <p:val>
                                            <p:fltVal val="0.5"/>
                                          </p:val>
                                        </p:tav>
                                      </p:tavLst>
                                    </p:anim>
                                    <p:anim calcmode="lin" valueType="num">
                                      <p:cBhvr>
                                        <p:cTn id="322" dur="250"/>
                                        <p:tgtEl>
                                          <p:spTgt spid="64"/>
                                        </p:tgtEl>
                                        <p:attrNameLst>
                                          <p:attrName>ppt_y</p:attrName>
                                        </p:attrNameLst>
                                      </p:cBhvr>
                                      <p:tavLst>
                                        <p:tav tm="0">
                                          <p:val>
                                            <p:strVal val="ppt_y"/>
                                          </p:val>
                                        </p:tav>
                                        <p:tav tm="100000">
                                          <p:val>
                                            <p:fltVal val="0.5"/>
                                          </p:val>
                                        </p:tav>
                                      </p:tavLst>
                                    </p:anim>
                                    <p:set>
                                      <p:cBhvr>
                                        <p:cTn id="323" dur="1" fill="hold">
                                          <p:stCondLst>
                                            <p:cond delay="249"/>
                                          </p:stCondLst>
                                        </p:cTn>
                                        <p:tgtEl>
                                          <p:spTgt spid="64"/>
                                        </p:tgtEl>
                                        <p:attrNameLst>
                                          <p:attrName>style.visibility</p:attrName>
                                        </p:attrNameLst>
                                      </p:cBhvr>
                                      <p:to>
                                        <p:strVal val="hidden"/>
                                      </p:to>
                                    </p:set>
                                  </p:childTnLst>
                                </p:cTn>
                              </p:par>
                              <p:par>
                                <p:cTn id="324" presetID="53" presetClass="exit" presetSubtype="544" fill="hold" nodeType="withEffect">
                                  <p:stCondLst>
                                    <p:cond delay="500"/>
                                  </p:stCondLst>
                                  <p:childTnLst>
                                    <p:anim calcmode="lin" valueType="num">
                                      <p:cBhvr>
                                        <p:cTn id="325" dur="250"/>
                                        <p:tgtEl>
                                          <p:spTgt spid="34"/>
                                        </p:tgtEl>
                                        <p:attrNameLst>
                                          <p:attrName>ppt_w</p:attrName>
                                        </p:attrNameLst>
                                      </p:cBhvr>
                                      <p:tavLst>
                                        <p:tav tm="0">
                                          <p:val>
                                            <p:strVal val="ppt_w"/>
                                          </p:val>
                                        </p:tav>
                                        <p:tav tm="100000">
                                          <p:val>
                                            <p:fltVal val="0"/>
                                          </p:val>
                                        </p:tav>
                                      </p:tavLst>
                                    </p:anim>
                                    <p:anim calcmode="lin" valueType="num">
                                      <p:cBhvr>
                                        <p:cTn id="326" dur="250"/>
                                        <p:tgtEl>
                                          <p:spTgt spid="34"/>
                                        </p:tgtEl>
                                        <p:attrNameLst>
                                          <p:attrName>ppt_h</p:attrName>
                                        </p:attrNameLst>
                                      </p:cBhvr>
                                      <p:tavLst>
                                        <p:tav tm="0">
                                          <p:val>
                                            <p:strVal val="ppt_h"/>
                                          </p:val>
                                        </p:tav>
                                        <p:tav tm="100000">
                                          <p:val>
                                            <p:fltVal val="0"/>
                                          </p:val>
                                        </p:tav>
                                      </p:tavLst>
                                    </p:anim>
                                    <p:animEffect transition="out" filter="fade">
                                      <p:cBhvr>
                                        <p:cTn id="327" dur="250"/>
                                        <p:tgtEl>
                                          <p:spTgt spid="34"/>
                                        </p:tgtEl>
                                      </p:cBhvr>
                                    </p:animEffect>
                                    <p:anim calcmode="lin" valueType="num">
                                      <p:cBhvr>
                                        <p:cTn id="328" dur="250"/>
                                        <p:tgtEl>
                                          <p:spTgt spid="34"/>
                                        </p:tgtEl>
                                        <p:attrNameLst>
                                          <p:attrName>ppt_x</p:attrName>
                                        </p:attrNameLst>
                                      </p:cBhvr>
                                      <p:tavLst>
                                        <p:tav tm="0">
                                          <p:val>
                                            <p:strVal val="ppt_x"/>
                                          </p:val>
                                        </p:tav>
                                        <p:tav tm="100000">
                                          <p:val>
                                            <p:fltVal val="0.5"/>
                                          </p:val>
                                        </p:tav>
                                      </p:tavLst>
                                    </p:anim>
                                    <p:anim calcmode="lin" valueType="num">
                                      <p:cBhvr>
                                        <p:cTn id="329" dur="250"/>
                                        <p:tgtEl>
                                          <p:spTgt spid="34"/>
                                        </p:tgtEl>
                                        <p:attrNameLst>
                                          <p:attrName>ppt_y</p:attrName>
                                        </p:attrNameLst>
                                      </p:cBhvr>
                                      <p:tavLst>
                                        <p:tav tm="0">
                                          <p:val>
                                            <p:strVal val="ppt_y"/>
                                          </p:val>
                                        </p:tav>
                                        <p:tav tm="100000">
                                          <p:val>
                                            <p:fltVal val="0.5"/>
                                          </p:val>
                                        </p:tav>
                                      </p:tavLst>
                                    </p:anim>
                                    <p:set>
                                      <p:cBhvr>
                                        <p:cTn id="330" dur="1" fill="hold">
                                          <p:stCondLst>
                                            <p:cond delay="249"/>
                                          </p:stCondLst>
                                        </p:cTn>
                                        <p:tgtEl>
                                          <p:spTgt spid="34"/>
                                        </p:tgtEl>
                                        <p:attrNameLst>
                                          <p:attrName>style.visibility</p:attrName>
                                        </p:attrNameLst>
                                      </p:cBhvr>
                                      <p:to>
                                        <p:strVal val="hidden"/>
                                      </p:to>
                                    </p:set>
                                  </p:childTnLst>
                                </p:cTn>
                              </p:par>
                              <p:par>
                                <p:cTn id="331" presetID="53" presetClass="exit" presetSubtype="544" fill="hold" grpId="1" nodeType="withEffect">
                                  <p:stCondLst>
                                    <p:cond delay="500"/>
                                  </p:stCondLst>
                                  <p:childTnLst>
                                    <p:anim calcmode="lin" valueType="num">
                                      <p:cBhvr>
                                        <p:cTn id="332" dur="250"/>
                                        <p:tgtEl>
                                          <p:spTgt spid="31"/>
                                        </p:tgtEl>
                                        <p:attrNameLst>
                                          <p:attrName>ppt_w</p:attrName>
                                        </p:attrNameLst>
                                      </p:cBhvr>
                                      <p:tavLst>
                                        <p:tav tm="0">
                                          <p:val>
                                            <p:strVal val="ppt_w"/>
                                          </p:val>
                                        </p:tav>
                                        <p:tav tm="100000">
                                          <p:val>
                                            <p:fltVal val="0"/>
                                          </p:val>
                                        </p:tav>
                                      </p:tavLst>
                                    </p:anim>
                                    <p:anim calcmode="lin" valueType="num">
                                      <p:cBhvr>
                                        <p:cTn id="333" dur="250"/>
                                        <p:tgtEl>
                                          <p:spTgt spid="31"/>
                                        </p:tgtEl>
                                        <p:attrNameLst>
                                          <p:attrName>ppt_h</p:attrName>
                                        </p:attrNameLst>
                                      </p:cBhvr>
                                      <p:tavLst>
                                        <p:tav tm="0">
                                          <p:val>
                                            <p:strVal val="ppt_h"/>
                                          </p:val>
                                        </p:tav>
                                        <p:tav tm="100000">
                                          <p:val>
                                            <p:fltVal val="0"/>
                                          </p:val>
                                        </p:tav>
                                      </p:tavLst>
                                    </p:anim>
                                    <p:animEffect transition="out" filter="fade">
                                      <p:cBhvr>
                                        <p:cTn id="334" dur="250"/>
                                        <p:tgtEl>
                                          <p:spTgt spid="31"/>
                                        </p:tgtEl>
                                      </p:cBhvr>
                                    </p:animEffect>
                                    <p:anim calcmode="lin" valueType="num">
                                      <p:cBhvr>
                                        <p:cTn id="335" dur="250"/>
                                        <p:tgtEl>
                                          <p:spTgt spid="31"/>
                                        </p:tgtEl>
                                        <p:attrNameLst>
                                          <p:attrName>ppt_x</p:attrName>
                                        </p:attrNameLst>
                                      </p:cBhvr>
                                      <p:tavLst>
                                        <p:tav tm="0">
                                          <p:val>
                                            <p:strVal val="ppt_x"/>
                                          </p:val>
                                        </p:tav>
                                        <p:tav tm="100000">
                                          <p:val>
                                            <p:fltVal val="0.5"/>
                                          </p:val>
                                        </p:tav>
                                      </p:tavLst>
                                    </p:anim>
                                    <p:anim calcmode="lin" valueType="num">
                                      <p:cBhvr>
                                        <p:cTn id="336" dur="250"/>
                                        <p:tgtEl>
                                          <p:spTgt spid="31"/>
                                        </p:tgtEl>
                                        <p:attrNameLst>
                                          <p:attrName>ppt_y</p:attrName>
                                        </p:attrNameLst>
                                      </p:cBhvr>
                                      <p:tavLst>
                                        <p:tav tm="0">
                                          <p:val>
                                            <p:strVal val="ppt_y"/>
                                          </p:val>
                                        </p:tav>
                                        <p:tav tm="100000">
                                          <p:val>
                                            <p:fltVal val="0.5"/>
                                          </p:val>
                                        </p:tav>
                                      </p:tavLst>
                                    </p:anim>
                                    <p:set>
                                      <p:cBhvr>
                                        <p:cTn id="337" dur="1" fill="hold">
                                          <p:stCondLst>
                                            <p:cond delay="249"/>
                                          </p:stCondLst>
                                        </p:cTn>
                                        <p:tgtEl>
                                          <p:spTgt spid="31"/>
                                        </p:tgtEl>
                                        <p:attrNameLst>
                                          <p:attrName>style.visibility</p:attrName>
                                        </p:attrNameLst>
                                      </p:cBhvr>
                                      <p:to>
                                        <p:strVal val="hidden"/>
                                      </p:to>
                                    </p:set>
                                  </p:childTnLst>
                                </p:cTn>
                              </p:par>
                              <p:par>
                                <p:cTn id="338" presetID="53" presetClass="exit" presetSubtype="544" fill="hold" grpId="1" nodeType="withEffect">
                                  <p:stCondLst>
                                    <p:cond delay="500"/>
                                  </p:stCondLst>
                                  <p:childTnLst>
                                    <p:anim calcmode="lin" valueType="num">
                                      <p:cBhvr>
                                        <p:cTn id="339" dur="250"/>
                                        <p:tgtEl>
                                          <p:spTgt spid="35"/>
                                        </p:tgtEl>
                                        <p:attrNameLst>
                                          <p:attrName>ppt_w</p:attrName>
                                        </p:attrNameLst>
                                      </p:cBhvr>
                                      <p:tavLst>
                                        <p:tav tm="0">
                                          <p:val>
                                            <p:strVal val="ppt_w"/>
                                          </p:val>
                                        </p:tav>
                                        <p:tav tm="100000">
                                          <p:val>
                                            <p:fltVal val="0"/>
                                          </p:val>
                                        </p:tav>
                                      </p:tavLst>
                                    </p:anim>
                                    <p:anim calcmode="lin" valueType="num">
                                      <p:cBhvr>
                                        <p:cTn id="340" dur="250"/>
                                        <p:tgtEl>
                                          <p:spTgt spid="35"/>
                                        </p:tgtEl>
                                        <p:attrNameLst>
                                          <p:attrName>ppt_h</p:attrName>
                                        </p:attrNameLst>
                                      </p:cBhvr>
                                      <p:tavLst>
                                        <p:tav tm="0">
                                          <p:val>
                                            <p:strVal val="ppt_h"/>
                                          </p:val>
                                        </p:tav>
                                        <p:tav tm="100000">
                                          <p:val>
                                            <p:fltVal val="0"/>
                                          </p:val>
                                        </p:tav>
                                      </p:tavLst>
                                    </p:anim>
                                    <p:animEffect transition="out" filter="fade">
                                      <p:cBhvr>
                                        <p:cTn id="341" dur="250"/>
                                        <p:tgtEl>
                                          <p:spTgt spid="35"/>
                                        </p:tgtEl>
                                      </p:cBhvr>
                                    </p:animEffect>
                                    <p:anim calcmode="lin" valueType="num">
                                      <p:cBhvr>
                                        <p:cTn id="342" dur="250"/>
                                        <p:tgtEl>
                                          <p:spTgt spid="35"/>
                                        </p:tgtEl>
                                        <p:attrNameLst>
                                          <p:attrName>ppt_x</p:attrName>
                                        </p:attrNameLst>
                                      </p:cBhvr>
                                      <p:tavLst>
                                        <p:tav tm="0">
                                          <p:val>
                                            <p:strVal val="ppt_x"/>
                                          </p:val>
                                        </p:tav>
                                        <p:tav tm="100000">
                                          <p:val>
                                            <p:fltVal val="0.5"/>
                                          </p:val>
                                        </p:tav>
                                      </p:tavLst>
                                    </p:anim>
                                    <p:anim calcmode="lin" valueType="num">
                                      <p:cBhvr>
                                        <p:cTn id="343" dur="250"/>
                                        <p:tgtEl>
                                          <p:spTgt spid="35"/>
                                        </p:tgtEl>
                                        <p:attrNameLst>
                                          <p:attrName>ppt_y</p:attrName>
                                        </p:attrNameLst>
                                      </p:cBhvr>
                                      <p:tavLst>
                                        <p:tav tm="0">
                                          <p:val>
                                            <p:strVal val="ppt_y"/>
                                          </p:val>
                                        </p:tav>
                                        <p:tav tm="100000">
                                          <p:val>
                                            <p:fltVal val="0.5"/>
                                          </p:val>
                                        </p:tav>
                                      </p:tavLst>
                                    </p:anim>
                                    <p:set>
                                      <p:cBhvr>
                                        <p:cTn id="344" dur="1" fill="hold">
                                          <p:stCondLst>
                                            <p:cond delay="249"/>
                                          </p:stCondLst>
                                        </p:cTn>
                                        <p:tgtEl>
                                          <p:spTgt spid="35"/>
                                        </p:tgtEl>
                                        <p:attrNameLst>
                                          <p:attrName>style.visibility</p:attrName>
                                        </p:attrNameLst>
                                      </p:cBhvr>
                                      <p:to>
                                        <p:strVal val="hidden"/>
                                      </p:to>
                                    </p:set>
                                  </p:childTnLst>
                                </p:cTn>
                              </p:par>
                              <p:par>
                                <p:cTn id="345" presetID="53" presetClass="exit" presetSubtype="544" fill="hold" grpId="1" nodeType="withEffect">
                                  <p:stCondLst>
                                    <p:cond delay="500"/>
                                  </p:stCondLst>
                                  <p:childTnLst>
                                    <p:anim calcmode="lin" valueType="num">
                                      <p:cBhvr>
                                        <p:cTn id="346" dur="250"/>
                                        <p:tgtEl>
                                          <p:spTgt spid="32"/>
                                        </p:tgtEl>
                                        <p:attrNameLst>
                                          <p:attrName>ppt_w</p:attrName>
                                        </p:attrNameLst>
                                      </p:cBhvr>
                                      <p:tavLst>
                                        <p:tav tm="0">
                                          <p:val>
                                            <p:strVal val="ppt_w"/>
                                          </p:val>
                                        </p:tav>
                                        <p:tav tm="100000">
                                          <p:val>
                                            <p:fltVal val="0"/>
                                          </p:val>
                                        </p:tav>
                                      </p:tavLst>
                                    </p:anim>
                                    <p:anim calcmode="lin" valueType="num">
                                      <p:cBhvr>
                                        <p:cTn id="347" dur="250"/>
                                        <p:tgtEl>
                                          <p:spTgt spid="32"/>
                                        </p:tgtEl>
                                        <p:attrNameLst>
                                          <p:attrName>ppt_h</p:attrName>
                                        </p:attrNameLst>
                                      </p:cBhvr>
                                      <p:tavLst>
                                        <p:tav tm="0">
                                          <p:val>
                                            <p:strVal val="ppt_h"/>
                                          </p:val>
                                        </p:tav>
                                        <p:tav tm="100000">
                                          <p:val>
                                            <p:fltVal val="0"/>
                                          </p:val>
                                        </p:tav>
                                      </p:tavLst>
                                    </p:anim>
                                    <p:animEffect transition="out" filter="fade">
                                      <p:cBhvr>
                                        <p:cTn id="348" dur="250"/>
                                        <p:tgtEl>
                                          <p:spTgt spid="32"/>
                                        </p:tgtEl>
                                      </p:cBhvr>
                                    </p:animEffect>
                                    <p:anim calcmode="lin" valueType="num">
                                      <p:cBhvr>
                                        <p:cTn id="349" dur="250"/>
                                        <p:tgtEl>
                                          <p:spTgt spid="32"/>
                                        </p:tgtEl>
                                        <p:attrNameLst>
                                          <p:attrName>ppt_x</p:attrName>
                                        </p:attrNameLst>
                                      </p:cBhvr>
                                      <p:tavLst>
                                        <p:tav tm="0">
                                          <p:val>
                                            <p:strVal val="ppt_x"/>
                                          </p:val>
                                        </p:tav>
                                        <p:tav tm="100000">
                                          <p:val>
                                            <p:fltVal val="0.5"/>
                                          </p:val>
                                        </p:tav>
                                      </p:tavLst>
                                    </p:anim>
                                    <p:anim calcmode="lin" valueType="num">
                                      <p:cBhvr>
                                        <p:cTn id="350" dur="250"/>
                                        <p:tgtEl>
                                          <p:spTgt spid="32"/>
                                        </p:tgtEl>
                                        <p:attrNameLst>
                                          <p:attrName>ppt_y</p:attrName>
                                        </p:attrNameLst>
                                      </p:cBhvr>
                                      <p:tavLst>
                                        <p:tav tm="0">
                                          <p:val>
                                            <p:strVal val="ppt_y"/>
                                          </p:val>
                                        </p:tav>
                                        <p:tav tm="100000">
                                          <p:val>
                                            <p:fltVal val="0.5"/>
                                          </p:val>
                                        </p:tav>
                                      </p:tavLst>
                                    </p:anim>
                                    <p:set>
                                      <p:cBhvr>
                                        <p:cTn id="351" dur="1" fill="hold">
                                          <p:stCondLst>
                                            <p:cond delay="249"/>
                                          </p:stCondLst>
                                        </p:cTn>
                                        <p:tgtEl>
                                          <p:spTgt spid="32"/>
                                        </p:tgtEl>
                                        <p:attrNameLst>
                                          <p:attrName>style.visibility</p:attrName>
                                        </p:attrNameLst>
                                      </p:cBhvr>
                                      <p:to>
                                        <p:strVal val="hidden"/>
                                      </p:to>
                                    </p:set>
                                  </p:childTnLst>
                                </p:cTn>
                              </p:par>
                              <p:par>
                                <p:cTn id="352" presetID="53" presetClass="exit" presetSubtype="544" fill="hold" grpId="1" nodeType="withEffect">
                                  <p:stCondLst>
                                    <p:cond delay="500"/>
                                  </p:stCondLst>
                                  <p:childTnLst>
                                    <p:anim calcmode="lin" valueType="num">
                                      <p:cBhvr>
                                        <p:cTn id="353" dur="250"/>
                                        <p:tgtEl>
                                          <p:spTgt spid="36"/>
                                        </p:tgtEl>
                                        <p:attrNameLst>
                                          <p:attrName>ppt_w</p:attrName>
                                        </p:attrNameLst>
                                      </p:cBhvr>
                                      <p:tavLst>
                                        <p:tav tm="0">
                                          <p:val>
                                            <p:strVal val="ppt_w"/>
                                          </p:val>
                                        </p:tav>
                                        <p:tav tm="100000">
                                          <p:val>
                                            <p:fltVal val="0"/>
                                          </p:val>
                                        </p:tav>
                                      </p:tavLst>
                                    </p:anim>
                                    <p:anim calcmode="lin" valueType="num">
                                      <p:cBhvr>
                                        <p:cTn id="354" dur="250"/>
                                        <p:tgtEl>
                                          <p:spTgt spid="36"/>
                                        </p:tgtEl>
                                        <p:attrNameLst>
                                          <p:attrName>ppt_h</p:attrName>
                                        </p:attrNameLst>
                                      </p:cBhvr>
                                      <p:tavLst>
                                        <p:tav tm="0">
                                          <p:val>
                                            <p:strVal val="ppt_h"/>
                                          </p:val>
                                        </p:tav>
                                        <p:tav tm="100000">
                                          <p:val>
                                            <p:fltVal val="0"/>
                                          </p:val>
                                        </p:tav>
                                      </p:tavLst>
                                    </p:anim>
                                    <p:animEffect transition="out" filter="fade">
                                      <p:cBhvr>
                                        <p:cTn id="355" dur="250"/>
                                        <p:tgtEl>
                                          <p:spTgt spid="36"/>
                                        </p:tgtEl>
                                      </p:cBhvr>
                                    </p:animEffect>
                                    <p:anim calcmode="lin" valueType="num">
                                      <p:cBhvr>
                                        <p:cTn id="356" dur="250"/>
                                        <p:tgtEl>
                                          <p:spTgt spid="36"/>
                                        </p:tgtEl>
                                        <p:attrNameLst>
                                          <p:attrName>ppt_x</p:attrName>
                                        </p:attrNameLst>
                                      </p:cBhvr>
                                      <p:tavLst>
                                        <p:tav tm="0">
                                          <p:val>
                                            <p:strVal val="ppt_x"/>
                                          </p:val>
                                        </p:tav>
                                        <p:tav tm="100000">
                                          <p:val>
                                            <p:fltVal val="0.5"/>
                                          </p:val>
                                        </p:tav>
                                      </p:tavLst>
                                    </p:anim>
                                    <p:anim calcmode="lin" valueType="num">
                                      <p:cBhvr>
                                        <p:cTn id="357" dur="250"/>
                                        <p:tgtEl>
                                          <p:spTgt spid="36"/>
                                        </p:tgtEl>
                                        <p:attrNameLst>
                                          <p:attrName>ppt_y</p:attrName>
                                        </p:attrNameLst>
                                      </p:cBhvr>
                                      <p:tavLst>
                                        <p:tav tm="0">
                                          <p:val>
                                            <p:strVal val="ppt_y"/>
                                          </p:val>
                                        </p:tav>
                                        <p:tav tm="100000">
                                          <p:val>
                                            <p:fltVal val="0.5"/>
                                          </p:val>
                                        </p:tav>
                                      </p:tavLst>
                                    </p:anim>
                                    <p:set>
                                      <p:cBhvr>
                                        <p:cTn id="358" dur="1" fill="hold">
                                          <p:stCondLst>
                                            <p:cond delay="249"/>
                                          </p:stCondLst>
                                        </p:cTn>
                                        <p:tgtEl>
                                          <p:spTgt spid="36"/>
                                        </p:tgtEl>
                                        <p:attrNameLst>
                                          <p:attrName>style.visibility</p:attrName>
                                        </p:attrNameLst>
                                      </p:cBhvr>
                                      <p:to>
                                        <p:strVal val="hidden"/>
                                      </p:to>
                                    </p:set>
                                  </p:childTnLst>
                                </p:cTn>
                              </p:par>
                              <p:par>
                                <p:cTn id="359" presetID="53" presetClass="exit" presetSubtype="544" fill="hold" grpId="1" nodeType="withEffect">
                                  <p:stCondLst>
                                    <p:cond delay="500"/>
                                  </p:stCondLst>
                                  <p:childTnLst>
                                    <p:anim calcmode="lin" valueType="num">
                                      <p:cBhvr>
                                        <p:cTn id="360" dur="250"/>
                                        <p:tgtEl>
                                          <p:spTgt spid="33"/>
                                        </p:tgtEl>
                                        <p:attrNameLst>
                                          <p:attrName>ppt_w</p:attrName>
                                        </p:attrNameLst>
                                      </p:cBhvr>
                                      <p:tavLst>
                                        <p:tav tm="0">
                                          <p:val>
                                            <p:strVal val="ppt_w"/>
                                          </p:val>
                                        </p:tav>
                                        <p:tav tm="100000">
                                          <p:val>
                                            <p:fltVal val="0"/>
                                          </p:val>
                                        </p:tav>
                                      </p:tavLst>
                                    </p:anim>
                                    <p:anim calcmode="lin" valueType="num">
                                      <p:cBhvr>
                                        <p:cTn id="361" dur="250"/>
                                        <p:tgtEl>
                                          <p:spTgt spid="33"/>
                                        </p:tgtEl>
                                        <p:attrNameLst>
                                          <p:attrName>ppt_h</p:attrName>
                                        </p:attrNameLst>
                                      </p:cBhvr>
                                      <p:tavLst>
                                        <p:tav tm="0">
                                          <p:val>
                                            <p:strVal val="ppt_h"/>
                                          </p:val>
                                        </p:tav>
                                        <p:tav tm="100000">
                                          <p:val>
                                            <p:fltVal val="0"/>
                                          </p:val>
                                        </p:tav>
                                      </p:tavLst>
                                    </p:anim>
                                    <p:animEffect transition="out" filter="fade">
                                      <p:cBhvr>
                                        <p:cTn id="362" dur="250"/>
                                        <p:tgtEl>
                                          <p:spTgt spid="33"/>
                                        </p:tgtEl>
                                      </p:cBhvr>
                                    </p:animEffect>
                                    <p:anim calcmode="lin" valueType="num">
                                      <p:cBhvr>
                                        <p:cTn id="363" dur="250"/>
                                        <p:tgtEl>
                                          <p:spTgt spid="33"/>
                                        </p:tgtEl>
                                        <p:attrNameLst>
                                          <p:attrName>ppt_x</p:attrName>
                                        </p:attrNameLst>
                                      </p:cBhvr>
                                      <p:tavLst>
                                        <p:tav tm="0">
                                          <p:val>
                                            <p:strVal val="ppt_x"/>
                                          </p:val>
                                        </p:tav>
                                        <p:tav tm="100000">
                                          <p:val>
                                            <p:fltVal val="0.5"/>
                                          </p:val>
                                        </p:tav>
                                      </p:tavLst>
                                    </p:anim>
                                    <p:anim calcmode="lin" valueType="num">
                                      <p:cBhvr>
                                        <p:cTn id="364" dur="250"/>
                                        <p:tgtEl>
                                          <p:spTgt spid="33"/>
                                        </p:tgtEl>
                                        <p:attrNameLst>
                                          <p:attrName>ppt_y</p:attrName>
                                        </p:attrNameLst>
                                      </p:cBhvr>
                                      <p:tavLst>
                                        <p:tav tm="0">
                                          <p:val>
                                            <p:strVal val="ppt_y"/>
                                          </p:val>
                                        </p:tav>
                                        <p:tav tm="100000">
                                          <p:val>
                                            <p:fltVal val="0.5"/>
                                          </p:val>
                                        </p:tav>
                                      </p:tavLst>
                                    </p:anim>
                                    <p:set>
                                      <p:cBhvr>
                                        <p:cTn id="365" dur="1" fill="hold">
                                          <p:stCondLst>
                                            <p:cond delay="249"/>
                                          </p:stCondLst>
                                        </p:cTn>
                                        <p:tgtEl>
                                          <p:spTgt spid="33"/>
                                        </p:tgtEl>
                                        <p:attrNameLst>
                                          <p:attrName>style.visibility</p:attrName>
                                        </p:attrNameLst>
                                      </p:cBhvr>
                                      <p:to>
                                        <p:strVal val="hidden"/>
                                      </p:to>
                                    </p:set>
                                  </p:childTnLst>
                                </p:cTn>
                              </p:par>
                              <p:par>
                                <p:cTn id="366" presetID="53" presetClass="exit" presetSubtype="544" fill="hold" grpId="2" nodeType="withEffect">
                                  <p:stCondLst>
                                    <p:cond delay="500"/>
                                  </p:stCondLst>
                                  <p:iterate type="lt">
                                    <p:tmPct val="0"/>
                                  </p:iterate>
                                  <p:childTnLst>
                                    <p:anim calcmode="lin" valueType="num">
                                      <p:cBhvr>
                                        <p:cTn id="367" dur="250"/>
                                        <p:tgtEl>
                                          <p:spTgt spid="46"/>
                                        </p:tgtEl>
                                        <p:attrNameLst>
                                          <p:attrName>ppt_w</p:attrName>
                                        </p:attrNameLst>
                                      </p:cBhvr>
                                      <p:tavLst>
                                        <p:tav tm="0">
                                          <p:val>
                                            <p:strVal val="ppt_w"/>
                                          </p:val>
                                        </p:tav>
                                        <p:tav tm="100000">
                                          <p:val>
                                            <p:fltVal val="0"/>
                                          </p:val>
                                        </p:tav>
                                      </p:tavLst>
                                    </p:anim>
                                    <p:anim calcmode="lin" valueType="num">
                                      <p:cBhvr>
                                        <p:cTn id="368" dur="250"/>
                                        <p:tgtEl>
                                          <p:spTgt spid="46"/>
                                        </p:tgtEl>
                                        <p:attrNameLst>
                                          <p:attrName>ppt_h</p:attrName>
                                        </p:attrNameLst>
                                      </p:cBhvr>
                                      <p:tavLst>
                                        <p:tav tm="0">
                                          <p:val>
                                            <p:strVal val="ppt_h"/>
                                          </p:val>
                                        </p:tav>
                                        <p:tav tm="100000">
                                          <p:val>
                                            <p:fltVal val="0"/>
                                          </p:val>
                                        </p:tav>
                                      </p:tavLst>
                                    </p:anim>
                                    <p:animEffect transition="out" filter="fade">
                                      <p:cBhvr>
                                        <p:cTn id="369" dur="250"/>
                                        <p:tgtEl>
                                          <p:spTgt spid="46"/>
                                        </p:tgtEl>
                                      </p:cBhvr>
                                    </p:animEffect>
                                    <p:anim calcmode="lin" valueType="num">
                                      <p:cBhvr>
                                        <p:cTn id="370" dur="250"/>
                                        <p:tgtEl>
                                          <p:spTgt spid="46"/>
                                        </p:tgtEl>
                                        <p:attrNameLst>
                                          <p:attrName>ppt_x</p:attrName>
                                        </p:attrNameLst>
                                      </p:cBhvr>
                                      <p:tavLst>
                                        <p:tav tm="0">
                                          <p:val>
                                            <p:strVal val="ppt_x"/>
                                          </p:val>
                                        </p:tav>
                                        <p:tav tm="100000">
                                          <p:val>
                                            <p:fltVal val="0.5"/>
                                          </p:val>
                                        </p:tav>
                                      </p:tavLst>
                                    </p:anim>
                                    <p:anim calcmode="lin" valueType="num">
                                      <p:cBhvr>
                                        <p:cTn id="371" dur="250"/>
                                        <p:tgtEl>
                                          <p:spTgt spid="46"/>
                                        </p:tgtEl>
                                        <p:attrNameLst>
                                          <p:attrName>ppt_y</p:attrName>
                                        </p:attrNameLst>
                                      </p:cBhvr>
                                      <p:tavLst>
                                        <p:tav tm="0">
                                          <p:val>
                                            <p:strVal val="ppt_y"/>
                                          </p:val>
                                        </p:tav>
                                        <p:tav tm="100000">
                                          <p:val>
                                            <p:fltVal val="0.5"/>
                                          </p:val>
                                        </p:tav>
                                      </p:tavLst>
                                    </p:anim>
                                    <p:set>
                                      <p:cBhvr>
                                        <p:cTn id="372" dur="1" fill="hold">
                                          <p:stCondLst>
                                            <p:cond delay="249"/>
                                          </p:stCondLst>
                                        </p:cTn>
                                        <p:tgtEl>
                                          <p:spTgt spid="4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46" grpId="1"/>
      <p:bldP spid="46" grpId="2"/>
      <p:bldP spid="64" grpId="2"/>
      <p:bldP spid="64" grpId="3"/>
      <p:bldP spid="2" grpId="0" animBg="1"/>
      <p:bldP spid="2" grpId="1" animBg="1"/>
      <p:bldP spid="2" grpId="2" animBg="1"/>
      <p:bldP spid="2" grpId="3" animBg="1"/>
      <p:bldP spid="20" grpId="0" animBg="1"/>
      <p:bldP spid="20" grpId="1" animBg="1"/>
      <p:bldP spid="20" grpId="2" animBg="1"/>
      <p:bldP spid="20" grpId="3" animBg="1"/>
      <p:bldP spid="21" grpId="0" animBg="1"/>
      <p:bldP spid="21" grpId="1" animBg="1"/>
      <p:bldP spid="21" grpId="2" animBg="1"/>
      <p:bldP spid="21" grpId="3" animBg="1"/>
      <p:bldP spid="22" grpId="0" animBg="1"/>
      <p:bldP spid="22" grpId="1" animBg="1"/>
      <p:bldP spid="22" grpId="2" animBg="1"/>
      <p:bldP spid="22" grpId="3" animBg="1"/>
      <p:bldP spid="23" grpId="0" animBg="1"/>
      <p:bldP spid="23" grpId="1" animBg="1"/>
      <p:bldP spid="23" grpId="2" animBg="1"/>
      <p:bldP spid="23" grpId="3" animBg="1"/>
      <p:bldP spid="26" grpId="0" animBg="1"/>
      <p:bldP spid="26" grpId="1" animBg="1"/>
      <p:bldP spid="26" grpId="2" animBg="1"/>
      <p:bldP spid="26" grpId="3" animBg="1"/>
      <p:bldP spid="27" grpId="0" animBg="1"/>
      <p:bldP spid="27" grpId="1" animBg="1"/>
      <p:bldP spid="27" grpId="2" animBg="1"/>
      <p:bldP spid="27" grpId="3" animBg="1"/>
      <p:bldP spid="28" grpId="0" animBg="1"/>
      <p:bldP spid="28" grpId="1" animBg="1"/>
      <p:bldP spid="28" grpId="2" animBg="1"/>
      <p:bldP spid="28" grpId="3" animBg="1"/>
      <p:bldP spid="37" grpId="0" animBg="1"/>
      <p:bldP spid="37" grpId="1" animBg="1"/>
      <p:bldP spid="37" grpId="2" animBg="1"/>
      <p:bldP spid="37" grpId="3" animBg="1"/>
      <p:bldP spid="37" grpId="4" animBg="1"/>
      <p:bldP spid="38" grpId="0" animBg="1"/>
      <p:bldP spid="38" grpId="1" animBg="1"/>
      <p:bldP spid="38" grpId="2" animBg="1"/>
      <p:bldP spid="38" grpId="3" animBg="1"/>
      <p:bldP spid="38" grpId="4" animBg="1"/>
      <p:bldP spid="39" grpId="0" animBg="1"/>
      <p:bldP spid="39" grpId="1" animBg="1"/>
      <p:bldP spid="39" grpId="2" animBg="1"/>
      <p:bldP spid="39" grpId="3" animBg="1"/>
      <p:bldP spid="39" grpId="4" animBg="1"/>
      <p:bldP spid="40" grpId="0" animBg="1"/>
      <p:bldP spid="40" grpId="1" animBg="1"/>
      <p:bldP spid="40" grpId="2" animBg="1"/>
      <p:bldP spid="40" grpId="3" animBg="1"/>
      <p:bldP spid="40" grpId="4" animBg="1"/>
      <p:bldP spid="41" grpId="0" animBg="1"/>
      <p:bldP spid="41" grpId="1" animBg="1"/>
      <p:bldP spid="41" grpId="2" animBg="1"/>
      <p:bldP spid="41" grpId="3" animBg="1"/>
      <p:bldP spid="41" grpId="4" animBg="1"/>
      <p:bldP spid="42" grpId="0" animBg="1"/>
      <p:bldP spid="42" grpId="1" animBg="1"/>
      <p:bldP spid="42" grpId="2" animBg="1"/>
      <p:bldP spid="42" grpId="3" animBg="1"/>
      <p:bldP spid="42" grpId="4" animBg="1"/>
      <p:bldP spid="43" grpId="0" animBg="1"/>
      <p:bldP spid="43" grpId="1" animBg="1"/>
      <p:bldP spid="43" grpId="2" animBg="1"/>
      <p:bldP spid="43" grpId="3" animBg="1"/>
      <p:bldP spid="43" grpId="4" animBg="1"/>
      <p:bldP spid="44" grpId="0" animBg="1"/>
      <p:bldP spid="44" grpId="1" animBg="1"/>
      <p:bldP spid="44" grpId="2" animBg="1"/>
      <p:bldP spid="44" grpId="3" animBg="1"/>
      <p:bldP spid="44" grpId="4" animBg="1"/>
      <p:bldP spid="47" grpId="0" animBg="1"/>
      <p:bldP spid="47" grpId="1" animBg="1"/>
      <p:bldP spid="47" grpId="2" animBg="1"/>
      <p:bldP spid="47" grpId="3" animBg="1"/>
      <p:bldP spid="48" grpId="0" animBg="1"/>
      <p:bldP spid="48" grpId="1" animBg="1"/>
      <p:bldP spid="48" grpId="2" animBg="1"/>
      <p:bldP spid="48" grpId="3" animBg="1"/>
      <p:bldP spid="49" grpId="0" animBg="1"/>
      <p:bldP spid="49" grpId="1" animBg="1"/>
      <p:bldP spid="49" grpId="2" animBg="1"/>
      <p:bldP spid="49" grpId="3" animBg="1"/>
      <p:bldP spid="50" grpId="0" animBg="1"/>
      <p:bldP spid="50" grpId="1" animBg="1"/>
      <p:bldP spid="50" grpId="2" animBg="1"/>
      <p:bldP spid="50" grpId="3" animBg="1"/>
      <p:bldP spid="51" grpId="0" animBg="1"/>
      <p:bldP spid="51" grpId="1" animBg="1"/>
      <p:bldP spid="51" grpId="2" animBg="1"/>
      <p:bldP spid="51" grpId="3" animBg="1"/>
      <p:bldP spid="52" grpId="0" animBg="1"/>
      <p:bldP spid="52" grpId="1" animBg="1"/>
      <p:bldP spid="52" grpId="2" animBg="1"/>
      <p:bldP spid="52" grpId="3" animBg="1"/>
      <p:bldP spid="53" grpId="0" animBg="1"/>
      <p:bldP spid="53" grpId="1" animBg="1"/>
      <p:bldP spid="53" grpId="2" animBg="1"/>
      <p:bldP spid="53" grpId="3" animBg="1"/>
      <p:bldP spid="62" grpId="0" animBg="1"/>
      <p:bldP spid="62" grpId="1" animBg="1"/>
      <p:bldP spid="62" grpId="2" animBg="1"/>
      <p:bldP spid="62" grpId="3" animBg="1"/>
      <p:bldP spid="31" grpId="0"/>
      <p:bldP spid="31" grpId="1"/>
      <p:bldP spid="32" grpId="0"/>
      <p:bldP spid="32" grpId="1"/>
      <p:bldP spid="33" grpId="0"/>
      <p:bldP spid="33" grpId="1"/>
      <p:bldP spid="35" grpId="0" animBg="1"/>
      <p:bldP spid="35" grpId="1" animBg="1"/>
      <p:bldP spid="36" grpId="0" animBg="1"/>
      <p:bldP spid="36"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31530" y="971212"/>
            <a:ext cx="1535885" cy="720439"/>
            <a:chOff x="323528" y="971210"/>
            <a:chExt cx="1535885" cy="720439"/>
          </a:xfrm>
        </p:grpSpPr>
        <p:sp>
          <p:nvSpPr>
            <p:cNvPr id="16" name="矩形 15"/>
            <p:cNvSpPr/>
            <p:nvPr/>
          </p:nvSpPr>
          <p:spPr>
            <a:xfrm>
              <a:off x="323528" y="1139945"/>
              <a:ext cx="1535885" cy="5517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lumMod val="85000"/>
                      <a:lumOff val="15000"/>
                    </a:schemeClr>
                  </a:solidFill>
                  <a:latin typeface="Arial" pitchFamily="34" charset="0"/>
                  <a:ea typeface="微软雅黑" pitchFamily="34" charset="-122"/>
                  <a:cs typeface="Arial" pitchFamily="34" charset="0"/>
                </a:rPr>
                <a:t>ABOUT ME</a:t>
              </a:r>
              <a:endParaRPr lang="zh-CN" altLang="en-US" sz="1200" dirty="0">
                <a:solidFill>
                  <a:schemeClr val="tx1">
                    <a:lumMod val="85000"/>
                    <a:lumOff val="15000"/>
                  </a:schemeClr>
                </a:solidFill>
                <a:latin typeface="Arial" pitchFamily="34" charset="0"/>
                <a:ea typeface="微软雅黑" pitchFamily="34" charset="-122"/>
                <a:cs typeface="Arial" pitchFamily="34" charset="0"/>
              </a:endParaRPr>
            </a:p>
          </p:txBody>
        </p:sp>
        <p:sp>
          <p:nvSpPr>
            <p:cNvPr id="17" name="矩形 16"/>
            <p:cNvSpPr/>
            <p:nvPr/>
          </p:nvSpPr>
          <p:spPr>
            <a:xfrm>
              <a:off x="588229" y="971210"/>
              <a:ext cx="995885"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tx1">
                      <a:lumMod val="85000"/>
                      <a:lumOff val="15000"/>
                    </a:schemeClr>
                  </a:solidFill>
                  <a:latin typeface="Arial" pitchFamily="34" charset="0"/>
                  <a:ea typeface="微软雅黑" pitchFamily="34" charset="-122"/>
                  <a:cs typeface="Arial" pitchFamily="34" charset="0"/>
                </a:rPr>
                <a:t>关于我</a:t>
              </a:r>
            </a:p>
          </p:txBody>
        </p:sp>
      </p:grpSp>
      <p:grpSp>
        <p:nvGrpSpPr>
          <p:cNvPr id="4" name="组合 3"/>
          <p:cNvGrpSpPr/>
          <p:nvPr/>
        </p:nvGrpSpPr>
        <p:grpSpPr>
          <a:xfrm>
            <a:off x="585456" y="1993210"/>
            <a:ext cx="2118280" cy="706553"/>
            <a:chOff x="77456" y="1993208"/>
            <a:chExt cx="2118280" cy="706553"/>
          </a:xfrm>
        </p:grpSpPr>
        <p:sp>
          <p:nvSpPr>
            <p:cNvPr id="18" name="矩形 17"/>
            <p:cNvSpPr/>
            <p:nvPr/>
          </p:nvSpPr>
          <p:spPr>
            <a:xfrm>
              <a:off x="77456" y="2160510"/>
              <a:ext cx="2118280" cy="5392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lumMod val="85000"/>
                      <a:lumOff val="15000"/>
                    </a:schemeClr>
                  </a:solidFill>
                  <a:latin typeface="Arial" pitchFamily="34" charset="0"/>
                  <a:ea typeface="微软雅黑" pitchFamily="34" charset="-122"/>
                  <a:cs typeface="Arial" pitchFamily="34" charset="0"/>
                </a:rPr>
                <a:t>POST COGNTIVE</a:t>
              </a:r>
              <a:endParaRPr lang="zh-CN" altLang="en-US" sz="1200" dirty="0">
                <a:solidFill>
                  <a:schemeClr val="tx1">
                    <a:lumMod val="85000"/>
                    <a:lumOff val="15000"/>
                  </a:schemeClr>
                </a:solidFill>
                <a:latin typeface="Arial" pitchFamily="34" charset="0"/>
                <a:ea typeface="微软雅黑" pitchFamily="34" charset="-122"/>
                <a:cs typeface="Arial" pitchFamily="34" charset="0"/>
              </a:endParaRPr>
            </a:p>
          </p:txBody>
        </p:sp>
        <p:sp>
          <p:nvSpPr>
            <p:cNvPr id="19" name="矩形 18"/>
            <p:cNvSpPr/>
            <p:nvPr/>
          </p:nvSpPr>
          <p:spPr>
            <a:xfrm>
              <a:off x="538773" y="1993208"/>
              <a:ext cx="1099452"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tx1">
                      <a:lumMod val="85000"/>
                      <a:lumOff val="15000"/>
                    </a:schemeClr>
                  </a:solidFill>
                  <a:latin typeface="Arial" pitchFamily="34" charset="0"/>
                  <a:ea typeface="微软雅黑" pitchFamily="34" charset="-122"/>
                  <a:cs typeface="Arial" pitchFamily="34" charset="0"/>
                </a:rPr>
                <a:t>岗位认知</a:t>
              </a:r>
            </a:p>
          </p:txBody>
        </p:sp>
      </p:grpSp>
      <p:grpSp>
        <p:nvGrpSpPr>
          <p:cNvPr id="5" name="组合 4"/>
          <p:cNvGrpSpPr/>
          <p:nvPr/>
        </p:nvGrpSpPr>
        <p:grpSpPr>
          <a:xfrm>
            <a:off x="687513" y="3052318"/>
            <a:ext cx="1802563" cy="749550"/>
            <a:chOff x="179512" y="3052317"/>
            <a:chExt cx="1802563" cy="749550"/>
          </a:xfrm>
        </p:grpSpPr>
        <p:sp>
          <p:nvSpPr>
            <p:cNvPr id="20" name="矩形 19"/>
            <p:cNvSpPr/>
            <p:nvPr/>
          </p:nvSpPr>
          <p:spPr>
            <a:xfrm>
              <a:off x="179512" y="3203817"/>
              <a:ext cx="1802563" cy="5980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lumMod val="85000"/>
                      <a:lumOff val="15000"/>
                    </a:schemeClr>
                  </a:solidFill>
                  <a:latin typeface="Arial" pitchFamily="34" charset="0"/>
                  <a:ea typeface="微软雅黑" pitchFamily="34" charset="-122"/>
                  <a:cs typeface="Arial" pitchFamily="34" charset="0"/>
                </a:rPr>
                <a:t>COMPETENCE</a:t>
              </a:r>
              <a:endParaRPr lang="zh-CN" altLang="en-US" sz="1200" dirty="0">
                <a:solidFill>
                  <a:schemeClr val="tx1">
                    <a:lumMod val="85000"/>
                    <a:lumOff val="15000"/>
                  </a:schemeClr>
                </a:solidFill>
                <a:latin typeface="Arial" pitchFamily="34" charset="0"/>
                <a:ea typeface="微软雅黑" pitchFamily="34" charset="-122"/>
                <a:cs typeface="Arial" pitchFamily="34" charset="0"/>
              </a:endParaRPr>
            </a:p>
          </p:txBody>
        </p:sp>
        <p:sp>
          <p:nvSpPr>
            <p:cNvPr id="21" name="矩形 20"/>
            <p:cNvSpPr/>
            <p:nvPr/>
          </p:nvSpPr>
          <p:spPr>
            <a:xfrm>
              <a:off x="588018" y="3052317"/>
              <a:ext cx="1098311"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tx1">
                      <a:lumMod val="85000"/>
                      <a:lumOff val="15000"/>
                    </a:schemeClr>
                  </a:solidFill>
                  <a:latin typeface="Arial" pitchFamily="34" charset="0"/>
                  <a:ea typeface="微软雅黑" pitchFamily="34" charset="-122"/>
                  <a:cs typeface="Arial" pitchFamily="34" charset="0"/>
                </a:rPr>
                <a:t>胜任能力</a:t>
              </a:r>
            </a:p>
          </p:txBody>
        </p:sp>
      </p:grpSp>
      <p:grpSp>
        <p:nvGrpSpPr>
          <p:cNvPr id="6" name="组合 5"/>
          <p:cNvGrpSpPr/>
          <p:nvPr/>
        </p:nvGrpSpPr>
        <p:grpSpPr>
          <a:xfrm>
            <a:off x="604456" y="4217887"/>
            <a:ext cx="2030562" cy="714122"/>
            <a:chOff x="96456" y="4217887"/>
            <a:chExt cx="2030562" cy="714122"/>
          </a:xfrm>
        </p:grpSpPr>
        <p:sp>
          <p:nvSpPr>
            <p:cNvPr id="22" name="矩形 21"/>
            <p:cNvSpPr/>
            <p:nvPr/>
          </p:nvSpPr>
          <p:spPr>
            <a:xfrm>
              <a:off x="96456" y="4382418"/>
              <a:ext cx="2030562" cy="5495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lumMod val="85000"/>
                      <a:lumOff val="15000"/>
                    </a:schemeClr>
                  </a:solidFill>
                  <a:latin typeface="Arial" pitchFamily="34" charset="0"/>
                  <a:ea typeface="微软雅黑" pitchFamily="34" charset="-122"/>
                  <a:cs typeface="Arial" pitchFamily="34" charset="0"/>
                </a:rPr>
                <a:t>PROGRAMMING</a:t>
              </a:r>
              <a:endParaRPr lang="zh-CN" altLang="en-US" sz="1200" dirty="0">
                <a:solidFill>
                  <a:schemeClr val="tx1">
                    <a:lumMod val="85000"/>
                    <a:lumOff val="15000"/>
                  </a:schemeClr>
                </a:solidFill>
                <a:latin typeface="Arial" pitchFamily="34" charset="0"/>
                <a:ea typeface="微软雅黑" pitchFamily="34" charset="-122"/>
                <a:cs typeface="Arial" pitchFamily="34" charset="0"/>
              </a:endParaRPr>
            </a:p>
          </p:txBody>
        </p:sp>
        <p:sp>
          <p:nvSpPr>
            <p:cNvPr id="23" name="矩形 22"/>
            <p:cNvSpPr/>
            <p:nvPr/>
          </p:nvSpPr>
          <p:spPr>
            <a:xfrm>
              <a:off x="546370" y="4217887"/>
              <a:ext cx="1099452"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tx1">
                      <a:lumMod val="85000"/>
                      <a:lumOff val="15000"/>
                    </a:schemeClr>
                  </a:solidFill>
                  <a:latin typeface="Arial" pitchFamily="34" charset="0"/>
                  <a:ea typeface="微软雅黑" pitchFamily="34" charset="-122"/>
                  <a:cs typeface="Arial" pitchFamily="34" charset="0"/>
                </a:rPr>
                <a:t>目标规划</a:t>
              </a:r>
            </a:p>
          </p:txBody>
        </p:sp>
      </p:grpSp>
      <p:sp>
        <p:nvSpPr>
          <p:cNvPr id="24" name="TextBox 5"/>
          <p:cNvSpPr txBox="1"/>
          <p:nvPr/>
        </p:nvSpPr>
        <p:spPr>
          <a:xfrm>
            <a:off x="-396502" y="234337"/>
            <a:ext cx="4083350" cy="400110"/>
          </a:xfrm>
          <a:prstGeom prst="rect">
            <a:avLst/>
          </a:prstGeom>
          <a:noFill/>
        </p:spPr>
        <p:txBody>
          <a:bodyPr wrap="square" rtlCol="0">
            <a:spAutoFit/>
          </a:bodyPr>
          <a:lstStyle/>
          <a:p>
            <a:pPr algn="ctr"/>
            <a:r>
              <a:rPr lang="en-US" altLang="zh-CN" sz="2000" kern="200" dirty="0">
                <a:solidFill>
                  <a:srgbClr val="C00000"/>
                </a:solidFill>
                <a:latin typeface="Ebrima" panose="02000000000000000000" pitchFamily="2" charset="0"/>
                <a:ea typeface="Ebrima" panose="02000000000000000000" pitchFamily="2" charset="0"/>
                <a:cs typeface="Ebrima" panose="02000000000000000000" pitchFamily="2" charset="0"/>
              </a:rPr>
              <a:t>RESUME</a:t>
            </a:r>
            <a:endParaRPr lang="zh-CN" altLang="en-US" sz="2000" kern="200" dirty="0">
              <a:solidFill>
                <a:srgbClr val="C00000"/>
              </a:solidFill>
              <a:latin typeface="Ebrima" panose="02000000000000000000" pitchFamily="2" charset="0"/>
              <a:ea typeface="微软雅黑" panose="020B0503020204020204" pitchFamily="34" charset="-122"/>
              <a:cs typeface="Ebrima" panose="02000000000000000000" pitchFamily="2" charset="0"/>
            </a:endParaRPr>
          </a:p>
        </p:txBody>
      </p:sp>
    </p:spTree>
    <p:extLst>
      <p:ext uri="{BB962C8B-B14F-4D97-AF65-F5344CB8AC3E}">
        <p14:creationId xmlns:p14="http://schemas.microsoft.com/office/powerpoint/2010/main" val="18862779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xit" presetSubtype="8" fill="hold" nodeType="withEffect">
                                  <p:stCondLst>
                                    <p:cond delay="0"/>
                                  </p:stCondLst>
                                  <p:childTnLst>
                                    <p:anim calcmode="lin" valueType="num">
                                      <p:cBhvr additive="base">
                                        <p:cTn id="6" dur="500"/>
                                        <p:tgtEl>
                                          <p:spTgt spid="2"/>
                                        </p:tgtEl>
                                        <p:attrNameLst>
                                          <p:attrName>ppt_x</p:attrName>
                                        </p:attrNameLst>
                                      </p:cBhvr>
                                      <p:tavLst>
                                        <p:tav tm="0">
                                          <p:val>
                                            <p:strVal val="ppt_x"/>
                                          </p:val>
                                        </p:tav>
                                        <p:tav tm="100000">
                                          <p:val>
                                            <p:strVal val="0-ppt_w/2"/>
                                          </p:val>
                                        </p:tav>
                                      </p:tavLst>
                                    </p:anim>
                                    <p:anim calcmode="lin" valueType="num">
                                      <p:cBhvr additive="base">
                                        <p:cTn id="7" dur="500"/>
                                        <p:tgtEl>
                                          <p:spTgt spid="2"/>
                                        </p:tgtEl>
                                        <p:attrNameLst>
                                          <p:attrName>ppt_y</p:attrName>
                                        </p:attrNameLst>
                                      </p:cBhvr>
                                      <p:tavLst>
                                        <p:tav tm="0">
                                          <p:val>
                                            <p:strVal val="ppt_y"/>
                                          </p:val>
                                        </p:tav>
                                        <p:tav tm="100000">
                                          <p:val>
                                            <p:strVal val="ppt_y"/>
                                          </p:val>
                                        </p:tav>
                                      </p:tavLst>
                                    </p:anim>
                                    <p:set>
                                      <p:cBhvr>
                                        <p:cTn id="8" dur="1" fill="hold">
                                          <p:stCondLst>
                                            <p:cond delay="499"/>
                                          </p:stCondLst>
                                        </p:cTn>
                                        <p:tgtEl>
                                          <p:spTgt spid="2"/>
                                        </p:tgtEl>
                                        <p:attrNameLst>
                                          <p:attrName>style.visibility</p:attrName>
                                        </p:attrNameLst>
                                      </p:cBhvr>
                                      <p:to>
                                        <p:strVal val="hidden"/>
                                      </p:to>
                                    </p:set>
                                  </p:childTnLst>
                                </p:cTn>
                              </p:par>
                              <p:par>
                                <p:cTn id="9" presetID="2" presetClass="exit" presetSubtype="8" fill="hold" nodeType="withEffect">
                                  <p:stCondLst>
                                    <p:cond delay="150"/>
                                  </p:stCondLst>
                                  <p:childTnLst>
                                    <p:anim calcmode="lin" valueType="num">
                                      <p:cBhvr additive="base">
                                        <p:cTn id="10" dur="500"/>
                                        <p:tgtEl>
                                          <p:spTgt spid="6"/>
                                        </p:tgtEl>
                                        <p:attrNameLst>
                                          <p:attrName>ppt_x</p:attrName>
                                        </p:attrNameLst>
                                      </p:cBhvr>
                                      <p:tavLst>
                                        <p:tav tm="0">
                                          <p:val>
                                            <p:strVal val="ppt_x"/>
                                          </p:val>
                                        </p:tav>
                                        <p:tav tm="100000">
                                          <p:val>
                                            <p:strVal val="0-ppt_w/2"/>
                                          </p:val>
                                        </p:tav>
                                      </p:tavLst>
                                    </p:anim>
                                    <p:anim calcmode="lin" valueType="num">
                                      <p:cBhvr additive="base">
                                        <p:cTn id="11" dur="500"/>
                                        <p:tgtEl>
                                          <p:spTgt spid="6"/>
                                        </p:tgtEl>
                                        <p:attrNameLst>
                                          <p:attrName>ppt_y</p:attrName>
                                        </p:attrNameLst>
                                      </p:cBhvr>
                                      <p:tavLst>
                                        <p:tav tm="0">
                                          <p:val>
                                            <p:strVal val="ppt_y"/>
                                          </p:val>
                                        </p:tav>
                                        <p:tav tm="100000">
                                          <p:val>
                                            <p:strVal val="ppt_y"/>
                                          </p:val>
                                        </p:tav>
                                      </p:tavLst>
                                    </p:anim>
                                    <p:set>
                                      <p:cBhvr>
                                        <p:cTn id="12" dur="1" fill="hold">
                                          <p:stCondLst>
                                            <p:cond delay="499"/>
                                          </p:stCondLst>
                                        </p:cTn>
                                        <p:tgtEl>
                                          <p:spTgt spid="6"/>
                                        </p:tgtEl>
                                        <p:attrNameLst>
                                          <p:attrName>style.visibility</p:attrName>
                                        </p:attrNameLst>
                                      </p:cBhvr>
                                      <p:to>
                                        <p:strVal val="hidden"/>
                                      </p:to>
                                    </p:set>
                                  </p:childTnLst>
                                </p:cTn>
                              </p:par>
                              <p:par>
                                <p:cTn id="13" presetID="2" presetClass="exit" presetSubtype="8" fill="hold" nodeType="withEffect">
                                  <p:stCondLst>
                                    <p:cond delay="300"/>
                                  </p:stCondLst>
                                  <p:childTnLst>
                                    <p:anim calcmode="lin" valueType="num">
                                      <p:cBhvr additive="base">
                                        <p:cTn id="14" dur="500"/>
                                        <p:tgtEl>
                                          <p:spTgt spid="5"/>
                                        </p:tgtEl>
                                        <p:attrNameLst>
                                          <p:attrName>ppt_x</p:attrName>
                                        </p:attrNameLst>
                                      </p:cBhvr>
                                      <p:tavLst>
                                        <p:tav tm="0">
                                          <p:val>
                                            <p:strVal val="ppt_x"/>
                                          </p:val>
                                        </p:tav>
                                        <p:tav tm="100000">
                                          <p:val>
                                            <p:strVal val="0-ppt_w/2"/>
                                          </p:val>
                                        </p:tav>
                                      </p:tavLst>
                                    </p:anim>
                                    <p:anim calcmode="lin" valueType="num">
                                      <p:cBhvr additive="base">
                                        <p:cTn id="15" dur="500"/>
                                        <p:tgtEl>
                                          <p:spTgt spid="5"/>
                                        </p:tgtEl>
                                        <p:attrNameLst>
                                          <p:attrName>ppt_y</p:attrName>
                                        </p:attrNameLst>
                                      </p:cBhvr>
                                      <p:tavLst>
                                        <p:tav tm="0">
                                          <p:val>
                                            <p:strVal val="ppt_y"/>
                                          </p:val>
                                        </p:tav>
                                        <p:tav tm="100000">
                                          <p:val>
                                            <p:strVal val="ppt_y"/>
                                          </p:val>
                                        </p:tav>
                                      </p:tavLst>
                                    </p:anim>
                                    <p:set>
                                      <p:cBhvr>
                                        <p:cTn id="16" dur="1" fill="hold">
                                          <p:stCondLst>
                                            <p:cond delay="499"/>
                                          </p:stCondLst>
                                        </p:cTn>
                                        <p:tgtEl>
                                          <p:spTgt spid="5"/>
                                        </p:tgtEl>
                                        <p:attrNameLst>
                                          <p:attrName>style.visibility</p:attrName>
                                        </p:attrNameLst>
                                      </p:cBhvr>
                                      <p:to>
                                        <p:strVal val="hidden"/>
                                      </p:to>
                                    </p:set>
                                  </p:childTnLst>
                                </p:cTn>
                              </p:par>
                            </p:childTnLst>
                          </p:cTn>
                        </p:par>
                        <p:par>
                          <p:cTn id="17" fill="hold">
                            <p:stCondLst>
                              <p:cond delay="800"/>
                            </p:stCondLst>
                            <p:childTnLst>
                              <p:par>
                                <p:cTn id="18" presetID="42" presetClass="path" presetSubtype="0" accel="50000" decel="50000" fill="hold" nodeType="afterEffect">
                                  <p:stCondLst>
                                    <p:cond delay="0"/>
                                  </p:stCondLst>
                                  <p:childTnLst>
                                    <p:animMotion origin="layout" path="M 4.44444E-6 4.44444E-6 L 4.44444E-6 -0.18028 " pathEditMode="relative" rAng="0" ptsTypes="AA">
                                      <p:cBhvr>
                                        <p:cTn id="19" dur="750" fill="hold"/>
                                        <p:tgtEl>
                                          <p:spTgt spid="4"/>
                                        </p:tgtEl>
                                        <p:attrNameLst>
                                          <p:attrName>ppt_x</p:attrName>
                                          <p:attrName>ppt_y</p:attrName>
                                        </p:attrNameLst>
                                      </p:cBhvr>
                                      <p:rCtr x="0" y="-902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585456" y="963114"/>
            <a:ext cx="2118280" cy="706553"/>
            <a:chOff x="77456" y="1993208"/>
            <a:chExt cx="2118280" cy="706553"/>
          </a:xfrm>
        </p:grpSpPr>
        <p:sp>
          <p:nvSpPr>
            <p:cNvPr id="32" name="矩形 31"/>
            <p:cNvSpPr/>
            <p:nvPr/>
          </p:nvSpPr>
          <p:spPr>
            <a:xfrm>
              <a:off x="77456" y="2160510"/>
              <a:ext cx="2118280" cy="5392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lumMod val="85000"/>
                      <a:lumOff val="15000"/>
                    </a:schemeClr>
                  </a:solidFill>
                  <a:latin typeface="Arial" pitchFamily="34" charset="0"/>
                  <a:ea typeface="微软雅黑" pitchFamily="34" charset="-122"/>
                  <a:cs typeface="Arial" pitchFamily="34" charset="0"/>
                </a:rPr>
                <a:t>POST COGNTIVE</a:t>
              </a:r>
              <a:endParaRPr lang="zh-CN" altLang="en-US" sz="1200" dirty="0">
                <a:solidFill>
                  <a:schemeClr val="tx1">
                    <a:lumMod val="85000"/>
                    <a:lumOff val="15000"/>
                  </a:schemeClr>
                </a:solidFill>
                <a:latin typeface="Arial" pitchFamily="34" charset="0"/>
                <a:ea typeface="微软雅黑" pitchFamily="34" charset="-122"/>
                <a:cs typeface="Arial" pitchFamily="34" charset="0"/>
              </a:endParaRPr>
            </a:p>
          </p:txBody>
        </p:sp>
        <p:sp>
          <p:nvSpPr>
            <p:cNvPr id="33" name="矩形 32"/>
            <p:cNvSpPr/>
            <p:nvPr/>
          </p:nvSpPr>
          <p:spPr>
            <a:xfrm>
              <a:off x="538773" y="1993208"/>
              <a:ext cx="1099452"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tx1">
                      <a:lumMod val="85000"/>
                      <a:lumOff val="15000"/>
                    </a:schemeClr>
                  </a:solidFill>
                  <a:latin typeface="Arial" pitchFamily="34" charset="0"/>
                  <a:ea typeface="微软雅黑" pitchFamily="34" charset="-122"/>
                  <a:cs typeface="Arial" pitchFamily="34" charset="0"/>
                </a:rPr>
                <a:t>岗位认知</a:t>
              </a:r>
            </a:p>
          </p:txBody>
        </p:sp>
      </p:grpSp>
      <p:sp>
        <p:nvSpPr>
          <p:cNvPr id="24" name="椭圆 23"/>
          <p:cNvSpPr/>
          <p:nvPr/>
        </p:nvSpPr>
        <p:spPr>
          <a:xfrm>
            <a:off x="781479" y="1131226"/>
            <a:ext cx="143333" cy="133471"/>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sp>
        <p:nvSpPr>
          <p:cNvPr id="26" name="椭圆 25"/>
          <p:cNvSpPr/>
          <p:nvPr/>
        </p:nvSpPr>
        <p:spPr>
          <a:xfrm>
            <a:off x="781479" y="1131226"/>
            <a:ext cx="143333" cy="133471"/>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sp>
        <p:nvSpPr>
          <p:cNvPr id="27" name="矩形 26"/>
          <p:cNvSpPr/>
          <p:nvPr/>
        </p:nvSpPr>
        <p:spPr>
          <a:xfrm>
            <a:off x="990019" y="1649397"/>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知识技能</a:t>
            </a:r>
          </a:p>
        </p:txBody>
      </p:sp>
      <p:sp>
        <p:nvSpPr>
          <p:cNvPr id="28" name="矩形 27"/>
          <p:cNvSpPr/>
          <p:nvPr/>
        </p:nvSpPr>
        <p:spPr>
          <a:xfrm>
            <a:off x="699301" y="1921006"/>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KNOWLEDGE</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cxnSp>
        <p:nvCxnSpPr>
          <p:cNvPr id="29" name="直接连接符 28"/>
          <p:cNvCxnSpPr/>
          <p:nvPr/>
        </p:nvCxnSpPr>
        <p:spPr>
          <a:xfrm>
            <a:off x="853144" y="1264697"/>
            <a:ext cx="0" cy="2569121"/>
          </a:xfrm>
          <a:prstGeom prst="line">
            <a:avLst/>
          </a:prstGeom>
          <a:ln>
            <a:solidFill>
              <a:schemeClr val="tx1">
                <a:lumMod val="85000"/>
                <a:lumOff val="1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5481301" y="2336868"/>
            <a:ext cx="1193113" cy="1003785"/>
            <a:chOff x="5146675" y="766763"/>
            <a:chExt cx="1590676" cy="1338263"/>
          </a:xfrm>
          <a:solidFill>
            <a:schemeClr val="tx1">
              <a:lumMod val="85000"/>
              <a:lumOff val="15000"/>
            </a:schemeClr>
          </a:solidFill>
        </p:grpSpPr>
        <p:sp>
          <p:nvSpPr>
            <p:cNvPr id="19" name="Oval 18"/>
            <p:cNvSpPr>
              <a:spLocks noChangeArrowheads="1"/>
            </p:cNvSpPr>
            <p:nvPr/>
          </p:nvSpPr>
          <p:spPr bwMode="auto">
            <a:xfrm>
              <a:off x="5675314" y="766763"/>
              <a:ext cx="533400" cy="534988"/>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solidFill>
                  <a:schemeClr val="tx1">
                    <a:lumMod val="85000"/>
                    <a:lumOff val="15000"/>
                  </a:schemeClr>
                </a:solidFill>
              </a:endParaRPr>
            </a:p>
          </p:txBody>
        </p:sp>
        <p:sp>
          <p:nvSpPr>
            <p:cNvPr id="20" name="Freeform 19"/>
            <p:cNvSpPr>
              <a:spLocks/>
            </p:cNvSpPr>
            <p:nvPr/>
          </p:nvSpPr>
          <p:spPr bwMode="auto">
            <a:xfrm>
              <a:off x="5511800" y="1344613"/>
              <a:ext cx="860425" cy="760413"/>
            </a:xfrm>
            <a:custGeom>
              <a:avLst/>
              <a:gdLst>
                <a:gd name="T0" fmla="*/ 201 w 301"/>
                <a:gd name="T1" fmla="*/ 0 h 266"/>
                <a:gd name="T2" fmla="*/ 151 w 301"/>
                <a:gd name="T3" fmla="*/ 67 h 266"/>
                <a:gd name="T4" fmla="*/ 101 w 301"/>
                <a:gd name="T5" fmla="*/ 0 h 266"/>
                <a:gd name="T6" fmla="*/ 0 w 301"/>
                <a:gd name="T7" fmla="*/ 144 h 266"/>
                <a:gd name="T8" fmla="*/ 0 w 301"/>
                <a:gd name="T9" fmla="*/ 235 h 266"/>
                <a:gd name="T10" fmla="*/ 0 w 301"/>
                <a:gd name="T11" fmla="*/ 235 h 266"/>
                <a:gd name="T12" fmla="*/ 151 w 301"/>
                <a:gd name="T13" fmla="*/ 266 h 266"/>
                <a:gd name="T14" fmla="*/ 301 w 301"/>
                <a:gd name="T15" fmla="*/ 235 h 266"/>
                <a:gd name="T16" fmla="*/ 301 w 301"/>
                <a:gd name="T17" fmla="*/ 235 h 266"/>
                <a:gd name="T18" fmla="*/ 301 w 301"/>
                <a:gd name="T19" fmla="*/ 144 h 266"/>
                <a:gd name="T20" fmla="*/ 201 w 301"/>
                <a:gd name="T2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1" h="266">
                  <a:moveTo>
                    <a:pt x="201" y="0"/>
                  </a:moveTo>
                  <a:cubicBezTo>
                    <a:pt x="151" y="67"/>
                    <a:pt x="151" y="67"/>
                    <a:pt x="151" y="67"/>
                  </a:cubicBezTo>
                  <a:cubicBezTo>
                    <a:pt x="101" y="0"/>
                    <a:pt x="101" y="0"/>
                    <a:pt x="101" y="0"/>
                  </a:cubicBezTo>
                  <a:cubicBezTo>
                    <a:pt x="42" y="21"/>
                    <a:pt x="0" y="78"/>
                    <a:pt x="0" y="144"/>
                  </a:cubicBezTo>
                  <a:cubicBezTo>
                    <a:pt x="0" y="235"/>
                    <a:pt x="0" y="235"/>
                    <a:pt x="0" y="235"/>
                  </a:cubicBezTo>
                  <a:cubicBezTo>
                    <a:pt x="0" y="235"/>
                    <a:pt x="0" y="235"/>
                    <a:pt x="0" y="235"/>
                  </a:cubicBezTo>
                  <a:cubicBezTo>
                    <a:pt x="3" y="252"/>
                    <a:pt x="69" y="266"/>
                    <a:pt x="151" y="266"/>
                  </a:cubicBezTo>
                  <a:cubicBezTo>
                    <a:pt x="232" y="266"/>
                    <a:pt x="298" y="252"/>
                    <a:pt x="301" y="235"/>
                  </a:cubicBezTo>
                  <a:cubicBezTo>
                    <a:pt x="301" y="235"/>
                    <a:pt x="301" y="235"/>
                    <a:pt x="301" y="235"/>
                  </a:cubicBezTo>
                  <a:cubicBezTo>
                    <a:pt x="301" y="144"/>
                    <a:pt x="301" y="144"/>
                    <a:pt x="301" y="144"/>
                  </a:cubicBezTo>
                  <a:cubicBezTo>
                    <a:pt x="301" y="78"/>
                    <a:pt x="259" y="21"/>
                    <a:pt x="201" y="0"/>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solidFill>
                  <a:schemeClr val="tx1">
                    <a:lumMod val="85000"/>
                    <a:lumOff val="15000"/>
                  </a:schemeClr>
                </a:solidFill>
              </a:endParaRPr>
            </a:p>
          </p:txBody>
        </p:sp>
        <p:sp>
          <p:nvSpPr>
            <p:cNvPr id="21" name="Freeform 20"/>
            <p:cNvSpPr>
              <a:spLocks/>
            </p:cNvSpPr>
            <p:nvPr/>
          </p:nvSpPr>
          <p:spPr bwMode="auto">
            <a:xfrm>
              <a:off x="5900738" y="1319213"/>
              <a:ext cx="85725" cy="50800"/>
            </a:xfrm>
            <a:custGeom>
              <a:avLst/>
              <a:gdLst>
                <a:gd name="T0" fmla="*/ 30 w 30"/>
                <a:gd name="T1" fmla="*/ 1 h 18"/>
                <a:gd name="T2" fmla="*/ 15 w 30"/>
                <a:gd name="T3" fmla="*/ 0 h 18"/>
                <a:gd name="T4" fmla="*/ 1 w 30"/>
                <a:gd name="T5" fmla="*/ 1 h 18"/>
                <a:gd name="T6" fmla="*/ 7 w 30"/>
                <a:gd name="T7" fmla="*/ 18 h 18"/>
                <a:gd name="T8" fmla="*/ 24 w 30"/>
                <a:gd name="T9" fmla="*/ 18 h 18"/>
                <a:gd name="T10" fmla="*/ 30 w 30"/>
                <a:gd name="T11" fmla="*/ 1 h 18"/>
              </a:gdLst>
              <a:ahLst/>
              <a:cxnLst>
                <a:cxn ang="0">
                  <a:pos x="T0" y="T1"/>
                </a:cxn>
                <a:cxn ang="0">
                  <a:pos x="T2" y="T3"/>
                </a:cxn>
                <a:cxn ang="0">
                  <a:pos x="T4" y="T5"/>
                </a:cxn>
                <a:cxn ang="0">
                  <a:pos x="T6" y="T7"/>
                </a:cxn>
                <a:cxn ang="0">
                  <a:pos x="T8" y="T9"/>
                </a:cxn>
                <a:cxn ang="0">
                  <a:pos x="T10" y="T11"/>
                </a:cxn>
              </a:cxnLst>
              <a:rect l="0" t="0" r="r" b="b"/>
              <a:pathLst>
                <a:path w="30" h="18">
                  <a:moveTo>
                    <a:pt x="30" y="1"/>
                  </a:moveTo>
                  <a:cubicBezTo>
                    <a:pt x="25" y="0"/>
                    <a:pt x="20" y="0"/>
                    <a:pt x="15" y="0"/>
                  </a:cubicBezTo>
                  <a:cubicBezTo>
                    <a:pt x="10" y="0"/>
                    <a:pt x="6" y="0"/>
                    <a:pt x="1" y="1"/>
                  </a:cubicBezTo>
                  <a:cubicBezTo>
                    <a:pt x="1" y="1"/>
                    <a:pt x="0" y="11"/>
                    <a:pt x="7" y="18"/>
                  </a:cubicBezTo>
                  <a:cubicBezTo>
                    <a:pt x="7" y="18"/>
                    <a:pt x="18" y="18"/>
                    <a:pt x="24" y="18"/>
                  </a:cubicBezTo>
                  <a:cubicBezTo>
                    <a:pt x="24" y="18"/>
                    <a:pt x="30" y="12"/>
                    <a:pt x="30" y="1"/>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solidFill>
                  <a:schemeClr val="tx1">
                    <a:lumMod val="85000"/>
                    <a:lumOff val="15000"/>
                  </a:schemeClr>
                </a:solidFill>
              </a:endParaRPr>
            </a:p>
          </p:txBody>
        </p:sp>
        <p:sp>
          <p:nvSpPr>
            <p:cNvPr id="22" name="Freeform 21"/>
            <p:cNvSpPr>
              <a:spLocks/>
            </p:cNvSpPr>
            <p:nvPr/>
          </p:nvSpPr>
          <p:spPr bwMode="auto">
            <a:xfrm>
              <a:off x="5894388" y="1377952"/>
              <a:ext cx="95249" cy="130174"/>
            </a:xfrm>
            <a:custGeom>
              <a:avLst/>
              <a:gdLst>
                <a:gd name="T0" fmla="*/ 15 w 60"/>
                <a:gd name="T1" fmla="*/ 0 h 82"/>
                <a:gd name="T2" fmla="*/ 47 w 60"/>
                <a:gd name="T3" fmla="*/ 0 h 82"/>
                <a:gd name="T4" fmla="*/ 60 w 60"/>
                <a:gd name="T5" fmla="*/ 47 h 82"/>
                <a:gd name="T6" fmla="*/ 31 w 60"/>
                <a:gd name="T7" fmla="*/ 82 h 82"/>
                <a:gd name="T8" fmla="*/ 0 w 60"/>
                <a:gd name="T9" fmla="*/ 47 h 82"/>
                <a:gd name="T10" fmla="*/ 15 w 60"/>
                <a:gd name="T11" fmla="*/ 0 h 82"/>
              </a:gdLst>
              <a:ahLst/>
              <a:cxnLst>
                <a:cxn ang="0">
                  <a:pos x="T0" y="T1"/>
                </a:cxn>
                <a:cxn ang="0">
                  <a:pos x="T2" y="T3"/>
                </a:cxn>
                <a:cxn ang="0">
                  <a:pos x="T4" y="T5"/>
                </a:cxn>
                <a:cxn ang="0">
                  <a:pos x="T6" y="T7"/>
                </a:cxn>
                <a:cxn ang="0">
                  <a:pos x="T8" y="T9"/>
                </a:cxn>
                <a:cxn ang="0">
                  <a:pos x="T10" y="T11"/>
                </a:cxn>
              </a:cxnLst>
              <a:rect l="0" t="0" r="r" b="b"/>
              <a:pathLst>
                <a:path w="60" h="82">
                  <a:moveTo>
                    <a:pt x="15" y="0"/>
                  </a:moveTo>
                  <a:lnTo>
                    <a:pt x="47" y="0"/>
                  </a:lnTo>
                  <a:lnTo>
                    <a:pt x="60" y="47"/>
                  </a:lnTo>
                  <a:lnTo>
                    <a:pt x="31" y="82"/>
                  </a:lnTo>
                  <a:lnTo>
                    <a:pt x="0" y="47"/>
                  </a:lnTo>
                  <a:lnTo>
                    <a:pt x="15" y="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solidFill>
                  <a:schemeClr val="tx1">
                    <a:lumMod val="85000"/>
                    <a:lumOff val="15000"/>
                  </a:schemeClr>
                </a:solidFill>
              </a:endParaRPr>
            </a:p>
          </p:txBody>
        </p:sp>
        <p:sp>
          <p:nvSpPr>
            <p:cNvPr id="23" name="Freeform 22"/>
            <p:cNvSpPr>
              <a:spLocks/>
            </p:cNvSpPr>
            <p:nvPr/>
          </p:nvSpPr>
          <p:spPr bwMode="auto">
            <a:xfrm>
              <a:off x="5432425" y="1427163"/>
              <a:ext cx="71438" cy="96838"/>
            </a:xfrm>
            <a:custGeom>
              <a:avLst/>
              <a:gdLst>
                <a:gd name="T0" fmla="*/ 23 w 45"/>
                <a:gd name="T1" fmla="*/ 61 h 61"/>
                <a:gd name="T2" fmla="*/ 45 w 45"/>
                <a:gd name="T3" fmla="*/ 34 h 61"/>
                <a:gd name="T4" fmla="*/ 34 w 45"/>
                <a:gd name="T5" fmla="*/ 0 h 61"/>
                <a:gd name="T6" fmla="*/ 11 w 45"/>
                <a:gd name="T7" fmla="*/ 0 h 61"/>
                <a:gd name="T8" fmla="*/ 0 w 45"/>
                <a:gd name="T9" fmla="*/ 34 h 61"/>
                <a:gd name="T10" fmla="*/ 23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3" y="61"/>
                  </a:moveTo>
                  <a:lnTo>
                    <a:pt x="45" y="34"/>
                  </a:lnTo>
                  <a:lnTo>
                    <a:pt x="34" y="0"/>
                  </a:lnTo>
                  <a:lnTo>
                    <a:pt x="11" y="0"/>
                  </a:lnTo>
                  <a:lnTo>
                    <a:pt x="0" y="34"/>
                  </a:lnTo>
                  <a:lnTo>
                    <a:pt x="23"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solidFill>
                  <a:schemeClr val="tx1">
                    <a:lumMod val="85000"/>
                    <a:lumOff val="15000"/>
                  </a:schemeClr>
                </a:solidFill>
              </a:endParaRPr>
            </a:p>
          </p:txBody>
        </p:sp>
        <p:sp>
          <p:nvSpPr>
            <p:cNvPr id="37" name="Freeform 23"/>
            <p:cNvSpPr>
              <a:spLocks/>
            </p:cNvSpPr>
            <p:nvPr/>
          </p:nvSpPr>
          <p:spPr bwMode="auto">
            <a:xfrm>
              <a:off x="5146675" y="1401763"/>
              <a:ext cx="465138" cy="568325"/>
            </a:xfrm>
            <a:custGeom>
              <a:avLst/>
              <a:gdLst>
                <a:gd name="T0" fmla="*/ 150 w 163"/>
                <a:gd name="T1" fmla="*/ 0 h 199"/>
                <a:gd name="T2" fmla="*/ 113 w 163"/>
                <a:gd name="T3" fmla="*/ 50 h 199"/>
                <a:gd name="T4" fmla="*/ 75 w 163"/>
                <a:gd name="T5" fmla="*/ 0 h 199"/>
                <a:gd name="T6" fmla="*/ 0 w 163"/>
                <a:gd name="T7" fmla="*/ 108 h 199"/>
                <a:gd name="T8" fmla="*/ 0 w 163"/>
                <a:gd name="T9" fmla="*/ 176 h 199"/>
                <a:gd name="T10" fmla="*/ 0 w 163"/>
                <a:gd name="T11" fmla="*/ 176 h 199"/>
                <a:gd name="T12" fmla="*/ 113 w 163"/>
                <a:gd name="T13" fmla="*/ 199 h 199"/>
                <a:gd name="T14" fmla="*/ 114 w 163"/>
                <a:gd name="T15" fmla="*/ 199 h 199"/>
                <a:gd name="T16" fmla="*/ 114 w 163"/>
                <a:gd name="T17" fmla="*/ 124 h 199"/>
                <a:gd name="T18" fmla="*/ 163 w 163"/>
                <a:gd name="T19" fmla="*/ 6 h 199"/>
                <a:gd name="T20" fmla="*/ 150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150" y="0"/>
                  </a:moveTo>
                  <a:cubicBezTo>
                    <a:pt x="113" y="50"/>
                    <a:pt x="113" y="50"/>
                    <a:pt x="113" y="50"/>
                  </a:cubicBezTo>
                  <a:cubicBezTo>
                    <a:pt x="75" y="0"/>
                    <a:pt x="75" y="0"/>
                    <a:pt x="75" y="0"/>
                  </a:cubicBezTo>
                  <a:cubicBezTo>
                    <a:pt x="31" y="16"/>
                    <a:pt x="0" y="58"/>
                    <a:pt x="0" y="108"/>
                  </a:cubicBezTo>
                  <a:cubicBezTo>
                    <a:pt x="0" y="176"/>
                    <a:pt x="0" y="176"/>
                    <a:pt x="0" y="176"/>
                  </a:cubicBezTo>
                  <a:cubicBezTo>
                    <a:pt x="0" y="176"/>
                    <a:pt x="0" y="176"/>
                    <a:pt x="0" y="176"/>
                  </a:cubicBezTo>
                  <a:cubicBezTo>
                    <a:pt x="2" y="189"/>
                    <a:pt x="52" y="199"/>
                    <a:pt x="113" y="199"/>
                  </a:cubicBezTo>
                  <a:cubicBezTo>
                    <a:pt x="113" y="199"/>
                    <a:pt x="114" y="199"/>
                    <a:pt x="114" y="199"/>
                  </a:cubicBezTo>
                  <a:cubicBezTo>
                    <a:pt x="114" y="124"/>
                    <a:pt x="114" y="124"/>
                    <a:pt x="114" y="124"/>
                  </a:cubicBezTo>
                  <a:cubicBezTo>
                    <a:pt x="114" y="78"/>
                    <a:pt x="133" y="36"/>
                    <a:pt x="163" y="6"/>
                  </a:cubicBezTo>
                  <a:cubicBezTo>
                    <a:pt x="159" y="3"/>
                    <a:pt x="155" y="2"/>
                    <a:pt x="1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solidFill>
                  <a:schemeClr val="tx1">
                    <a:lumMod val="85000"/>
                    <a:lumOff val="15000"/>
                  </a:schemeClr>
                </a:solidFill>
              </a:endParaRPr>
            </a:p>
          </p:txBody>
        </p:sp>
        <p:sp>
          <p:nvSpPr>
            <p:cNvPr id="38" name="Freeform 24"/>
            <p:cNvSpPr>
              <a:spLocks/>
            </p:cNvSpPr>
            <p:nvPr/>
          </p:nvSpPr>
          <p:spPr bwMode="auto">
            <a:xfrm>
              <a:off x="5438775" y="1381126"/>
              <a:ext cx="61913" cy="41275"/>
            </a:xfrm>
            <a:custGeom>
              <a:avLst/>
              <a:gdLst>
                <a:gd name="T0" fmla="*/ 18 w 22"/>
                <a:gd name="T1" fmla="*/ 14 h 14"/>
                <a:gd name="T2" fmla="*/ 22 w 22"/>
                <a:gd name="T3" fmla="*/ 1 h 14"/>
                <a:gd name="T4" fmla="*/ 11 w 22"/>
                <a:gd name="T5" fmla="*/ 0 h 14"/>
                <a:gd name="T6" fmla="*/ 0 w 22"/>
                <a:gd name="T7" fmla="*/ 1 h 14"/>
                <a:gd name="T8" fmla="*/ 5 w 22"/>
                <a:gd name="T9" fmla="*/ 14 h 14"/>
                <a:gd name="T10" fmla="*/ 18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8" y="14"/>
                  </a:moveTo>
                  <a:cubicBezTo>
                    <a:pt x="18" y="14"/>
                    <a:pt x="22" y="9"/>
                    <a:pt x="22" y="1"/>
                  </a:cubicBezTo>
                  <a:cubicBezTo>
                    <a:pt x="18" y="0"/>
                    <a:pt x="15" y="0"/>
                    <a:pt x="11" y="0"/>
                  </a:cubicBezTo>
                  <a:cubicBezTo>
                    <a:pt x="7" y="0"/>
                    <a:pt x="4" y="0"/>
                    <a:pt x="0" y="1"/>
                  </a:cubicBezTo>
                  <a:cubicBezTo>
                    <a:pt x="0" y="1"/>
                    <a:pt x="0" y="8"/>
                    <a:pt x="5" y="14"/>
                  </a:cubicBezTo>
                  <a:cubicBezTo>
                    <a:pt x="5" y="14"/>
                    <a:pt x="13" y="14"/>
                    <a:pt x="1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solidFill>
                  <a:schemeClr val="tx1">
                    <a:lumMod val="85000"/>
                    <a:lumOff val="15000"/>
                  </a:schemeClr>
                </a:solidFill>
              </a:endParaRPr>
            </a:p>
          </p:txBody>
        </p:sp>
        <p:sp>
          <p:nvSpPr>
            <p:cNvPr id="39" name="Oval 25"/>
            <p:cNvSpPr>
              <a:spLocks noChangeArrowheads="1"/>
            </p:cNvSpPr>
            <p:nvPr/>
          </p:nvSpPr>
          <p:spPr bwMode="auto">
            <a:xfrm>
              <a:off x="5267325" y="966788"/>
              <a:ext cx="401638" cy="4032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solidFill>
                  <a:schemeClr val="tx1">
                    <a:lumMod val="85000"/>
                    <a:lumOff val="15000"/>
                  </a:schemeClr>
                </a:solidFill>
              </a:endParaRPr>
            </a:p>
          </p:txBody>
        </p:sp>
        <p:sp>
          <p:nvSpPr>
            <p:cNvPr id="40" name="Freeform 26"/>
            <p:cNvSpPr>
              <a:spLocks/>
            </p:cNvSpPr>
            <p:nvPr/>
          </p:nvSpPr>
          <p:spPr bwMode="auto">
            <a:xfrm>
              <a:off x="6386513" y="1381126"/>
              <a:ext cx="61913" cy="41275"/>
            </a:xfrm>
            <a:custGeom>
              <a:avLst/>
              <a:gdLst>
                <a:gd name="T0" fmla="*/ 17 w 22"/>
                <a:gd name="T1" fmla="*/ 14 h 14"/>
                <a:gd name="T2" fmla="*/ 22 w 22"/>
                <a:gd name="T3" fmla="*/ 1 h 14"/>
                <a:gd name="T4" fmla="*/ 11 w 22"/>
                <a:gd name="T5" fmla="*/ 0 h 14"/>
                <a:gd name="T6" fmla="*/ 0 w 22"/>
                <a:gd name="T7" fmla="*/ 1 h 14"/>
                <a:gd name="T8" fmla="*/ 5 w 22"/>
                <a:gd name="T9" fmla="*/ 14 h 14"/>
                <a:gd name="T10" fmla="*/ 17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7" y="14"/>
                  </a:moveTo>
                  <a:cubicBezTo>
                    <a:pt x="17" y="14"/>
                    <a:pt x="22" y="9"/>
                    <a:pt x="22" y="1"/>
                  </a:cubicBezTo>
                  <a:cubicBezTo>
                    <a:pt x="18" y="0"/>
                    <a:pt x="15" y="0"/>
                    <a:pt x="11" y="0"/>
                  </a:cubicBezTo>
                  <a:cubicBezTo>
                    <a:pt x="7" y="0"/>
                    <a:pt x="4" y="0"/>
                    <a:pt x="0" y="1"/>
                  </a:cubicBezTo>
                  <a:cubicBezTo>
                    <a:pt x="0" y="1"/>
                    <a:pt x="0" y="8"/>
                    <a:pt x="5" y="14"/>
                  </a:cubicBezTo>
                  <a:cubicBezTo>
                    <a:pt x="5" y="14"/>
                    <a:pt x="13" y="14"/>
                    <a:pt x="17"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solidFill>
                  <a:schemeClr val="tx1">
                    <a:lumMod val="85000"/>
                    <a:lumOff val="15000"/>
                  </a:schemeClr>
                </a:solidFill>
              </a:endParaRPr>
            </a:p>
          </p:txBody>
        </p:sp>
        <p:sp>
          <p:nvSpPr>
            <p:cNvPr id="43" name="Freeform 27"/>
            <p:cNvSpPr>
              <a:spLocks/>
            </p:cNvSpPr>
            <p:nvPr/>
          </p:nvSpPr>
          <p:spPr bwMode="auto">
            <a:xfrm>
              <a:off x="6380163" y="1427163"/>
              <a:ext cx="71438" cy="96838"/>
            </a:xfrm>
            <a:custGeom>
              <a:avLst/>
              <a:gdLst>
                <a:gd name="T0" fmla="*/ 24 w 45"/>
                <a:gd name="T1" fmla="*/ 61 h 61"/>
                <a:gd name="T2" fmla="*/ 45 w 45"/>
                <a:gd name="T3" fmla="*/ 34 h 61"/>
                <a:gd name="T4" fmla="*/ 34 w 45"/>
                <a:gd name="T5" fmla="*/ 0 h 61"/>
                <a:gd name="T6" fmla="*/ 11 w 45"/>
                <a:gd name="T7" fmla="*/ 0 h 61"/>
                <a:gd name="T8" fmla="*/ 0 w 45"/>
                <a:gd name="T9" fmla="*/ 34 h 61"/>
                <a:gd name="T10" fmla="*/ 24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4" y="61"/>
                  </a:moveTo>
                  <a:lnTo>
                    <a:pt x="45" y="34"/>
                  </a:lnTo>
                  <a:lnTo>
                    <a:pt x="34" y="0"/>
                  </a:lnTo>
                  <a:lnTo>
                    <a:pt x="11" y="0"/>
                  </a:lnTo>
                  <a:lnTo>
                    <a:pt x="0" y="34"/>
                  </a:lnTo>
                  <a:lnTo>
                    <a:pt x="24"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solidFill>
                  <a:schemeClr val="tx1">
                    <a:lumMod val="85000"/>
                    <a:lumOff val="15000"/>
                  </a:schemeClr>
                </a:solidFill>
              </a:endParaRPr>
            </a:p>
          </p:txBody>
        </p:sp>
        <p:sp>
          <p:nvSpPr>
            <p:cNvPr id="44" name="Oval 28"/>
            <p:cNvSpPr>
              <a:spLocks noChangeArrowheads="1"/>
            </p:cNvSpPr>
            <p:nvPr/>
          </p:nvSpPr>
          <p:spPr bwMode="auto">
            <a:xfrm>
              <a:off x="6215063" y="966788"/>
              <a:ext cx="403225" cy="4032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solidFill>
                  <a:schemeClr val="tx1">
                    <a:lumMod val="85000"/>
                    <a:lumOff val="15000"/>
                  </a:schemeClr>
                </a:solidFill>
              </a:endParaRPr>
            </a:p>
          </p:txBody>
        </p:sp>
        <p:sp>
          <p:nvSpPr>
            <p:cNvPr id="45" name="Freeform 29"/>
            <p:cNvSpPr>
              <a:spLocks/>
            </p:cNvSpPr>
            <p:nvPr/>
          </p:nvSpPr>
          <p:spPr bwMode="auto">
            <a:xfrm>
              <a:off x="6272213" y="1401763"/>
              <a:ext cx="465138" cy="568325"/>
            </a:xfrm>
            <a:custGeom>
              <a:avLst/>
              <a:gdLst>
                <a:gd name="T0" fmla="*/ 88 w 163"/>
                <a:gd name="T1" fmla="*/ 0 h 199"/>
                <a:gd name="T2" fmla="*/ 51 w 163"/>
                <a:gd name="T3" fmla="*/ 50 h 199"/>
                <a:gd name="T4" fmla="*/ 13 w 163"/>
                <a:gd name="T5" fmla="*/ 0 h 199"/>
                <a:gd name="T6" fmla="*/ 0 w 163"/>
                <a:gd name="T7" fmla="*/ 6 h 199"/>
                <a:gd name="T8" fmla="*/ 49 w 163"/>
                <a:gd name="T9" fmla="*/ 124 h 199"/>
                <a:gd name="T10" fmla="*/ 49 w 163"/>
                <a:gd name="T11" fmla="*/ 199 h 199"/>
                <a:gd name="T12" fmla="*/ 51 w 163"/>
                <a:gd name="T13" fmla="*/ 199 h 199"/>
                <a:gd name="T14" fmla="*/ 163 w 163"/>
                <a:gd name="T15" fmla="*/ 176 h 199"/>
                <a:gd name="T16" fmla="*/ 163 w 163"/>
                <a:gd name="T17" fmla="*/ 176 h 199"/>
                <a:gd name="T18" fmla="*/ 163 w 163"/>
                <a:gd name="T19" fmla="*/ 108 h 199"/>
                <a:gd name="T20" fmla="*/ 88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88" y="0"/>
                  </a:moveTo>
                  <a:cubicBezTo>
                    <a:pt x="51" y="50"/>
                    <a:pt x="51" y="50"/>
                    <a:pt x="51" y="50"/>
                  </a:cubicBezTo>
                  <a:cubicBezTo>
                    <a:pt x="13" y="0"/>
                    <a:pt x="13" y="0"/>
                    <a:pt x="13" y="0"/>
                  </a:cubicBezTo>
                  <a:cubicBezTo>
                    <a:pt x="9" y="2"/>
                    <a:pt x="4" y="3"/>
                    <a:pt x="0" y="6"/>
                  </a:cubicBezTo>
                  <a:cubicBezTo>
                    <a:pt x="30" y="36"/>
                    <a:pt x="49" y="78"/>
                    <a:pt x="49" y="124"/>
                  </a:cubicBezTo>
                  <a:cubicBezTo>
                    <a:pt x="49" y="199"/>
                    <a:pt x="49" y="199"/>
                    <a:pt x="49" y="199"/>
                  </a:cubicBezTo>
                  <a:cubicBezTo>
                    <a:pt x="50" y="199"/>
                    <a:pt x="50" y="199"/>
                    <a:pt x="51" y="199"/>
                  </a:cubicBezTo>
                  <a:cubicBezTo>
                    <a:pt x="112" y="199"/>
                    <a:pt x="161" y="189"/>
                    <a:pt x="163" y="176"/>
                  </a:cubicBezTo>
                  <a:cubicBezTo>
                    <a:pt x="163" y="176"/>
                    <a:pt x="163" y="176"/>
                    <a:pt x="163" y="176"/>
                  </a:cubicBezTo>
                  <a:cubicBezTo>
                    <a:pt x="163" y="108"/>
                    <a:pt x="163" y="108"/>
                    <a:pt x="163" y="108"/>
                  </a:cubicBezTo>
                  <a:cubicBezTo>
                    <a:pt x="163" y="58"/>
                    <a:pt x="132" y="16"/>
                    <a:pt x="8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solidFill>
                  <a:schemeClr val="tx1">
                    <a:lumMod val="85000"/>
                    <a:lumOff val="15000"/>
                  </a:schemeClr>
                </a:solidFill>
              </a:endParaRPr>
            </a:p>
          </p:txBody>
        </p:sp>
      </p:grpSp>
      <p:sp>
        <p:nvSpPr>
          <p:cNvPr id="46" name="矩形 45"/>
          <p:cNvSpPr/>
          <p:nvPr/>
        </p:nvSpPr>
        <p:spPr>
          <a:xfrm>
            <a:off x="5218584" y="3447482"/>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人力资源管理意识</a:t>
            </a:r>
          </a:p>
        </p:txBody>
      </p:sp>
      <p:sp>
        <p:nvSpPr>
          <p:cNvPr id="47" name="矩形 46"/>
          <p:cNvSpPr/>
          <p:nvPr/>
        </p:nvSpPr>
        <p:spPr>
          <a:xfrm>
            <a:off x="5218584" y="1921005"/>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专业的知识与技能</a:t>
            </a:r>
          </a:p>
        </p:txBody>
      </p:sp>
      <p:sp>
        <p:nvSpPr>
          <p:cNvPr id="48" name="矩形 47"/>
          <p:cNvSpPr/>
          <p:nvPr/>
        </p:nvSpPr>
        <p:spPr>
          <a:xfrm>
            <a:off x="3619099" y="2586634"/>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良好的心态</a:t>
            </a:r>
          </a:p>
        </p:txBody>
      </p:sp>
      <p:sp>
        <p:nvSpPr>
          <p:cNvPr id="49" name="矩形 48"/>
          <p:cNvSpPr/>
          <p:nvPr/>
        </p:nvSpPr>
        <p:spPr>
          <a:xfrm>
            <a:off x="3591982" y="2901627"/>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持之以恒的毅力</a:t>
            </a:r>
          </a:p>
        </p:txBody>
      </p:sp>
      <p:sp>
        <p:nvSpPr>
          <p:cNvPr id="50" name="矩形 49"/>
          <p:cNvSpPr/>
          <p:nvPr/>
        </p:nvSpPr>
        <p:spPr>
          <a:xfrm>
            <a:off x="6674412" y="2618782"/>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全面的知识结构</a:t>
            </a:r>
          </a:p>
        </p:txBody>
      </p:sp>
      <p:sp>
        <p:nvSpPr>
          <p:cNvPr id="51" name="矩形 50"/>
          <p:cNvSpPr/>
          <p:nvPr/>
        </p:nvSpPr>
        <p:spPr>
          <a:xfrm>
            <a:off x="6695478" y="2940790"/>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人文素质修养</a:t>
            </a:r>
          </a:p>
        </p:txBody>
      </p:sp>
      <p:sp>
        <p:nvSpPr>
          <p:cNvPr id="52" name="矩形 51"/>
          <p:cNvSpPr/>
          <p:nvPr/>
        </p:nvSpPr>
        <p:spPr>
          <a:xfrm>
            <a:off x="847694" y="2333982"/>
            <a:ext cx="1499269"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处理问题能力</a:t>
            </a:r>
          </a:p>
        </p:txBody>
      </p:sp>
      <p:sp>
        <p:nvSpPr>
          <p:cNvPr id="53" name="矩形 52"/>
          <p:cNvSpPr/>
          <p:nvPr/>
        </p:nvSpPr>
        <p:spPr>
          <a:xfrm>
            <a:off x="687603" y="2605591"/>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SILVING ISSUES</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54" name="矩形 53"/>
          <p:cNvSpPr/>
          <p:nvPr/>
        </p:nvSpPr>
        <p:spPr>
          <a:xfrm>
            <a:off x="978320" y="3628338"/>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就职心态</a:t>
            </a:r>
          </a:p>
        </p:txBody>
      </p:sp>
      <p:sp>
        <p:nvSpPr>
          <p:cNvPr id="55" name="矩形 54"/>
          <p:cNvSpPr/>
          <p:nvPr/>
        </p:nvSpPr>
        <p:spPr>
          <a:xfrm>
            <a:off x="687603" y="3899949"/>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MENTALITY</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56" name="矩形 55"/>
          <p:cNvSpPr/>
          <p:nvPr/>
        </p:nvSpPr>
        <p:spPr>
          <a:xfrm>
            <a:off x="978321" y="2980803"/>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责任与义务</a:t>
            </a:r>
          </a:p>
        </p:txBody>
      </p:sp>
      <p:sp>
        <p:nvSpPr>
          <p:cNvPr id="57" name="矩形 56"/>
          <p:cNvSpPr/>
          <p:nvPr/>
        </p:nvSpPr>
        <p:spPr>
          <a:xfrm>
            <a:off x="687603" y="3252412"/>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DUTY</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58" name="TextBox 5"/>
          <p:cNvSpPr txBox="1"/>
          <p:nvPr/>
        </p:nvSpPr>
        <p:spPr>
          <a:xfrm>
            <a:off x="-396502" y="234337"/>
            <a:ext cx="4083350" cy="400110"/>
          </a:xfrm>
          <a:prstGeom prst="rect">
            <a:avLst/>
          </a:prstGeom>
          <a:noFill/>
        </p:spPr>
        <p:txBody>
          <a:bodyPr wrap="square" rtlCol="0">
            <a:spAutoFit/>
          </a:bodyPr>
          <a:lstStyle/>
          <a:p>
            <a:pPr algn="ctr"/>
            <a:r>
              <a:rPr lang="en-US" altLang="zh-CN" sz="2000" kern="200" dirty="0">
                <a:solidFill>
                  <a:srgbClr val="C00000"/>
                </a:solidFill>
                <a:latin typeface="Ebrima" panose="02000000000000000000" pitchFamily="2" charset="0"/>
                <a:ea typeface="Ebrima" panose="02000000000000000000" pitchFamily="2" charset="0"/>
                <a:cs typeface="Ebrima" panose="02000000000000000000" pitchFamily="2" charset="0"/>
              </a:rPr>
              <a:t>RESUME</a:t>
            </a:r>
            <a:endParaRPr lang="zh-CN" altLang="en-US" sz="2000" kern="200" dirty="0">
              <a:solidFill>
                <a:srgbClr val="C00000"/>
              </a:solidFill>
              <a:latin typeface="Ebrima" panose="02000000000000000000" pitchFamily="2" charset="0"/>
              <a:ea typeface="微软雅黑" panose="020B0503020204020204" pitchFamily="34" charset="-122"/>
              <a:cs typeface="Ebrima" panose="02000000000000000000" pitchFamily="2" charset="0"/>
            </a:endParaRPr>
          </a:p>
        </p:txBody>
      </p:sp>
    </p:spTree>
    <p:extLst>
      <p:ext uri="{BB962C8B-B14F-4D97-AF65-F5344CB8AC3E}">
        <p14:creationId xmlns:p14="http://schemas.microsoft.com/office/powerpoint/2010/main" val="32918423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childTnLst>
                          </p:cTn>
                        </p:par>
                        <p:par>
                          <p:cTn id="11" fill="hold">
                            <p:stCondLst>
                              <p:cond delay="500"/>
                            </p:stCondLst>
                            <p:childTnLst>
                              <p:par>
                                <p:cTn id="12" presetID="22" presetClass="entr" presetSubtype="1" fill="hold" nodeType="after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wipe(up)">
                                      <p:cBhvr>
                                        <p:cTn id="14" dur="500"/>
                                        <p:tgtEl>
                                          <p:spTgt spid="29"/>
                                        </p:tgtEl>
                                      </p:cBhvr>
                                    </p:animEffect>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500" fill="hold"/>
                                        <p:tgtEl>
                                          <p:spTgt spid="27"/>
                                        </p:tgtEl>
                                        <p:attrNameLst>
                                          <p:attrName>ppt_x</p:attrName>
                                        </p:attrNameLst>
                                      </p:cBhvr>
                                      <p:tavLst>
                                        <p:tav tm="0">
                                          <p:val>
                                            <p:strVal val="#ppt_x"/>
                                          </p:val>
                                        </p:tav>
                                        <p:tav tm="100000">
                                          <p:val>
                                            <p:strVal val="#ppt_x"/>
                                          </p:val>
                                        </p:tav>
                                      </p:tavLst>
                                    </p:anim>
                                    <p:anim calcmode="lin" valueType="num">
                                      <p:cBhvr additive="base">
                                        <p:cTn id="19" dur="500" fill="hold"/>
                                        <p:tgtEl>
                                          <p:spTgt spid="27"/>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additive="base">
                                        <p:cTn id="22" dur="500" fill="hold"/>
                                        <p:tgtEl>
                                          <p:spTgt spid="28"/>
                                        </p:tgtEl>
                                        <p:attrNameLst>
                                          <p:attrName>ppt_x</p:attrName>
                                        </p:attrNameLst>
                                      </p:cBhvr>
                                      <p:tavLst>
                                        <p:tav tm="0">
                                          <p:val>
                                            <p:strVal val="#ppt_x"/>
                                          </p:val>
                                        </p:tav>
                                        <p:tav tm="100000">
                                          <p:val>
                                            <p:strVal val="#ppt_x"/>
                                          </p:val>
                                        </p:tav>
                                      </p:tavLst>
                                    </p:anim>
                                    <p:anim calcmode="lin" valueType="num">
                                      <p:cBhvr additive="base">
                                        <p:cTn id="23" dur="500" fill="hold"/>
                                        <p:tgtEl>
                                          <p:spTgt spid="28"/>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52"/>
                                        </p:tgtEl>
                                        <p:attrNameLst>
                                          <p:attrName>style.visibility</p:attrName>
                                        </p:attrNameLst>
                                      </p:cBhvr>
                                      <p:to>
                                        <p:strVal val="visible"/>
                                      </p:to>
                                    </p:set>
                                    <p:anim calcmode="lin" valueType="num">
                                      <p:cBhvr additive="base">
                                        <p:cTn id="26" dur="500" fill="hold"/>
                                        <p:tgtEl>
                                          <p:spTgt spid="52"/>
                                        </p:tgtEl>
                                        <p:attrNameLst>
                                          <p:attrName>ppt_x</p:attrName>
                                        </p:attrNameLst>
                                      </p:cBhvr>
                                      <p:tavLst>
                                        <p:tav tm="0">
                                          <p:val>
                                            <p:strVal val="#ppt_x"/>
                                          </p:val>
                                        </p:tav>
                                        <p:tav tm="100000">
                                          <p:val>
                                            <p:strVal val="#ppt_x"/>
                                          </p:val>
                                        </p:tav>
                                      </p:tavLst>
                                    </p:anim>
                                    <p:anim calcmode="lin" valueType="num">
                                      <p:cBhvr additive="base">
                                        <p:cTn id="27" dur="500" fill="hold"/>
                                        <p:tgtEl>
                                          <p:spTgt spid="52"/>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53"/>
                                        </p:tgtEl>
                                        <p:attrNameLst>
                                          <p:attrName>style.visibility</p:attrName>
                                        </p:attrNameLst>
                                      </p:cBhvr>
                                      <p:to>
                                        <p:strVal val="visible"/>
                                      </p:to>
                                    </p:set>
                                    <p:anim calcmode="lin" valueType="num">
                                      <p:cBhvr additive="base">
                                        <p:cTn id="30" dur="500" fill="hold"/>
                                        <p:tgtEl>
                                          <p:spTgt spid="53"/>
                                        </p:tgtEl>
                                        <p:attrNameLst>
                                          <p:attrName>ppt_x</p:attrName>
                                        </p:attrNameLst>
                                      </p:cBhvr>
                                      <p:tavLst>
                                        <p:tav tm="0">
                                          <p:val>
                                            <p:strVal val="#ppt_x"/>
                                          </p:val>
                                        </p:tav>
                                        <p:tav tm="100000">
                                          <p:val>
                                            <p:strVal val="#ppt_x"/>
                                          </p:val>
                                        </p:tav>
                                      </p:tavLst>
                                    </p:anim>
                                    <p:anim calcmode="lin" valueType="num">
                                      <p:cBhvr additive="base">
                                        <p:cTn id="31" dur="500" fill="hold"/>
                                        <p:tgtEl>
                                          <p:spTgt spid="53"/>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54"/>
                                        </p:tgtEl>
                                        <p:attrNameLst>
                                          <p:attrName>style.visibility</p:attrName>
                                        </p:attrNameLst>
                                      </p:cBhvr>
                                      <p:to>
                                        <p:strVal val="visible"/>
                                      </p:to>
                                    </p:set>
                                    <p:anim calcmode="lin" valueType="num">
                                      <p:cBhvr additive="base">
                                        <p:cTn id="34" dur="500" fill="hold"/>
                                        <p:tgtEl>
                                          <p:spTgt spid="54"/>
                                        </p:tgtEl>
                                        <p:attrNameLst>
                                          <p:attrName>ppt_x</p:attrName>
                                        </p:attrNameLst>
                                      </p:cBhvr>
                                      <p:tavLst>
                                        <p:tav tm="0">
                                          <p:val>
                                            <p:strVal val="#ppt_x"/>
                                          </p:val>
                                        </p:tav>
                                        <p:tav tm="100000">
                                          <p:val>
                                            <p:strVal val="#ppt_x"/>
                                          </p:val>
                                        </p:tav>
                                      </p:tavLst>
                                    </p:anim>
                                    <p:anim calcmode="lin" valueType="num">
                                      <p:cBhvr additive="base">
                                        <p:cTn id="35" dur="500" fill="hold"/>
                                        <p:tgtEl>
                                          <p:spTgt spid="54"/>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55"/>
                                        </p:tgtEl>
                                        <p:attrNameLst>
                                          <p:attrName>style.visibility</p:attrName>
                                        </p:attrNameLst>
                                      </p:cBhvr>
                                      <p:to>
                                        <p:strVal val="visible"/>
                                      </p:to>
                                    </p:set>
                                    <p:anim calcmode="lin" valueType="num">
                                      <p:cBhvr additive="base">
                                        <p:cTn id="38" dur="500" fill="hold"/>
                                        <p:tgtEl>
                                          <p:spTgt spid="55"/>
                                        </p:tgtEl>
                                        <p:attrNameLst>
                                          <p:attrName>ppt_x</p:attrName>
                                        </p:attrNameLst>
                                      </p:cBhvr>
                                      <p:tavLst>
                                        <p:tav tm="0">
                                          <p:val>
                                            <p:strVal val="#ppt_x"/>
                                          </p:val>
                                        </p:tav>
                                        <p:tav tm="100000">
                                          <p:val>
                                            <p:strVal val="#ppt_x"/>
                                          </p:val>
                                        </p:tav>
                                      </p:tavLst>
                                    </p:anim>
                                    <p:anim calcmode="lin" valueType="num">
                                      <p:cBhvr additive="base">
                                        <p:cTn id="39" dur="500" fill="hold"/>
                                        <p:tgtEl>
                                          <p:spTgt spid="55"/>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56"/>
                                        </p:tgtEl>
                                        <p:attrNameLst>
                                          <p:attrName>style.visibility</p:attrName>
                                        </p:attrNameLst>
                                      </p:cBhvr>
                                      <p:to>
                                        <p:strVal val="visible"/>
                                      </p:to>
                                    </p:set>
                                    <p:anim calcmode="lin" valueType="num">
                                      <p:cBhvr additive="base">
                                        <p:cTn id="42" dur="500" fill="hold"/>
                                        <p:tgtEl>
                                          <p:spTgt spid="56"/>
                                        </p:tgtEl>
                                        <p:attrNameLst>
                                          <p:attrName>ppt_x</p:attrName>
                                        </p:attrNameLst>
                                      </p:cBhvr>
                                      <p:tavLst>
                                        <p:tav tm="0">
                                          <p:val>
                                            <p:strVal val="#ppt_x"/>
                                          </p:val>
                                        </p:tav>
                                        <p:tav tm="100000">
                                          <p:val>
                                            <p:strVal val="#ppt_x"/>
                                          </p:val>
                                        </p:tav>
                                      </p:tavLst>
                                    </p:anim>
                                    <p:anim calcmode="lin" valueType="num">
                                      <p:cBhvr additive="base">
                                        <p:cTn id="43" dur="500" fill="hold"/>
                                        <p:tgtEl>
                                          <p:spTgt spid="56"/>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57"/>
                                        </p:tgtEl>
                                        <p:attrNameLst>
                                          <p:attrName>style.visibility</p:attrName>
                                        </p:attrNameLst>
                                      </p:cBhvr>
                                      <p:to>
                                        <p:strVal val="visible"/>
                                      </p:to>
                                    </p:set>
                                    <p:anim calcmode="lin" valueType="num">
                                      <p:cBhvr additive="base">
                                        <p:cTn id="46" dur="500" fill="hold"/>
                                        <p:tgtEl>
                                          <p:spTgt spid="57"/>
                                        </p:tgtEl>
                                        <p:attrNameLst>
                                          <p:attrName>ppt_x</p:attrName>
                                        </p:attrNameLst>
                                      </p:cBhvr>
                                      <p:tavLst>
                                        <p:tav tm="0">
                                          <p:val>
                                            <p:strVal val="#ppt_x"/>
                                          </p:val>
                                        </p:tav>
                                        <p:tav tm="100000">
                                          <p:val>
                                            <p:strVal val="#ppt_x"/>
                                          </p:val>
                                        </p:tav>
                                      </p:tavLst>
                                    </p:anim>
                                    <p:anim calcmode="lin" valueType="num">
                                      <p:cBhvr additive="base">
                                        <p:cTn id="47" dur="500" fill="hold"/>
                                        <p:tgtEl>
                                          <p:spTgt spid="57"/>
                                        </p:tgtEl>
                                        <p:attrNameLst>
                                          <p:attrName>ppt_y</p:attrName>
                                        </p:attrNameLst>
                                      </p:cBhvr>
                                      <p:tavLst>
                                        <p:tav tm="0">
                                          <p:val>
                                            <p:strVal val="1+#ppt_h/2"/>
                                          </p:val>
                                        </p:tav>
                                        <p:tav tm="100000">
                                          <p:val>
                                            <p:strVal val="#ppt_y"/>
                                          </p:val>
                                        </p:tav>
                                      </p:tavLst>
                                    </p:anim>
                                  </p:childTnLst>
                                </p:cTn>
                              </p:par>
                            </p:childTnLst>
                          </p:cTn>
                        </p:par>
                        <p:par>
                          <p:cTn id="48" fill="hold">
                            <p:stCondLst>
                              <p:cond delay="1500"/>
                            </p:stCondLst>
                            <p:childTnLst>
                              <p:par>
                                <p:cTn id="49" presetID="42" presetClass="path" presetSubtype="0" accel="50000" decel="50000" fill="hold" grpId="0" nodeType="afterEffect">
                                  <p:stCondLst>
                                    <p:cond delay="0"/>
                                  </p:stCondLst>
                                  <p:childTnLst>
                                    <p:animMotion origin="layout" path="M -3.61111E-6 -2.22222E-6 L -3.61111E-6 0.1225 " pathEditMode="relative" rAng="0" ptsTypes="AA">
                                      <p:cBhvr>
                                        <p:cTn id="50" dur="1000" fill="hold"/>
                                        <p:tgtEl>
                                          <p:spTgt spid="26"/>
                                        </p:tgtEl>
                                        <p:attrNameLst>
                                          <p:attrName>ppt_x</p:attrName>
                                          <p:attrName>ppt_y</p:attrName>
                                        </p:attrNameLst>
                                      </p:cBhvr>
                                      <p:rCtr x="0" y="6111"/>
                                    </p:animMotion>
                                  </p:childTnLst>
                                </p:cTn>
                              </p:par>
                              <p:par>
                                <p:cTn id="51" presetID="3" presetClass="emph" presetSubtype="2" fill="hold" grpId="1" nodeType="withEffect">
                                  <p:stCondLst>
                                    <p:cond delay="0"/>
                                  </p:stCondLst>
                                  <p:childTnLst>
                                    <p:animClr clrSpc="rgb" dir="cw">
                                      <p:cBhvr override="childStyle">
                                        <p:cTn id="52" dur="1000" fill="hold"/>
                                        <p:tgtEl>
                                          <p:spTgt spid="27"/>
                                        </p:tgtEl>
                                        <p:attrNameLst>
                                          <p:attrName>style.color</p:attrName>
                                        </p:attrNameLst>
                                      </p:cBhvr>
                                      <p:to>
                                        <a:schemeClr val="accent2"/>
                                      </p:to>
                                    </p:animClr>
                                  </p:childTnLst>
                                </p:cTn>
                              </p:par>
                              <p:par>
                                <p:cTn id="53" presetID="3" presetClass="emph" presetSubtype="2" fill="hold" grpId="1" nodeType="withEffect">
                                  <p:stCondLst>
                                    <p:cond delay="0"/>
                                  </p:stCondLst>
                                  <p:childTnLst>
                                    <p:animClr clrSpc="rgb" dir="cw">
                                      <p:cBhvr override="childStyle">
                                        <p:cTn id="54" dur="1000" fill="hold"/>
                                        <p:tgtEl>
                                          <p:spTgt spid="28"/>
                                        </p:tgtEl>
                                        <p:attrNameLst>
                                          <p:attrName>style.color</p:attrName>
                                        </p:attrNameLst>
                                      </p:cBhvr>
                                      <p:to>
                                        <a:schemeClr val="accent2"/>
                                      </p:to>
                                    </p:animClr>
                                  </p:childTnLst>
                                </p:cTn>
                              </p:par>
                            </p:childTnLst>
                          </p:cTn>
                        </p:par>
                        <p:par>
                          <p:cTn id="55" fill="hold">
                            <p:stCondLst>
                              <p:cond delay="2500"/>
                            </p:stCondLst>
                            <p:childTnLst>
                              <p:par>
                                <p:cTn id="56" presetID="10" presetClass="entr" presetSubtype="0" fill="hold" nodeType="after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fade">
                                      <p:cBhvr>
                                        <p:cTn id="58" dur="500"/>
                                        <p:tgtEl>
                                          <p:spTgt spid="18"/>
                                        </p:tgtEl>
                                      </p:cBhvr>
                                    </p:animEffect>
                                  </p:childTnLst>
                                </p:cTn>
                              </p:par>
                            </p:childTnLst>
                          </p:cTn>
                        </p:par>
                        <p:par>
                          <p:cTn id="59" fill="hold">
                            <p:stCondLst>
                              <p:cond delay="3000"/>
                            </p:stCondLst>
                            <p:childTnLst>
                              <p:par>
                                <p:cTn id="60" presetID="12" presetClass="entr" presetSubtype="1" fill="hold" grpId="0" nodeType="afterEffect">
                                  <p:stCondLst>
                                    <p:cond delay="0"/>
                                  </p:stCondLst>
                                  <p:iterate type="lt">
                                    <p:tmPct val="0"/>
                                  </p:iterate>
                                  <p:childTnLst>
                                    <p:set>
                                      <p:cBhvr>
                                        <p:cTn id="61" dur="1" fill="hold">
                                          <p:stCondLst>
                                            <p:cond delay="0"/>
                                          </p:stCondLst>
                                        </p:cTn>
                                        <p:tgtEl>
                                          <p:spTgt spid="46"/>
                                        </p:tgtEl>
                                        <p:attrNameLst>
                                          <p:attrName>style.visibility</p:attrName>
                                        </p:attrNameLst>
                                      </p:cBhvr>
                                      <p:to>
                                        <p:strVal val="visible"/>
                                      </p:to>
                                    </p:set>
                                    <p:anim calcmode="lin" valueType="num">
                                      <p:cBhvr additive="base">
                                        <p:cTn id="62" dur="500"/>
                                        <p:tgtEl>
                                          <p:spTgt spid="46"/>
                                        </p:tgtEl>
                                        <p:attrNameLst>
                                          <p:attrName>ppt_y</p:attrName>
                                        </p:attrNameLst>
                                      </p:cBhvr>
                                      <p:tavLst>
                                        <p:tav tm="0">
                                          <p:val>
                                            <p:strVal val="#ppt_y-#ppt_h*1.125000"/>
                                          </p:val>
                                        </p:tav>
                                        <p:tav tm="100000">
                                          <p:val>
                                            <p:strVal val="#ppt_y"/>
                                          </p:val>
                                        </p:tav>
                                      </p:tavLst>
                                    </p:anim>
                                    <p:animEffect transition="in" filter="wipe(down)">
                                      <p:cBhvr>
                                        <p:cTn id="63" dur="500"/>
                                        <p:tgtEl>
                                          <p:spTgt spid="46"/>
                                        </p:tgtEl>
                                      </p:cBhvr>
                                    </p:animEffect>
                                  </p:childTnLst>
                                </p:cTn>
                              </p:par>
                              <p:par>
                                <p:cTn id="64" presetID="12" presetClass="entr" presetSubtype="4" fill="hold" grpId="0" nodeType="withEffect">
                                  <p:stCondLst>
                                    <p:cond delay="0"/>
                                  </p:stCondLst>
                                  <p:iterate type="lt">
                                    <p:tmPct val="0"/>
                                  </p:iterate>
                                  <p:childTnLst>
                                    <p:set>
                                      <p:cBhvr>
                                        <p:cTn id="65" dur="1" fill="hold">
                                          <p:stCondLst>
                                            <p:cond delay="0"/>
                                          </p:stCondLst>
                                        </p:cTn>
                                        <p:tgtEl>
                                          <p:spTgt spid="47"/>
                                        </p:tgtEl>
                                        <p:attrNameLst>
                                          <p:attrName>style.visibility</p:attrName>
                                        </p:attrNameLst>
                                      </p:cBhvr>
                                      <p:to>
                                        <p:strVal val="visible"/>
                                      </p:to>
                                    </p:set>
                                    <p:anim calcmode="lin" valueType="num">
                                      <p:cBhvr additive="base">
                                        <p:cTn id="66" dur="500"/>
                                        <p:tgtEl>
                                          <p:spTgt spid="47"/>
                                        </p:tgtEl>
                                        <p:attrNameLst>
                                          <p:attrName>ppt_y</p:attrName>
                                        </p:attrNameLst>
                                      </p:cBhvr>
                                      <p:tavLst>
                                        <p:tav tm="0">
                                          <p:val>
                                            <p:strVal val="#ppt_y+#ppt_h*1.125000"/>
                                          </p:val>
                                        </p:tav>
                                        <p:tav tm="100000">
                                          <p:val>
                                            <p:strVal val="#ppt_y"/>
                                          </p:val>
                                        </p:tav>
                                      </p:tavLst>
                                    </p:anim>
                                    <p:animEffect transition="in" filter="wipe(up)">
                                      <p:cBhvr>
                                        <p:cTn id="67" dur="500"/>
                                        <p:tgtEl>
                                          <p:spTgt spid="47"/>
                                        </p:tgtEl>
                                      </p:cBhvr>
                                    </p:animEffect>
                                  </p:childTnLst>
                                </p:cTn>
                              </p:par>
                            </p:childTnLst>
                          </p:cTn>
                        </p:par>
                        <p:par>
                          <p:cTn id="68" fill="hold">
                            <p:stCondLst>
                              <p:cond delay="3500"/>
                            </p:stCondLst>
                            <p:childTnLst>
                              <p:par>
                                <p:cTn id="69" presetID="12" presetClass="entr" presetSubtype="1" fill="hold" grpId="0" nodeType="afterEffect">
                                  <p:stCondLst>
                                    <p:cond delay="0"/>
                                  </p:stCondLst>
                                  <p:iterate type="lt">
                                    <p:tmPct val="0"/>
                                  </p:iterate>
                                  <p:childTnLst>
                                    <p:set>
                                      <p:cBhvr>
                                        <p:cTn id="70" dur="1" fill="hold">
                                          <p:stCondLst>
                                            <p:cond delay="0"/>
                                          </p:stCondLst>
                                        </p:cTn>
                                        <p:tgtEl>
                                          <p:spTgt spid="48"/>
                                        </p:tgtEl>
                                        <p:attrNameLst>
                                          <p:attrName>style.visibility</p:attrName>
                                        </p:attrNameLst>
                                      </p:cBhvr>
                                      <p:to>
                                        <p:strVal val="visible"/>
                                      </p:to>
                                    </p:set>
                                    <p:anim calcmode="lin" valueType="num">
                                      <p:cBhvr additive="base">
                                        <p:cTn id="71" dur="500"/>
                                        <p:tgtEl>
                                          <p:spTgt spid="48"/>
                                        </p:tgtEl>
                                        <p:attrNameLst>
                                          <p:attrName>ppt_y</p:attrName>
                                        </p:attrNameLst>
                                      </p:cBhvr>
                                      <p:tavLst>
                                        <p:tav tm="0">
                                          <p:val>
                                            <p:strVal val="#ppt_y-#ppt_h*1.125000"/>
                                          </p:val>
                                        </p:tav>
                                        <p:tav tm="100000">
                                          <p:val>
                                            <p:strVal val="#ppt_y"/>
                                          </p:val>
                                        </p:tav>
                                      </p:tavLst>
                                    </p:anim>
                                    <p:animEffect transition="in" filter="wipe(down)">
                                      <p:cBhvr>
                                        <p:cTn id="72" dur="500"/>
                                        <p:tgtEl>
                                          <p:spTgt spid="48"/>
                                        </p:tgtEl>
                                      </p:cBhvr>
                                    </p:animEffect>
                                  </p:childTnLst>
                                </p:cTn>
                              </p:par>
                              <p:par>
                                <p:cTn id="73" presetID="12" presetClass="entr" presetSubtype="1" fill="hold" grpId="0" nodeType="withEffect">
                                  <p:stCondLst>
                                    <p:cond delay="0"/>
                                  </p:stCondLst>
                                  <p:iterate type="lt">
                                    <p:tmPct val="0"/>
                                  </p:iterate>
                                  <p:childTnLst>
                                    <p:set>
                                      <p:cBhvr>
                                        <p:cTn id="74" dur="1" fill="hold">
                                          <p:stCondLst>
                                            <p:cond delay="0"/>
                                          </p:stCondLst>
                                        </p:cTn>
                                        <p:tgtEl>
                                          <p:spTgt spid="49"/>
                                        </p:tgtEl>
                                        <p:attrNameLst>
                                          <p:attrName>style.visibility</p:attrName>
                                        </p:attrNameLst>
                                      </p:cBhvr>
                                      <p:to>
                                        <p:strVal val="visible"/>
                                      </p:to>
                                    </p:set>
                                    <p:anim calcmode="lin" valueType="num">
                                      <p:cBhvr additive="base">
                                        <p:cTn id="75" dur="500"/>
                                        <p:tgtEl>
                                          <p:spTgt spid="49"/>
                                        </p:tgtEl>
                                        <p:attrNameLst>
                                          <p:attrName>ppt_y</p:attrName>
                                        </p:attrNameLst>
                                      </p:cBhvr>
                                      <p:tavLst>
                                        <p:tav tm="0">
                                          <p:val>
                                            <p:strVal val="#ppt_y-#ppt_h*1.125000"/>
                                          </p:val>
                                        </p:tav>
                                        <p:tav tm="100000">
                                          <p:val>
                                            <p:strVal val="#ppt_y"/>
                                          </p:val>
                                        </p:tav>
                                      </p:tavLst>
                                    </p:anim>
                                    <p:animEffect transition="in" filter="wipe(down)">
                                      <p:cBhvr>
                                        <p:cTn id="76" dur="500"/>
                                        <p:tgtEl>
                                          <p:spTgt spid="49"/>
                                        </p:tgtEl>
                                      </p:cBhvr>
                                    </p:animEffect>
                                  </p:childTnLst>
                                </p:cTn>
                              </p:par>
                              <p:par>
                                <p:cTn id="77" presetID="12" presetClass="entr" presetSubtype="4" fill="hold" grpId="0" nodeType="withEffect">
                                  <p:stCondLst>
                                    <p:cond delay="0"/>
                                  </p:stCondLst>
                                  <p:iterate type="lt">
                                    <p:tmPct val="0"/>
                                  </p:iterate>
                                  <p:childTnLst>
                                    <p:set>
                                      <p:cBhvr>
                                        <p:cTn id="78" dur="1" fill="hold">
                                          <p:stCondLst>
                                            <p:cond delay="0"/>
                                          </p:stCondLst>
                                        </p:cTn>
                                        <p:tgtEl>
                                          <p:spTgt spid="50"/>
                                        </p:tgtEl>
                                        <p:attrNameLst>
                                          <p:attrName>style.visibility</p:attrName>
                                        </p:attrNameLst>
                                      </p:cBhvr>
                                      <p:to>
                                        <p:strVal val="visible"/>
                                      </p:to>
                                    </p:set>
                                    <p:anim calcmode="lin" valueType="num">
                                      <p:cBhvr additive="base">
                                        <p:cTn id="79" dur="500"/>
                                        <p:tgtEl>
                                          <p:spTgt spid="50"/>
                                        </p:tgtEl>
                                        <p:attrNameLst>
                                          <p:attrName>ppt_y</p:attrName>
                                        </p:attrNameLst>
                                      </p:cBhvr>
                                      <p:tavLst>
                                        <p:tav tm="0">
                                          <p:val>
                                            <p:strVal val="#ppt_y+#ppt_h*1.125000"/>
                                          </p:val>
                                        </p:tav>
                                        <p:tav tm="100000">
                                          <p:val>
                                            <p:strVal val="#ppt_y"/>
                                          </p:val>
                                        </p:tav>
                                      </p:tavLst>
                                    </p:anim>
                                    <p:animEffect transition="in" filter="wipe(up)">
                                      <p:cBhvr>
                                        <p:cTn id="80" dur="500"/>
                                        <p:tgtEl>
                                          <p:spTgt spid="50"/>
                                        </p:tgtEl>
                                      </p:cBhvr>
                                    </p:animEffect>
                                  </p:childTnLst>
                                </p:cTn>
                              </p:par>
                              <p:par>
                                <p:cTn id="81" presetID="12" presetClass="entr" presetSubtype="4" fill="hold" grpId="0" nodeType="withEffect">
                                  <p:stCondLst>
                                    <p:cond delay="0"/>
                                  </p:stCondLst>
                                  <p:iterate type="lt">
                                    <p:tmPct val="0"/>
                                  </p:iterate>
                                  <p:childTnLst>
                                    <p:set>
                                      <p:cBhvr>
                                        <p:cTn id="82" dur="1" fill="hold">
                                          <p:stCondLst>
                                            <p:cond delay="0"/>
                                          </p:stCondLst>
                                        </p:cTn>
                                        <p:tgtEl>
                                          <p:spTgt spid="51"/>
                                        </p:tgtEl>
                                        <p:attrNameLst>
                                          <p:attrName>style.visibility</p:attrName>
                                        </p:attrNameLst>
                                      </p:cBhvr>
                                      <p:to>
                                        <p:strVal val="visible"/>
                                      </p:to>
                                    </p:set>
                                    <p:anim calcmode="lin" valueType="num">
                                      <p:cBhvr additive="base">
                                        <p:cTn id="83" dur="500"/>
                                        <p:tgtEl>
                                          <p:spTgt spid="51"/>
                                        </p:tgtEl>
                                        <p:attrNameLst>
                                          <p:attrName>ppt_y</p:attrName>
                                        </p:attrNameLst>
                                      </p:cBhvr>
                                      <p:tavLst>
                                        <p:tav tm="0">
                                          <p:val>
                                            <p:strVal val="#ppt_y+#ppt_h*1.125000"/>
                                          </p:val>
                                        </p:tav>
                                        <p:tav tm="100000">
                                          <p:val>
                                            <p:strVal val="#ppt_y"/>
                                          </p:val>
                                        </p:tav>
                                      </p:tavLst>
                                    </p:anim>
                                    <p:animEffect transition="in" filter="wipe(up)">
                                      <p:cBhvr>
                                        <p:cTn id="84" dur="500"/>
                                        <p:tgtEl>
                                          <p:spTgt spid="51"/>
                                        </p:tgtEl>
                                      </p:cBhvr>
                                    </p:animEffect>
                                  </p:childTnLst>
                                </p:cTn>
                              </p:par>
                              <p:par>
                                <p:cTn id="85" presetID="34" presetClass="emph" presetSubtype="0" fill="hold" grpId="1" nodeType="withEffect">
                                  <p:stCondLst>
                                    <p:cond delay="500"/>
                                  </p:stCondLst>
                                  <p:iterate type="lt">
                                    <p:tmPct val="10000"/>
                                  </p:iterate>
                                  <p:childTnLst>
                                    <p:animMotion origin="layout" path="M 0.0 0.0 L 0.0 -0.07213" pathEditMode="relative" ptsTypes="">
                                      <p:cBhvr>
                                        <p:cTn id="86" dur="250" accel="50000" decel="50000" autoRev="1" fill="hold">
                                          <p:stCondLst>
                                            <p:cond delay="0"/>
                                          </p:stCondLst>
                                        </p:cTn>
                                        <p:tgtEl>
                                          <p:spTgt spid="46"/>
                                        </p:tgtEl>
                                        <p:attrNameLst>
                                          <p:attrName>ppt_x</p:attrName>
                                          <p:attrName>ppt_y</p:attrName>
                                        </p:attrNameLst>
                                      </p:cBhvr>
                                    </p:animMotion>
                                    <p:animRot by="1500000">
                                      <p:cBhvr>
                                        <p:cTn id="87" dur="125" fill="hold">
                                          <p:stCondLst>
                                            <p:cond delay="0"/>
                                          </p:stCondLst>
                                        </p:cTn>
                                        <p:tgtEl>
                                          <p:spTgt spid="46"/>
                                        </p:tgtEl>
                                        <p:attrNameLst>
                                          <p:attrName>r</p:attrName>
                                        </p:attrNameLst>
                                      </p:cBhvr>
                                    </p:animRot>
                                    <p:animRot by="-1500000">
                                      <p:cBhvr>
                                        <p:cTn id="88" dur="125" fill="hold">
                                          <p:stCondLst>
                                            <p:cond delay="125"/>
                                          </p:stCondLst>
                                        </p:cTn>
                                        <p:tgtEl>
                                          <p:spTgt spid="46"/>
                                        </p:tgtEl>
                                        <p:attrNameLst>
                                          <p:attrName>r</p:attrName>
                                        </p:attrNameLst>
                                      </p:cBhvr>
                                    </p:animRot>
                                    <p:animRot by="-1500000">
                                      <p:cBhvr>
                                        <p:cTn id="89" dur="125" fill="hold">
                                          <p:stCondLst>
                                            <p:cond delay="250"/>
                                          </p:stCondLst>
                                        </p:cTn>
                                        <p:tgtEl>
                                          <p:spTgt spid="46"/>
                                        </p:tgtEl>
                                        <p:attrNameLst>
                                          <p:attrName>r</p:attrName>
                                        </p:attrNameLst>
                                      </p:cBhvr>
                                    </p:animRot>
                                    <p:animRot by="1500000">
                                      <p:cBhvr>
                                        <p:cTn id="90" dur="125" fill="hold">
                                          <p:stCondLst>
                                            <p:cond delay="375"/>
                                          </p:stCondLst>
                                        </p:cTn>
                                        <p:tgtEl>
                                          <p:spTgt spid="46"/>
                                        </p:tgtEl>
                                        <p:attrNameLst>
                                          <p:attrName>r</p:attrName>
                                        </p:attrNameLst>
                                      </p:cBhvr>
                                    </p:animRot>
                                  </p:childTnLst>
                                </p:cTn>
                              </p:par>
                              <p:par>
                                <p:cTn id="91" presetID="34" presetClass="emph" presetSubtype="0" fill="hold" grpId="1" nodeType="withEffect">
                                  <p:stCondLst>
                                    <p:cond delay="500"/>
                                  </p:stCondLst>
                                  <p:iterate type="lt">
                                    <p:tmPct val="10000"/>
                                  </p:iterate>
                                  <p:childTnLst>
                                    <p:animMotion origin="layout" path="M 0.0 0.0 L 0.0 -0.07213" pathEditMode="relative" ptsTypes="">
                                      <p:cBhvr>
                                        <p:cTn id="92" dur="250" accel="50000" decel="50000" autoRev="1" fill="hold">
                                          <p:stCondLst>
                                            <p:cond delay="0"/>
                                          </p:stCondLst>
                                        </p:cTn>
                                        <p:tgtEl>
                                          <p:spTgt spid="47"/>
                                        </p:tgtEl>
                                        <p:attrNameLst>
                                          <p:attrName>ppt_x</p:attrName>
                                          <p:attrName>ppt_y</p:attrName>
                                        </p:attrNameLst>
                                      </p:cBhvr>
                                    </p:animMotion>
                                    <p:animRot by="1500000">
                                      <p:cBhvr>
                                        <p:cTn id="93" dur="125" fill="hold">
                                          <p:stCondLst>
                                            <p:cond delay="0"/>
                                          </p:stCondLst>
                                        </p:cTn>
                                        <p:tgtEl>
                                          <p:spTgt spid="47"/>
                                        </p:tgtEl>
                                        <p:attrNameLst>
                                          <p:attrName>r</p:attrName>
                                        </p:attrNameLst>
                                      </p:cBhvr>
                                    </p:animRot>
                                    <p:animRot by="-1500000">
                                      <p:cBhvr>
                                        <p:cTn id="94" dur="125" fill="hold">
                                          <p:stCondLst>
                                            <p:cond delay="125"/>
                                          </p:stCondLst>
                                        </p:cTn>
                                        <p:tgtEl>
                                          <p:spTgt spid="47"/>
                                        </p:tgtEl>
                                        <p:attrNameLst>
                                          <p:attrName>r</p:attrName>
                                        </p:attrNameLst>
                                      </p:cBhvr>
                                    </p:animRot>
                                    <p:animRot by="-1500000">
                                      <p:cBhvr>
                                        <p:cTn id="95" dur="125" fill="hold">
                                          <p:stCondLst>
                                            <p:cond delay="250"/>
                                          </p:stCondLst>
                                        </p:cTn>
                                        <p:tgtEl>
                                          <p:spTgt spid="47"/>
                                        </p:tgtEl>
                                        <p:attrNameLst>
                                          <p:attrName>r</p:attrName>
                                        </p:attrNameLst>
                                      </p:cBhvr>
                                    </p:animRot>
                                    <p:animRot by="1500000">
                                      <p:cBhvr>
                                        <p:cTn id="96" dur="125" fill="hold">
                                          <p:stCondLst>
                                            <p:cond delay="375"/>
                                          </p:stCondLst>
                                        </p:cTn>
                                        <p:tgtEl>
                                          <p:spTgt spid="47"/>
                                        </p:tgtEl>
                                        <p:attrNameLst>
                                          <p:attrName>r</p:attrName>
                                        </p:attrNameLst>
                                      </p:cBhvr>
                                    </p:animRot>
                                  </p:childTnLst>
                                </p:cTn>
                              </p:par>
                              <p:par>
                                <p:cTn id="97" presetID="34" presetClass="emph" presetSubtype="0" fill="hold" grpId="1" nodeType="withEffect">
                                  <p:stCondLst>
                                    <p:cond delay="500"/>
                                  </p:stCondLst>
                                  <p:iterate type="lt">
                                    <p:tmPct val="10000"/>
                                  </p:iterate>
                                  <p:childTnLst>
                                    <p:animMotion origin="layout" path="M 0.0 0.0 L 0.0 -0.07213" pathEditMode="relative" ptsTypes="">
                                      <p:cBhvr>
                                        <p:cTn id="98" dur="250" accel="50000" decel="50000" autoRev="1" fill="hold">
                                          <p:stCondLst>
                                            <p:cond delay="0"/>
                                          </p:stCondLst>
                                        </p:cTn>
                                        <p:tgtEl>
                                          <p:spTgt spid="48"/>
                                        </p:tgtEl>
                                        <p:attrNameLst>
                                          <p:attrName>ppt_x</p:attrName>
                                          <p:attrName>ppt_y</p:attrName>
                                        </p:attrNameLst>
                                      </p:cBhvr>
                                    </p:animMotion>
                                    <p:animRot by="1500000">
                                      <p:cBhvr>
                                        <p:cTn id="99" dur="125" fill="hold">
                                          <p:stCondLst>
                                            <p:cond delay="0"/>
                                          </p:stCondLst>
                                        </p:cTn>
                                        <p:tgtEl>
                                          <p:spTgt spid="48"/>
                                        </p:tgtEl>
                                        <p:attrNameLst>
                                          <p:attrName>r</p:attrName>
                                        </p:attrNameLst>
                                      </p:cBhvr>
                                    </p:animRot>
                                    <p:animRot by="-1500000">
                                      <p:cBhvr>
                                        <p:cTn id="100" dur="125" fill="hold">
                                          <p:stCondLst>
                                            <p:cond delay="125"/>
                                          </p:stCondLst>
                                        </p:cTn>
                                        <p:tgtEl>
                                          <p:spTgt spid="48"/>
                                        </p:tgtEl>
                                        <p:attrNameLst>
                                          <p:attrName>r</p:attrName>
                                        </p:attrNameLst>
                                      </p:cBhvr>
                                    </p:animRot>
                                    <p:animRot by="-1500000">
                                      <p:cBhvr>
                                        <p:cTn id="101" dur="125" fill="hold">
                                          <p:stCondLst>
                                            <p:cond delay="250"/>
                                          </p:stCondLst>
                                        </p:cTn>
                                        <p:tgtEl>
                                          <p:spTgt spid="48"/>
                                        </p:tgtEl>
                                        <p:attrNameLst>
                                          <p:attrName>r</p:attrName>
                                        </p:attrNameLst>
                                      </p:cBhvr>
                                    </p:animRot>
                                    <p:animRot by="1500000">
                                      <p:cBhvr>
                                        <p:cTn id="102" dur="125" fill="hold">
                                          <p:stCondLst>
                                            <p:cond delay="375"/>
                                          </p:stCondLst>
                                        </p:cTn>
                                        <p:tgtEl>
                                          <p:spTgt spid="48"/>
                                        </p:tgtEl>
                                        <p:attrNameLst>
                                          <p:attrName>r</p:attrName>
                                        </p:attrNameLst>
                                      </p:cBhvr>
                                    </p:animRot>
                                  </p:childTnLst>
                                </p:cTn>
                              </p:par>
                              <p:par>
                                <p:cTn id="103" presetID="34" presetClass="emph" presetSubtype="0" fill="hold" grpId="1" nodeType="withEffect">
                                  <p:stCondLst>
                                    <p:cond delay="500"/>
                                  </p:stCondLst>
                                  <p:iterate type="lt">
                                    <p:tmPct val="10000"/>
                                  </p:iterate>
                                  <p:childTnLst>
                                    <p:animMotion origin="layout" path="M 0.0 0.0 L 0.0 -0.07213" pathEditMode="relative" ptsTypes="">
                                      <p:cBhvr>
                                        <p:cTn id="104" dur="250" accel="50000" decel="50000" autoRev="1" fill="hold">
                                          <p:stCondLst>
                                            <p:cond delay="0"/>
                                          </p:stCondLst>
                                        </p:cTn>
                                        <p:tgtEl>
                                          <p:spTgt spid="49"/>
                                        </p:tgtEl>
                                        <p:attrNameLst>
                                          <p:attrName>ppt_x</p:attrName>
                                          <p:attrName>ppt_y</p:attrName>
                                        </p:attrNameLst>
                                      </p:cBhvr>
                                    </p:animMotion>
                                    <p:animRot by="1500000">
                                      <p:cBhvr>
                                        <p:cTn id="105" dur="125" fill="hold">
                                          <p:stCondLst>
                                            <p:cond delay="0"/>
                                          </p:stCondLst>
                                        </p:cTn>
                                        <p:tgtEl>
                                          <p:spTgt spid="49"/>
                                        </p:tgtEl>
                                        <p:attrNameLst>
                                          <p:attrName>r</p:attrName>
                                        </p:attrNameLst>
                                      </p:cBhvr>
                                    </p:animRot>
                                    <p:animRot by="-1500000">
                                      <p:cBhvr>
                                        <p:cTn id="106" dur="125" fill="hold">
                                          <p:stCondLst>
                                            <p:cond delay="125"/>
                                          </p:stCondLst>
                                        </p:cTn>
                                        <p:tgtEl>
                                          <p:spTgt spid="49"/>
                                        </p:tgtEl>
                                        <p:attrNameLst>
                                          <p:attrName>r</p:attrName>
                                        </p:attrNameLst>
                                      </p:cBhvr>
                                    </p:animRot>
                                    <p:animRot by="-1500000">
                                      <p:cBhvr>
                                        <p:cTn id="107" dur="125" fill="hold">
                                          <p:stCondLst>
                                            <p:cond delay="250"/>
                                          </p:stCondLst>
                                        </p:cTn>
                                        <p:tgtEl>
                                          <p:spTgt spid="49"/>
                                        </p:tgtEl>
                                        <p:attrNameLst>
                                          <p:attrName>r</p:attrName>
                                        </p:attrNameLst>
                                      </p:cBhvr>
                                    </p:animRot>
                                    <p:animRot by="1500000">
                                      <p:cBhvr>
                                        <p:cTn id="108" dur="125" fill="hold">
                                          <p:stCondLst>
                                            <p:cond delay="375"/>
                                          </p:stCondLst>
                                        </p:cTn>
                                        <p:tgtEl>
                                          <p:spTgt spid="49"/>
                                        </p:tgtEl>
                                        <p:attrNameLst>
                                          <p:attrName>r</p:attrName>
                                        </p:attrNameLst>
                                      </p:cBhvr>
                                    </p:animRot>
                                  </p:childTnLst>
                                </p:cTn>
                              </p:par>
                              <p:par>
                                <p:cTn id="109" presetID="34" presetClass="emph" presetSubtype="0" fill="hold" grpId="1" nodeType="withEffect">
                                  <p:stCondLst>
                                    <p:cond delay="500"/>
                                  </p:stCondLst>
                                  <p:iterate type="lt">
                                    <p:tmPct val="10000"/>
                                  </p:iterate>
                                  <p:childTnLst>
                                    <p:animMotion origin="layout" path="M 0.0 0.0 L 0.0 -0.07213" pathEditMode="relative" ptsTypes="">
                                      <p:cBhvr>
                                        <p:cTn id="110" dur="250" accel="50000" decel="50000" autoRev="1" fill="hold">
                                          <p:stCondLst>
                                            <p:cond delay="0"/>
                                          </p:stCondLst>
                                        </p:cTn>
                                        <p:tgtEl>
                                          <p:spTgt spid="50"/>
                                        </p:tgtEl>
                                        <p:attrNameLst>
                                          <p:attrName>ppt_x</p:attrName>
                                          <p:attrName>ppt_y</p:attrName>
                                        </p:attrNameLst>
                                      </p:cBhvr>
                                    </p:animMotion>
                                    <p:animRot by="1500000">
                                      <p:cBhvr>
                                        <p:cTn id="111" dur="125" fill="hold">
                                          <p:stCondLst>
                                            <p:cond delay="0"/>
                                          </p:stCondLst>
                                        </p:cTn>
                                        <p:tgtEl>
                                          <p:spTgt spid="50"/>
                                        </p:tgtEl>
                                        <p:attrNameLst>
                                          <p:attrName>r</p:attrName>
                                        </p:attrNameLst>
                                      </p:cBhvr>
                                    </p:animRot>
                                    <p:animRot by="-1500000">
                                      <p:cBhvr>
                                        <p:cTn id="112" dur="125" fill="hold">
                                          <p:stCondLst>
                                            <p:cond delay="125"/>
                                          </p:stCondLst>
                                        </p:cTn>
                                        <p:tgtEl>
                                          <p:spTgt spid="50"/>
                                        </p:tgtEl>
                                        <p:attrNameLst>
                                          <p:attrName>r</p:attrName>
                                        </p:attrNameLst>
                                      </p:cBhvr>
                                    </p:animRot>
                                    <p:animRot by="-1500000">
                                      <p:cBhvr>
                                        <p:cTn id="113" dur="125" fill="hold">
                                          <p:stCondLst>
                                            <p:cond delay="250"/>
                                          </p:stCondLst>
                                        </p:cTn>
                                        <p:tgtEl>
                                          <p:spTgt spid="50"/>
                                        </p:tgtEl>
                                        <p:attrNameLst>
                                          <p:attrName>r</p:attrName>
                                        </p:attrNameLst>
                                      </p:cBhvr>
                                    </p:animRot>
                                    <p:animRot by="1500000">
                                      <p:cBhvr>
                                        <p:cTn id="114" dur="125" fill="hold">
                                          <p:stCondLst>
                                            <p:cond delay="375"/>
                                          </p:stCondLst>
                                        </p:cTn>
                                        <p:tgtEl>
                                          <p:spTgt spid="50"/>
                                        </p:tgtEl>
                                        <p:attrNameLst>
                                          <p:attrName>r</p:attrName>
                                        </p:attrNameLst>
                                      </p:cBhvr>
                                    </p:animRot>
                                  </p:childTnLst>
                                </p:cTn>
                              </p:par>
                              <p:par>
                                <p:cTn id="115" presetID="34" presetClass="emph" presetSubtype="0" fill="hold" grpId="1" nodeType="withEffect">
                                  <p:stCondLst>
                                    <p:cond delay="500"/>
                                  </p:stCondLst>
                                  <p:iterate type="lt">
                                    <p:tmPct val="10000"/>
                                  </p:iterate>
                                  <p:childTnLst>
                                    <p:animMotion origin="layout" path="M 0.0 0.0 L 0.0 -0.07213" pathEditMode="relative" ptsTypes="">
                                      <p:cBhvr>
                                        <p:cTn id="116" dur="250" accel="50000" decel="50000" autoRev="1" fill="hold">
                                          <p:stCondLst>
                                            <p:cond delay="0"/>
                                          </p:stCondLst>
                                        </p:cTn>
                                        <p:tgtEl>
                                          <p:spTgt spid="51"/>
                                        </p:tgtEl>
                                        <p:attrNameLst>
                                          <p:attrName>ppt_x</p:attrName>
                                          <p:attrName>ppt_y</p:attrName>
                                        </p:attrNameLst>
                                      </p:cBhvr>
                                    </p:animMotion>
                                    <p:animRot by="1500000">
                                      <p:cBhvr>
                                        <p:cTn id="117" dur="125" fill="hold">
                                          <p:stCondLst>
                                            <p:cond delay="0"/>
                                          </p:stCondLst>
                                        </p:cTn>
                                        <p:tgtEl>
                                          <p:spTgt spid="51"/>
                                        </p:tgtEl>
                                        <p:attrNameLst>
                                          <p:attrName>r</p:attrName>
                                        </p:attrNameLst>
                                      </p:cBhvr>
                                    </p:animRot>
                                    <p:animRot by="-1500000">
                                      <p:cBhvr>
                                        <p:cTn id="118" dur="125" fill="hold">
                                          <p:stCondLst>
                                            <p:cond delay="125"/>
                                          </p:stCondLst>
                                        </p:cTn>
                                        <p:tgtEl>
                                          <p:spTgt spid="51"/>
                                        </p:tgtEl>
                                        <p:attrNameLst>
                                          <p:attrName>r</p:attrName>
                                        </p:attrNameLst>
                                      </p:cBhvr>
                                    </p:animRot>
                                    <p:animRot by="-1500000">
                                      <p:cBhvr>
                                        <p:cTn id="119" dur="125" fill="hold">
                                          <p:stCondLst>
                                            <p:cond delay="250"/>
                                          </p:stCondLst>
                                        </p:cTn>
                                        <p:tgtEl>
                                          <p:spTgt spid="51"/>
                                        </p:tgtEl>
                                        <p:attrNameLst>
                                          <p:attrName>r</p:attrName>
                                        </p:attrNameLst>
                                      </p:cBhvr>
                                    </p:animRot>
                                    <p:animRot by="1500000">
                                      <p:cBhvr>
                                        <p:cTn id="120" dur="125" fill="hold">
                                          <p:stCondLst>
                                            <p:cond delay="375"/>
                                          </p:stCondLst>
                                        </p:cTn>
                                        <p:tgtEl>
                                          <p:spTgt spid="5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6" grpId="0" animBg="1"/>
      <p:bldP spid="26" grpId="1" animBg="1"/>
      <p:bldP spid="27" grpId="0"/>
      <p:bldP spid="27" grpId="1"/>
      <p:bldP spid="28" grpId="0"/>
      <p:bldP spid="28" grpId="1"/>
      <p:bldP spid="46" grpId="0"/>
      <p:bldP spid="46" grpId="1"/>
      <p:bldP spid="47" grpId="0"/>
      <p:bldP spid="47" grpId="1"/>
      <p:bldP spid="48" grpId="0"/>
      <p:bldP spid="48" grpId="1"/>
      <p:bldP spid="49" grpId="0"/>
      <p:bldP spid="49" grpId="1"/>
      <p:bldP spid="50" grpId="0"/>
      <p:bldP spid="50" grpId="1"/>
      <p:bldP spid="51" grpId="0"/>
      <p:bldP spid="51" grpId="1"/>
      <p:bldP spid="52" grpId="0"/>
      <p:bldP spid="53" grpId="0"/>
      <p:bldP spid="54" grpId="0"/>
      <p:bldP spid="55" grpId="0"/>
      <p:bldP spid="56" grpId="0"/>
      <p:bldP spid="5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585456" y="963114"/>
            <a:ext cx="2118280" cy="706553"/>
            <a:chOff x="77456" y="1993208"/>
            <a:chExt cx="2118280" cy="706553"/>
          </a:xfrm>
        </p:grpSpPr>
        <p:sp>
          <p:nvSpPr>
            <p:cNvPr id="32" name="矩形 31"/>
            <p:cNvSpPr/>
            <p:nvPr/>
          </p:nvSpPr>
          <p:spPr>
            <a:xfrm>
              <a:off x="77456" y="2160510"/>
              <a:ext cx="2118280" cy="5392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lumMod val="85000"/>
                      <a:lumOff val="15000"/>
                    </a:schemeClr>
                  </a:solidFill>
                  <a:latin typeface="Arial" pitchFamily="34" charset="0"/>
                  <a:ea typeface="微软雅黑" pitchFamily="34" charset="-122"/>
                  <a:cs typeface="Arial" pitchFamily="34" charset="0"/>
                </a:rPr>
                <a:t>POST COGNTIVE</a:t>
              </a:r>
              <a:endParaRPr lang="zh-CN" altLang="en-US" sz="1200" dirty="0">
                <a:solidFill>
                  <a:schemeClr val="tx1">
                    <a:lumMod val="85000"/>
                    <a:lumOff val="15000"/>
                  </a:schemeClr>
                </a:solidFill>
                <a:latin typeface="Arial" pitchFamily="34" charset="0"/>
                <a:ea typeface="微软雅黑" pitchFamily="34" charset="-122"/>
                <a:cs typeface="Arial" pitchFamily="34" charset="0"/>
              </a:endParaRPr>
            </a:p>
          </p:txBody>
        </p:sp>
        <p:sp>
          <p:nvSpPr>
            <p:cNvPr id="33" name="矩形 32"/>
            <p:cNvSpPr/>
            <p:nvPr/>
          </p:nvSpPr>
          <p:spPr>
            <a:xfrm>
              <a:off x="538773" y="1993208"/>
              <a:ext cx="1099452"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tx1">
                      <a:lumMod val="85000"/>
                      <a:lumOff val="15000"/>
                    </a:schemeClr>
                  </a:solidFill>
                  <a:latin typeface="Arial" pitchFamily="34" charset="0"/>
                  <a:ea typeface="微软雅黑" pitchFamily="34" charset="-122"/>
                  <a:cs typeface="Arial" pitchFamily="34" charset="0"/>
                </a:rPr>
                <a:t>岗位认知</a:t>
              </a:r>
            </a:p>
          </p:txBody>
        </p:sp>
      </p:grpSp>
      <p:sp>
        <p:nvSpPr>
          <p:cNvPr id="24" name="椭圆 23"/>
          <p:cNvSpPr/>
          <p:nvPr/>
        </p:nvSpPr>
        <p:spPr>
          <a:xfrm>
            <a:off x="781479" y="1131226"/>
            <a:ext cx="143333" cy="133471"/>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sp>
        <p:nvSpPr>
          <p:cNvPr id="27" name="矩形 26"/>
          <p:cNvSpPr/>
          <p:nvPr/>
        </p:nvSpPr>
        <p:spPr>
          <a:xfrm>
            <a:off x="990019" y="1649397"/>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知识技能</a:t>
            </a:r>
          </a:p>
        </p:txBody>
      </p:sp>
      <p:sp>
        <p:nvSpPr>
          <p:cNvPr id="28" name="矩形 27"/>
          <p:cNvSpPr/>
          <p:nvPr/>
        </p:nvSpPr>
        <p:spPr>
          <a:xfrm>
            <a:off x="699301" y="1921006"/>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KNOWLEDGE</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cxnSp>
        <p:nvCxnSpPr>
          <p:cNvPr id="29" name="直接连接符 28"/>
          <p:cNvCxnSpPr/>
          <p:nvPr/>
        </p:nvCxnSpPr>
        <p:spPr>
          <a:xfrm>
            <a:off x="853144" y="1264697"/>
            <a:ext cx="0" cy="2569121"/>
          </a:xfrm>
          <a:prstGeom prst="line">
            <a:avLst/>
          </a:prstGeom>
          <a:ln>
            <a:solidFill>
              <a:schemeClr val="tx1">
                <a:lumMod val="85000"/>
                <a:lumOff val="1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2" name="椭圆 51"/>
          <p:cNvSpPr/>
          <p:nvPr/>
        </p:nvSpPr>
        <p:spPr>
          <a:xfrm>
            <a:off x="781479" y="1831510"/>
            <a:ext cx="143333" cy="133471"/>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sp>
        <p:nvSpPr>
          <p:cNvPr id="53" name="Freeform 11"/>
          <p:cNvSpPr>
            <a:spLocks/>
          </p:cNvSpPr>
          <p:nvPr/>
        </p:nvSpPr>
        <p:spPr bwMode="auto">
          <a:xfrm rot="10800000">
            <a:off x="3393664" y="1804894"/>
            <a:ext cx="995260" cy="1014054"/>
          </a:xfrm>
          <a:custGeom>
            <a:avLst/>
            <a:gdLst>
              <a:gd name="T0" fmla="*/ 1390 w 1390"/>
              <a:gd name="T1" fmla="*/ 710 h 1416"/>
              <a:gd name="T2" fmla="*/ 1389 w 1390"/>
              <a:gd name="T3" fmla="*/ 756 h 1416"/>
              <a:gd name="T4" fmla="*/ 1385 w 1390"/>
              <a:gd name="T5" fmla="*/ 802 h 1416"/>
              <a:gd name="T6" fmla="*/ 1377 w 1390"/>
              <a:gd name="T7" fmla="*/ 848 h 1416"/>
              <a:gd name="T8" fmla="*/ 1320 w 1390"/>
              <a:gd name="T9" fmla="*/ 999 h 1416"/>
              <a:gd name="T10" fmla="*/ 1302 w 1390"/>
              <a:gd name="T11" fmla="*/ 1035 h 1416"/>
              <a:gd name="T12" fmla="*/ 910 w 1390"/>
              <a:gd name="T13" fmla="*/ 1363 h 1416"/>
              <a:gd name="T14" fmla="*/ 878 w 1390"/>
              <a:gd name="T15" fmla="*/ 1372 h 1416"/>
              <a:gd name="T16" fmla="*/ 845 w 1390"/>
              <a:gd name="T17" fmla="*/ 1379 h 1416"/>
              <a:gd name="T18" fmla="*/ 818 w 1390"/>
              <a:gd name="T19" fmla="*/ 1384 h 1416"/>
              <a:gd name="T20" fmla="*/ 441 w 1390"/>
              <a:gd name="T21" fmla="*/ 1340 h 1416"/>
              <a:gd name="T22" fmla="*/ 414 w 1390"/>
              <a:gd name="T23" fmla="*/ 1327 h 1416"/>
              <a:gd name="T24" fmla="*/ 188 w 1390"/>
              <a:gd name="T25" fmla="*/ 1155 h 1416"/>
              <a:gd name="T26" fmla="*/ 172 w 1390"/>
              <a:gd name="T27" fmla="*/ 1134 h 1416"/>
              <a:gd name="T28" fmla="*/ 156 w 1390"/>
              <a:gd name="T29" fmla="*/ 1114 h 1416"/>
              <a:gd name="T30" fmla="*/ 117 w 1390"/>
              <a:gd name="T31" fmla="*/ 1062 h 1416"/>
              <a:gd name="T32" fmla="*/ 101 w 1390"/>
              <a:gd name="T33" fmla="*/ 1035 h 1416"/>
              <a:gd name="T34" fmla="*/ 14 w 1390"/>
              <a:gd name="T35" fmla="*/ 774 h 1416"/>
              <a:gd name="T36" fmla="*/ 10 w 1390"/>
              <a:gd name="T37" fmla="*/ 745 h 1416"/>
              <a:gd name="T38" fmla="*/ 45 w 1390"/>
              <a:gd name="T39" fmla="*/ 519 h 1416"/>
              <a:gd name="T40" fmla="*/ 52 w 1390"/>
              <a:gd name="T41" fmla="*/ 496 h 1416"/>
              <a:gd name="T42" fmla="*/ 80 w 1390"/>
              <a:gd name="T43" fmla="*/ 429 h 1416"/>
              <a:gd name="T44" fmla="*/ 94 w 1390"/>
              <a:gd name="T45" fmla="*/ 399 h 1416"/>
              <a:gd name="T46" fmla="*/ 354 w 1390"/>
              <a:gd name="T47" fmla="*/ 124 h 1416"/>
              <a:gd name="T48" fmla="*/ 393 w 1390"/>
              <a:gd name="T49" fmla="*/ 104 h 1416"/>
              <a:gd name="T50" fmla="*/ 840 w 1390"/>
              <a:gd name="T51" fmla="*/ 37 h 1416"/>
              <a:gd name="T52" fmla="*/ 887 w 1390"/>
              <a:gd name="T53" fmla="*/ 45 h 1416"/>
              <a:gd name="T54" fmla="*/ 1167 w 1390"/>
              <a:gd name="T55" fmla="*/ 190 h 1416"/>
              <a:gd name="T56" fmla="*/ 1192 w 1390"/>
              <a:gd name="T57" fmla="*/ 219 h 1416"/>
              <a:gd name="T58" fmla="*/ 1213 w 1390"/>
              <a:gd name="T59" fmla="*/ 251 h 1416"/>
              <a:gd name="T60" fmla="*/ 1388 w 1390"/>
              <a:gd name="T61" fmla="*/ 661 h 1416"/>
              <a:gd name="T62" fmla="*/ 1390 w 1390"/>
              <a:gd name="T63" fmla="*/ 710 h 1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90" h="1416">
                <a:moveTo>
                  <a:pt x="1390" y="710"/>
                </a:moveTo>
                <a:cubicBezTo>
                  <a:pt x="1390" y="725"/>
                  <a:pt x="1390" y="741"/>
                  <a:pt x="1389" y="756"/>
                </a:cubicBezTo>
                <a:cubicBezTo>
                  <a:pt x="1388" y="771"/>
                  <a:pt x="1387" y="787"/>
                  <a:pt x="1385" y="802"/>
                </a:cubicBezTo>
                <a:cubicBezTo>
                  <a:pt x="1383" y="818"/>
                  <a:pt x="1380" y="833"/>
                  <a:pt x="1377" y="848"/>
                </a:cubicBezTo>
                <a:cubicBezTo>
                  <a:pt x="1363" y="901"/>
                  <a:pt x="1344" y="951"/>
                  <a:pt x="1320" y="999"/>
                </a:cubicBezTo>
                <a:cubicBezTo>
                  <a:pt x="1314" y="1011"/>
                  <a:pt x="1308" y="1023"/>
                  <a:pt x="1302" y="1035"/>
                </a:cubicBezTo>
                <a:cubicBezTo>
                  <a:pt x="1238" y="1212"/>
                  <a:pt x="1090" y="1324"/>
                  <a:pt x="910" y="1363"/>
                </a:cubicBezTo>
                <a:cubicBezTo>
                  <a:pt x="899" y="1366"/>
                  <a:pt x="889" y="1369"/>
                  <a:pt x="878" y="1372"/>
                </a:cubicBezTo>
                <a:cubicBezTo>
                  <a:pt x="867" y="1375"/>
                  <a:pt x="856" y="1377"/>
                  <a:pt x="845" y="1379"/>
                </a:cubicBezTo>
                <a:cubicBezTo>
                  <a:pt x="836" y="1381"/>
                  <a:pt x="827" y="1383"/>
                  <a:pt x="818" y="1384"/>
                </a:cubicBezTo>
                <a:cubicBezTo>
                  <a:pt x="690" y="1416"/>
                  <a:pt x="562" y="1376"/>
                  <a:pt x="441" y="1340"/>
                </a:cubicBezTo>
                <a:cubicBezTo>
                  <a:pt x="432" y="1336"/>
                  <a:pt x="423" y="1332"/>
                  <a:pt x="414" y="1327"/>
                </a:cubicBezTo>
                <a:cubicBezTo>
                  <a:pt x="330" y="1284"/>
                  <a:pt x="246" y="1236"/>
                  <a:pt x="188" y="1155"/>
                </a:cubicBezTo>
                <a:cubicBezTo>
                  <a:pt x="183" y="1148"/>
                  <a:pt x="177" y="1141"/>
                  <a:pt x="172" y="1134"/>
                </a:cubicBezTo>
                <a:cubicBezTo>
                  <a:pt x="166" y="1128"/>
                  <a:pt x="161" y="1121"/>
                  <a:pt x="156" y="1114"/>
                </a:cubicBezTo>
                <a:cubicBezTo>
                  <a:pt x="142" y="1097"/>
                  <a:pt x="129" y="1080"/>
                  <a:pt x="117" y="1062"/>
                </a:cubicBezTo>
                <a:cubicBezTo>
                  <a:pt x="112" y="1053"/>
                  <a:pt x="106" y="1044"/>
                  <a:pt x="101" y="1035"/>
                </a:cubicBezTo>
                <a:cubicBezTo>
                  <a:pt x="46" y="960"/>
                  <a:pt x="18" y="872"/>
                  <a:pt x="14" y="774"/>
                </a:cubicBezTo>
                <a:cubicBezTo>
                  <a:pt x="13" y="764"/>
                  <a:pt x="11" y="755"/>
                  <a:pt x="10" y="745"/>
                </a:cubicBezTo>
                <a:cubicBezTo>
                  <a:pt x="0" y="670"/>
                  <a:pt x="14" y="593"/>
                  <a:pt x="45" y="519"/>
                </a:cubicBezTo>
                <a:cubicBezTo>
                  <a:pt x="47" y="511"/>
                  <a:pt x="50" y="504"/>
                  <a:pt x="52" y="496"/>
                </a:cubicBezTo>
                <a:cubicBezTo>
                  <a:pt x="61" y="473"/>
                  <a:pt x="70" y="451"/>
                  <a:pt x="80" y="429"/>
                </a:cubicBezTo>
                <a:cubicBezTo>
                  <a:pt x="84" y="419"/>
                  <a:pt x="89" y="409"/>
                  <a:pt x="94" y="399"/>
                </a:cubicBezTo>
                <a:cubicBezTo>
                  <a:pt x="152" y="286"/>
                  <a:pt x="240" y="187"/>
                  <a:pt x="354" y="124"/>
                </a:cubicBezTo>
                <a:cubicBezTo>
                  <a:pt x="367" y="116"/>
                  <a:pt x="380" y="110"/>
                  <a:pt x="393" y="104"/>
                </a:cubicBezTo>
                <a:cubicBezTo>
                  <a:pt x="530" y="24"/>
                  <a:pt x="690" y="0"/>
                  <a:pt x="840" y="37"/>
                </a:cubicBezTo>
                <a:cubicBezTo>
                  <a:pt x="856" y="39"/>
                  <a:pt x="871" y="42"/>
                  <a:pt x="887" y="45"/>
                </a:cubicBezTo>
                <a:cubicBezTo>
                  <a:pt x="993" y="67"/>
                  <a:pt x="1094" y="110"/>
                  <a:pt x="1167" y="190"/>
                </a:cubicBezTo>
                <a:cubicBezTo>
                  <a:pt x="1176" y="199"/>
                  <a:pt x="1184" y="209"/>
                  <a:pt x="1192" y="219"/>
                </a:cubicBezTo>
                <a:cubicBezTo>
                  <a:pt x="1199" y="229"/>
                  <a:pt x="1206" y="240"/>
                  <a:pt x="1213" y="251"/>
                </a:cubicBezTo>
                <a:cubicBezTo>
                  <a:pt x="1322" y="360"/>
                  <a:pt x="1374" y="512"/>
                  <a:pt x="1388" y="661"/>
                </a:cubicBezTo>
                <a:cubicBezTo>
                  <a:pt x="1390" y="677"/>
                  <a:pt x="1390" y="694"/>
                  <a:pt x="1390" y="710"/>
                </a:cubicBezTo>
                <a:close/>
              </a:path>
            </a:pathLst>
          </a:cu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4" name="Freeform 11"/>
          <p:cNvSpPr>
            <a:spLocks/>
          </p:cNvSpPr>
          <p:nvPr/>
        </p:nvSpPr>
        <p:spPr bwMode="auto">
          <a:xfrm rot="6744855">
            <a:off x="4846660" y="1805149"/>
            <a:ext cx="995258" cy="1014054"/>
          </a:xfrm>
          <a:custGeom>
            <a:avLst/>
            <a:gdLst>
              <a:gd name="T0" fmla="*/ 1390 w 1390"/>
              <a:gd name="T1" fmla="*/ 710 h 1416"/>
              <a:gd name="T2" fmla="*/ 1389 w 1390"/>
              <a:gd name="T3" fmla="*/ 756 h 1416"/>
              <a:gd name="T4" fmla="*/ 1385 w 1390"/>
              <a:gd name="T5" fmla="*/ 802 h 1416"/>
              <a:gd name="T6" fmla="*/ 1377 w 1390"/>
              <a:gd name="T7" fmla="*/ 848 h 1416"/>
              <a:gd name="T8" fmla="*/ 1320 w 1390"/>
              <a:gd name="T9" fmla="*/ 999 h 1416"/>
              <a:gd name="T10" fmla="*/ 1302 w 1390"/>
              <a:gd name="T11" fmla="*/ 1035 h 1416"/>
              <a:gd name="T12" fmla="*/ 910 w 1390"/>
              <a:gd name="T13" fmla="*/ 1363 h 1416"/>
              <a:gd name="T14" fmla="*/ 878 w 1390"/>
              <a:gd name="T15" fmla="*/ 1372 h 1416"/>
              <a:gd name="T16" fmla="*/ 845 w 1390"/>
              <a:gd name="T17" fmla="*/ 1379 h 1416"/>
              <a:gd name="T18" fmla="*/ 818 w 1390"/>
              <a:gd name="T19" fmla="*/ 1384 h 1416"/>
              <a:gd name="T20" fmla="*/ 441 w 1390"/>
              <a:gd name="T21" fmla="*/ 1340 h 1416"/>
              <a:gd name="T22" fmla="*/ 414 w 1390"/>
              <a:gd name="T23" fmla="*/ 1327 h 1416"/>
              <a:gd name="T24" fmla="*/ 188 w 1390"/>
              <a:gd name="T25" fmla="*/ 1155 h 1416"/>
              <a:gd name="T26" fmla="*/ 172 w 1390"/>
              <a:gd name="T27" fmla="*/ 1134 h 1416"/>
              <a:gd name="T28" fmla="*/ 156 w 1390"/>
              <a:gd name="T29" fmla="*/ 1114 h 1416"/>
              <a:gd name="T30" fmla="*/ 117 w 1390"/>
              <a:gd name="T31" fmla="*/ 1062 h 1416"/>
              <a:gd name="T32" fmla="*/ 101 w 1390"/>
              <a:gd name="T33" fmla="*/ 1035 h 1416"/>
              <a:gd name="T34" fmla="*/ 14 w 1390"/>
              <a:gd name="T35" fmla="*/ 774 h 1416"/>
              <a:gd name="T36" fmla="*/ 10 w 1390"/>
              <a:gd name="T37" fmla="*/ 745 h 1416"/>
              <a:gd name="T38" fmla="*/ 45 w 1390"/>
              <a:gd name="T39" fmla="*/ 519 h 1416"/>
              <a:gd name="T40" fmla="*/ 52 w 1390"/>
              <a:gd name="T41" fmla="*/ 496 h 1416"/>
              <a:gd name="T42" fmla="*/ 80 w 1390"/>
              <a:gd name="T43" fmla="*/ 429 h 1416"/>
              <a:gd name="T44" fmla="*/ 94 w 1390"/>
              <a:gd name="T45" fmla="*/ 399 h 1416"/>
              <a:gd name="T46" fmla="*/ 354 w 1390"/>
              <a:gd name="T47" fmla="*/ 124 h 1416"/>
              <a:gd name="T48" fmla="*/ 393 w 1390"/>
              <a:gd name="T49" fmla="*/ 104 h 1416"/>
              <a:gd name="T50" fmla="*/ 840 w 1390"/>
              <a:gd name="T51" fmla="*/ 37 h 1416"/>
              <a:gd name="T52" fmla="*/ 887 w 1390"/>
              <a:gd name="T53" fmla="*/ 45 h 1416"/>
              <a:gd name="T54" fmla="*/ 1167 w 1390"/>
              <a:gd name="T55" fmla="*/ 190 h 1416"/>
              <a:gd name="T56" fmla="*/ 1192 w 1390"/>
              <a:gd name="T57" fmla="*/ 219 h 1416"/>
              <a:gd name="T58" fmla="*/ 1213 w 1390"/>
              <a:gd name="T59" fmla="*/ 251 h 1416"/>
              <a:gd name="T60" fmla="*/ 1388 w 1390"/>
              <a:gd name="T61" fmla="*/ 661 h 1416"/>
              <a:gd name="T62" fmla="*/ 1390 w 1390"/>
              <a:gd name="T63" fmla="*/ 710 h 1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90" h="1416">
                <a:moveTo>
                  <a:pt x="1390" y="710"/>
                </a:moveTo>
                <a:cubicBezTo>
                  <a:pt x="1390" y="725"/>
                  <a:pt x="1390" y="741"/>
                  <a:pt x="1389" y="756"/>
                </a:cubicBezTo>
                <a:cubicBezTo>
                  <a:pt x="1388" y="771"/>
                  <a:pt x="1387" y="787"/>
                  <a:pt x="1385" y="802"/>
                </a:cubicBezTo>
                <a:cubicBezTo>
                  <a:pt x="1383" y="818"/>
                  <a:pt x="1380" y="833"/>
                  <a:pt x="1377" y="848"/>
                </a:cubicBezTo>
                <a:cubicBezTo>
                  <a:pt x="1363" y="901"/>
                  <a:pt x="1344" y="951"/>
                  <a:pt x="1320" y="999"/>
                </a:cubicBezTo>
                <a:cubicBezTo>
                  <a:pt x="1314" y="1011"/>
                  <a:pt x="1308" y="1023"/>
                  <a:pt x="1302" y="1035"/>
                </a:cubicBezTo>
                <a:cubicBezTo>
                  <a:pt x="1238" y="1212"/>
                  <a:pt x="1090" y="1324"/>
                  <a:pt x="910" y="1363"/>
                </a:cubicBezTo>
                <a:cubicBezTo>
                  <a:pt x="899" y="1366"/>
                  <a:pt x="889" y="1369"/>
                  <a:pt x="878" y="1372"/>
                </a:cubicBezTo>
                <a:cubicBezTo>
                  <a:pt x="867" y="1375"/>
                  <a:pt x="856" y="1377"/>
                  <a:pt x="845" y="1379"/>
                </a:cubicBezTo>
                <a:cubicBezTo>
                  <a:pt x="836" y="1381"/>
                  <a:pt x="827" y="1383"/>
                  <a:pt x="818" y="1384"/>
                </a:cubicBezTo>
                <a:cubicBezTo>
                  <a:pt x="690" y="1416"/>
                  <a:pt x="562" y="1376"/>
                  <a:pt x="441" y="1340"/>
                </a:cubicBezTo>
                <a:cubicBezTo>
                  <a:pt x="432" y="1336"/>
                  <a:pt x="423" y="1332"/>
                  <a:pt x="414" y="1327"/>
                </a:cubicBezTo>
                <a:cubicBezTo>
                  <a:pt x="330" y="1284"/>
                  <a:pt x="246" y="1236"/>
                  <a:pt x="188" y="1155"/>
                </a:cubicBezTo>
                <a:cubicBezTo>
                  <a:pt x="183" y="1148"/>
                  <a:pt x="177" y="1141"/>
                  <a:pt x="172" y="1134"/>
                </a:cubicBezTo>
                <a:cubicBezTo>
                  <a:pt x="166" y="1128"/>
                  <a:pt x="161" y="1121"/>
                  <a:pt x="156" y="1114"/>
                </a:cubicBezTo>
                <a:cubicBezTo>
                  <a:pt x="142" y="1097"/>
                  <a:pt x="129" y="1080"/>
                  <a:pt x="117" y="1062"/>
                </a:cubicBezTo>
                <a:cubicBezTo>
                  <a:pt x="112" y="1053"/>
                  <a:pt x="106" y="1044"/>
                  <a:pt x="101" y="1035"/>
                </a:cubicBezTo>
                <a:cubicBezTo>
                  <a:pt x="46" y="960"/>
                  <a:pt x="18" y="872"/>
                  <a:pt x="14" y="774"/>
                </a:cubicBezTo>
                <a:cubicBezTo>
                  <a:pt x="13" y="764"/>
                  <a:pt x="11" y="755"/>
                  <a:pt x="10" y="745"/>
                </a:cubicBezTo>
                <a:cubicBezTo>
                  <a:pt x="0" y="670"/>
                  <a:pt x="14" y="593"/>
                  <a:pt x="45" y="519"/>
                </a:cubicBezTo>
                <a:cubicBezTo>
                  <a:pt x="47" y="511"/>
                  <a:pt x="50" y="504"/>
                  <a:pt x="52" y="496"/>
                </a:cubicBezTo>
                <a:cubicBezTo>
                  <a:pt x="61" y="473"/>
                  <a:pt x="70" y="451"/>
                  <a:pt x="80" y="429"/>
                </a:cubicBezTo>
                <a:cubicBezTo>
                  <a:pt x="84" y="419"/>
                  <a:pt x="89" y="409"/>
                  <a:pt x="94" y="399"/>
                </a:cubicBezTo>
                <a:cubicBezTo>
                  <a:pt x="152" y="286"/>
                  <a:pt x="240" y="187"/>
                  <a:pt x="354" y="124"/>
                </a:cubicBezTo>
                <a:cubicBezTo>
                  <a:pt x="367" y="116"/>
                  <a:pt x="380" y="110"/>
                  <a:pt x="393" y="104"/>
                </a:cubicBezTo>
                <a:cubicBezTo>
                  <a:pt x="530" y="24"/>
                  <a:pt x="690" y="0"/>
                  <a:pt x="840" y="37"/>
                </a:cubicBezTo>
                <a:cubicBezTo>
                  <a:pt x="856" y="39"/>
                  <a:pt x="871" y="42"/>
                  <a:pt x="887" y="45"/>
                </a:cubicBezTo>
                <a:cubicBezTo>
                  <a:pt x="993" y="67"/>
                  <a:pt x="1094" y="110"/>
                  <a:pt x="1167" y="190"/>
                </a:cubicBezTo>
                <a:cubicBezTo>
                  <a:pt x="1176" y="199"/>
                  <a:pt x="1184" y="209"/>
                  <a:pt x="1192" y="219"/>
                </a:cubicBezTo>
                <a:cubicBezTo>
                  <a:pt x="1199" y="229"/>
                  <a:pt x="1206" y="240"/>
                  <a:pt x="1213" y="251"/>
                </a:cubicBezTo>
                <a:cubicBezTo>
                  <a:pt x="1322" y="360"/>
                  <a:pt x="1374" y="512"/>
                  <a:pt x="1388" y="661"/>
                </a:cubicBezTo>
                <a:cubicBezTo>
                  <a:pt x="1390" y="677"/>
                  <a:pt x="1390" y="694"/>
                  <a:pt x="1390" y="710"/>
                </a:cubicBezTo>
                <a:close/>
              </a:path>
            </a:pathLst>
          </a:cu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5" name="Freeform 11"/>
          <p:cNvSpPr>
            <a:spLocks/>
          </p:cNvSpPr>
          <p:nvPr/>
        </p:nvSpPr>
        <p:spPr bwMode="auto">
          <a:xfrm flipH="1">
            <a:off x="6315383" y="1827863"/>
            <a:ext cx="995260" cy="1014054"/>
          </a:xfrm>
          <a:custGeom>
            <a:avLst/>
            <a:gdLst>
              <a:gd name="T0" fmla="*/ 1390 w 1390"/>
              <a:gd name="T1" fmla="*/ 710 h 1416"/>
              <a:gd name="T2" fmla="*/ 1389 w 1390"/>
              <a:gd name="T3" fmla="*/ 756 h 1416"/>
              <a:gd name="T4" fmla="*/ 1385 w 1390"/>
              <a:gd name="T5" fmla="*/ 802 h 1416"/>
              <a:gd name="T6" fmla="*/ 1377 w 1390"/>
              <a:gd name="T7" fmla="*/ 848 h 1416"/>
              <a:gd name="T8" fmla="*/ 1320 w 1390"/>
              <a:gd name="T9" fmla="*/ 999 h 1416"/>
              <a:gd name="T10" fmla="*/ 1302 w 1390"/>
              <a:gd name="T11" fmla="*/ 1035 h 1416"/>
              <a:gd name="T12" fmla="*/ 910 w 1390"/>
              <a:gd name="T13" fmla="*/ 1363 h 1416"/>
              <a:gd name="T14" fmla="*/ 878 w 1390"/>
              <a:gd name="T15" fmla="*/ 1372 h 1416"/>
              <a:gd name="T16" fmla="*/ 845 w 1390"/>
              <a:gd name="T17" fmla="*/ 1379 h 1416"/>
              <a:gd name="T18" fmla="*/ 818 w 1390"/>
              <a:gd name="T19" fmla="*/ 1384 h 1416"/>
              <a:gd name="T20" fmla="*/ 441 w 1390"/>
              <a:gd name="T21" fmla="*/ 1340 h 1416"/>
              <a:gd name="T22" fmla="*/ 414 w 1390"/>
              <a:gd name="T23" fmla="*/ 1327 h 1416"/>
              <a:gd name="T24" fmla="*/ 188 w 1390"/>
              <a:gd name="T25" fmla="*/ 1155 h 1416"/>
              <a:gd name="T26" fmla="*/ 172 w 1390"/>
              <a:gd name="T27" fmla="*/ 1134 h 1416"/>
              <a:gd name="T28" fmla="*/ 156 w 1390"/>
              <a:gd name="T29" fmla="*/ 1114 h 1416"/>
              <a:gd name="T30" fmla="*/ 117 w 1390"/>
              <a:gd name="T31" fmla="*/ 1062 h 1416"/>
              <a:gd name="T32" fmla="*/ 101 w 1390"/>
              <a:gd name="T33" fmla="*/ 1035 h 1416"/>
              <a:gd name="T34" fmla="*/ 14 w 1390"/>
              <a:gd name="T35" fmla="*/ 774 h 1416"/>
              <a:gd name="T36" fmla="*/ 10 w 1390"/>
              <a:gd name="T37" fmla="*/ 745 h 1416"/>
              <a:gd name="T38" fmla="*/ 45 w 1390"/>
              <a:gd name="T39" fmla="*/ 519 h 1416"/>
              <a:gd name="T40" fmla="*/ 52 w 1390"/>
              <a:gd name="T41" fmla="*/ 496 h 1416"/>
              <a:gd name="T42" fmla="*/ 80 w 1390"/>
              <a:gd name="T43" fmla="*/ 429 h 1416"/>
              <a:gd name="T44" fmla="*/ 94 w 1390"/>
              <a:gd name="T45" fmla="*/ 399 h 1416"/>
              <a:gd name="T46" fmla="*/ 354 w 1390"/>
              <a:gd name="T47" fmla="*/ 124 h 1416"/>
              <a:gd name="T48" fmla="*/ 393 w 1390"/>
              <a:gd name="T49" fmla="*/ 104 h 1416"/>
              <a:gd name="T50" fmla="*/ 840 w 1390"/>
              <a:gd name="T51" fmla="*/ 37 h 1416"/>
              <a:gd name="T52" fmla="*/ 887 w 1390"/>
              <a:gd name="T53" fmla="*/ 45 h 1416"/>
              <a:gd name="T54" fmla="*/ 1167 w 1390"/>
              <a:gd name="T55" fmla="*/ 190 h 1416"/>
              <a:gd name="T56" fmla="*/ 1192 w 1390"/>
              <a:gd name="T57" fmla="*/ 219 h 1416"/>
              <a:gd name="T58" fmla="*/ 1213 w 1390"/>
              <a:gd name="T59" fmla="*/ 251 h 1416"/>
              <a:gd name="T60" fmla="*/ 1388 w 1390"/>
              <a:gd name="T61" fmla="*/ 661 h 1416"/>
              <a:gd name="T62" fmla="*/ 1390 w 1390"/>
              <a:gd name="T63" fmla="*/ 710 h 1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90" h="1416">
                <a:moveTo>
                  <a:pt x="1390" y="710"/>
                </a:moveTo>
                <a:cubicBezTo>
                  <a:pt x="1390" y="725"/>
                  <a:pt x="1390" y="741"/>
                  <a:pt x="1389" y="756"/>
                </a:cubicBezTo>
                <a:cubicBezTo>
                  <a:pt x="1388" y="771"/>
                  <a:pt x="1387" y="787"/>
                  <a:pt x="1385" y="802"/>
                </a:cubicBezTo>
                <a:cubicBezTo>
                  <a:pt x="1383" y="818"/>
                  <a:pt x="1380" y="833"/>
                  <a:pt x="1377" y="848"/>
                </a:cubicBezTo>
                <a:cubicBezTo>
                  <a:pt x="1363" y="901"/>
                  <a:pt x="1344" y="951"/>
                  <a:pt x="1320" y="999"/>
                </a:cubicBezTo>
                <a:cubicBezTo>
                  <a:pt x="1314" y="1011"/>
                  <a:pt x="1308" y="1023"/>
                  <a:pt x="1302" y="1035"/>
                </a:cubicBezTo>
                <a:cubicBezTo>
                  <a:pt x="1238" y="1212"/>
                  <a:pt x="1090" y="1324"/>
                  <a:pt x="910" y="1363"/>
                </a:cubicBezTo>
                <a:cubicBezTo>
                  <a:pt x="899" y="1366"/>
                  <a:pt x="889" y="1369"/>
                  <a:pt x="878" y="1372"/>
                </a:cubicBezTo>
                <a:cubicBezTo>
                  <a:pt x="867" y="1375"/>
                  <a:pt x="856" y="1377"/>
                  <a:pt x="845" y="1379"/>
                </a:cubicBezTo>
                <a:cubicBezTo>
                  <a:pt x="836" y="1381"/>
                  <a:pt x="827" y="1383"/>
                  <a:pt x="818" y="1384"/>
                </a:cubicBezTo>
                <a:cubicBezTo>
                  <a:pt x="690" y="1416"/>
                  <a:pt x="562" y="1376"/>
                  <a:pt x="441" y="1340"/>
                </a:cubicBezTo>
                <a:cubicBezTo>
                  <a:pt x="432" y="1336"/>
                  <a:pt x="423" y="1332"/>
                  <a:pt x="414" y="1327"/>
                </a:cubicBezTo>
                <a:cubicBezTo>
                  <a:pt x="330" y="1284"/>
                  <a:pt x="246" y="1236"/>
                  <a:pt x="188" y="1155"/>
                </a:cubicBezTo>
                <a:cubicBezTo>
                  <a:pt x="183" y="1148"/>
                  <a:pt x="177" y="1141"/>
                  <a:pt x="172" y="1134"/>
                </a:cubicBezTo>
                <a:cubicBezTo>
                  <a:pt x="166" y="1128"/>
                  <a:pt x="161" y="1121"/>
                  <a:pt x="156" y="1114"/>
                </a:cubicBezTo>
                <a:cubicBezTo>
                  <a:pt x="142" y="1097"/>
                  <a:pt x="129" y="1080"/>
                  <a:pt x="117" y="1062"/>
                </a:cubicBezTo>
                <a:cubicBezTo>
                  <a:pt x="112" y="1053"/>
                  <a:pt x="106" y="1044"/>
                  <a:pt x="101" y="1035"/>
                </a:cubicBezTo>
                <a:cubicBezTo>
                  <a:pt x="46" y="960"/>
                  <a:pt x="18" y="872"/>
                  <a:pt x="14" y="774"/>
                </a:cubicBezTo>
                <a:cubicBezTo>
                  <a:pt x="13" y="764"/>
                  <a:pt x="11" y="755"/>
                  <a:pt x="10" y="745"/>
                </a:cubicBezTo>
                <a:cubicBezTo>
                  <a:pt x="0" y="670"/>
                  <a:pt x="14" y="593"/>
                  <a:pt x="45" y="519"/>
                </a:cubicBezTo>
                <a:cubicBezTo>
                  <a:pt x="47" y="511"/>
                  <a:pt x="50" y="504"/>
                  <a:pt x="52" y="496"/>
                </a:cubicBezTo>
                <a:cubicBezTo>
                  <a:pt x="61" y="473"/>
                  <a:pt x="70" y="451"/>
                  <a:pt x="80" y="429"/>
                </a:cubicBezTo>
                <a:cubicBezTo>
                  <a:pt x="84" y="419"/>
                  <a:pt x="89" y="409"/>
                  <a:pt x="94" y="399"/>
                </a:cubicBezTo>
                <a:cubicBezTo>
                  <a:pt x="152" y="286"/>
                  <a:pt x="240" y="187"/>
                  <a:pt x="354" y="124"/>
                </a:cubicBezTo>
                <a:cubicBezTo>
                  <a:pt x="367" y="116"/>
                  <a:pt x="380" y="110"/>
                  <a:pt x="393" y="104"/>
                </a:cubicBezTo>
                <a:cubicBezTo>
                  <a:pt x="530" y="24"/>
                  <a:pt x="690" y="0"/>
                  <a:pt x="840" y="37"/>
                </a:cubicBezTo>
                <a:cubicBezTo>
                  <a:pt x="856" y="39"/>
                  <a:pt x="871" y="42"/>
                  <a:pt x="887" y="45"/>
                </a:cubicBezTo>
                <a:cubicBezTo>
                  <a:pt x="993" y="67"/>
                  <a:pt x="1094" y="110"/>
                  <a:pt x="1167" y="190"/>
                </a:cubicBezTo>
                <a:cubicBezTo>
                  <a:pt x="1176" y="199"/>
                  <a:pt x="1184" y="209"/>
                  <a:pt x="1192" y="219"/>
                </a:cubicBezTo>
                <a:cubicBezTo>
                  <a:pt x="1199" y="229"/>
                  <a:pt x="1206" y="240"/>
                  <a:pt x="1213" y="251"/>
                </a:cubicBezTo>
                <a:cubicBezTo>
                  <a:pt x="1322" y="360"/>
                  <a:pt x="1374" y="512"/>
                  <a:pt x="1388" y="661"/>
                </a:cubicBezTo>
                <a:cubicBezTo>
                  <a:pt x="1390" y="677"/>
                  <a:pt x="1390" y="694"/>
                  <a:pt x="1390" y="710"/>
                </a:cubicBezTo>
                <a:close/>
              </a:path>
            </a:pathLst>
          </a:cu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6" name="Freeform 11"/>
          <p:cNvSpPr>
            <a:spLocks/>
          </p:cNvSpPr>
          <p:nvPr/>
        </p:nvSpPr>
        <p:spPr bwMode="auto">
          <a:xfrm>
            <a:off x="7750055" y="1827863"/>
            <a:ext cx="995258" cy="1014054"/>
          </a:xfrm>
          <a:custGeom>
            <a:avLst/>
            <a:gdLst>
              <a:gd name="T0" fmla="*/ 1390 w 1390"/>
              <a:gd name="T1" fmla="*/ 710 h 1416"/>
              <a:gd name="T2" fmla="*/ 1389 w 1390"/>
              <a:gd name="T3" fmla="*/ 756 h 1416"/>
              <a:gd name="T4" fmla="*/ 1385 w 1390"/>
              <a:gd name="T5" fmla="*/ 802 h 1416"/>
              <a:gd name="T6" fmla="*/ 1377 w 1390"/>
              <a:gd name="T7" fmla="*/ 848 h 1416"/>
              <a:gd name="T8" fmla="*/ 1320 w 1390"/>
              <a:gd name="T9" fmla="*/ 999 h 1416"/>
              <a:gd name="T10" fmla="*/ 1302 w 1390"/>
              <a:gd name="T11" fmla="*/ 1035 h 1416"/>
              <a:gd name="T12" fmla="*/ 910 w 1390"/>
              <a:gd name="T13" fmla="*/ 1363 h 1416"/>
              <a:gd name="T14" fmla="*/ 878 w 1390"/>
              <a:gd name="T15" fmla="*/ 1372 h 1416"/>
              <a:gd name="T16" fmla="*/ 845 w 1390"/>
              <a:gd name="T17" fmla="*/ 1379 h 1416"/>
              <a:gd name="T18" fmla="*/ 818 w 1390"/>
              <a:gd name="T19" fmla="*/ 1384 h 1416"/>
              <a:gd name="T20" fmla="*/ 441 w 1390"/>
              <a:gd name="T21" fmla="*/ 1340 h 1416"/>
              <a:gd name="T22" fmla="*/ 414 w 1390"/>
              <a:gd name="T23" fmla="*/ 1327 h 1416"/>
              <a:gd name="T24" fmla="*/ 188 w 1390"/>
              <a:gd name="T25" fmla="*/ 1155 h 1416"/>
              <a:gd name="T26" fmla="*/ 172 w 1390"/>
              <a:gd name="T27" fmla="*/ 1134 h 1416"/>
              <a:gd name="T28" fmla="*/ 156 w 1390"/>
              <a:gd name="T29" fmla="*/ 1114 h 1416"/>
              <a:gd name="T30" fmla="*/ 117 w 1390"/>
              <a:gd name="T31" fmla="*/ 1062 h 1416"/>
              <a:gd name="T32" fmla="*/ 101 w 1390"/>
              <a:gd name="T33" fmla="*/ 1035 h 1416"/>
              <a:gd name="T34" fmla="*/ 14 w 1390"/>
              <a:gd name="T35" fmla="*/ 774 h 1416"/>
              <a:gd name="T36" fmla="*/ 10 w 1390"/>
              <a:gd name="T37" fmla="*/ 745 h 1416"/>
              <a:gd name="T38" fmla="*/ 45 w 1390"/>
              <a:gd name="T39" fmla="*/ 519 h 1416"/>
              <a:gd name="T40" fmla="*/ 52 w 1390"/>
              <a:gd name="T41" fmla="*/ 496 h 1416"/>
              <a:gd name="T42" fmla="*/ 80 w 1390"/>
              <a:gd name="T43" fmla="*/ 429 h 1416"/>
              <a:gd name="T44" fmla="*/ 94 w 1390"/>
              <a:gd name="T45" fmla="*/ 399 h 1416"/>
              <a:gd name="T46" fmla="*/ 354 w 1390"/>
              <a:gd name="T47" fmla="*/ 124 h 1416"/>
              <a:gd name="T48" fmla="*/ 393 w 1390"/>
              <a:gd name="T49" fmla="*/ 104 h 1416"/>
              <a:gd name="T50" fmla="*/ 840 w 1390"/>
              <a:gd name="T51" fmla="*/ 37 h 1416"/>
              <a:gd name="T52" fmla="*/ 887 w 1390"/>
              <a:gd name="T53" fmla="*/ 45 h 1416"/>
              <a:gd name="T54" fmla="*/ 1167 w 1390"/>
              <a:gd name="T55" fmla="*/ 190 h 1416"/>
              <a:gd name="T56" fmla="*/ 1192 w 1390"/>
              <a:gd name="T57" fmla="*/ 219 h 1416"/>
              <a:gd name="T58" fmla="*/ 1213 w 1390"/>
              <a:gd name="T59" fmla="*/ 251 h 1416"/>
              <a:gd name="T60" fmla="*/ 1388 w 1390"/>
              <a:gd name="T61" fmla="*/ 661 h 1416"/>
              <a:gd name="T62" fmla="*/ 1390 w 1390"/>
              <a:gd name="T63" fmla="*/ 710 h 1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90" h="1416">
                <a:moveTo>
                  <a:pt x="1390" y="710"/>
                </a:moveTo>
                <a:cubicBezTo>
                  <a:pt x="1390" y="725"/>
                  <a:pt x="1390" y="741"/>
                  <a:pt x="1389" y="756"/>
                </a:cubicBezTo>
                <a:cubicBezTo>
                  <a:pt x="1388" y="771"/>
                  <a:pt x="1387" y="787"/>
                  <a:pt x="1385" y="802"/>
                </a:cubicBezTo>
                <a:cubicBezTo>
                  <a:pt x="1383" y="818"/>
                  <a:pt x="1380" y="833"/>
                  <a:pt x="1377" y="848"/>
                </a:cubicBezTo>
                <a:cubicBezTo>
                  <a:pt x="1363" y="901"/>
                  <a:pt x="1344" y="951"/>
                  <a:pt x="1320" y="999"/>
                </a:cubicBezTo>
                <a:cubicBezTo>
                  <a:pt x="1314" y="1011"/>
                  <a:pt x="1308" y="1023"/>
                  <a:pt x="1302" y="1035"/>
                </a:cubicBezTo>
                <a:cubicBezTo>
                  <a:pt x="1238" y="1212"/>
                  <a:pt x="1090" y="1324"/>
                  <a:pt x="910" y="1363"/>
                </a:cubicBezTo>
                <a:cubicBezTo>
                  <a:pt x="899" y="1366"/>
                  <a:pt x="889" y="1369"/>
                  <a:pt x="878" y="1372"/>
                </a:cubicBezTo>
                <a:cubicBezTo>
                  <a:pt x="867" y="1375"/>
                  <a:pt x="856" y="1377"/>
                  <a:pt x="845" y="1379"/>
                </a:cubicBezTo>
                <a:cubicBezTo>
                  <a:pt x="836" y="1381"/>
                  <a:pt x="827" y="1383"/>
                  <a:pt x="818" y="1384"/>
                </a:cubicBezTo>
                <a:cubicBezTo>
                  <a:pt x="690" y="1416"/>
                  <a:pt x="562" y="1376"/>
                  <a:pt x="441" y="1340"/>
                </a:cubicBezTo>
                <a:cubicBezTo>
                  <a:pt x="432" y="1336"/>
                  <a:pt x="423" y="1332"/>
                  <a:pt x="414" y="1327"/>
                </a:cubicBezTo>
                <a:cubicBezTo>
                  <a:pt x="330" y="1284"/>
                  <a:pt x="246" y="1236"/>
                  <a:pt x="188" y="1155"/>
                </a:cubicBezTo>
                <a:cubicBezTo>
                  <a:pt x="183" y="1148"/>
                  <a:pt x="177" y="1141"/>
                  <a:pt x="172" y="1134"/>
                </a:cubicBezTo>
                <a:cubicBezTo>
                  <a:pt x="166" y="1128"/>
                  <a:pt x="161" y="1121"/>
                  <a:pt x="156" y="1114"/>
                </a:cubicBezTo>
                <a:cubicBezTo>
                  <a:pt x="142" y="1097"/>
                  <a:pt x="129" y="1080"/>
                  <a:pt x="117" y="1062"/>
                </a:cubicBezTo>
                <a:cubicBezTo>
                  <a:pt x="112" y="1053"/>
                  <a:pt x="106" y="1044"/>
                  <a:pt x="101" y="1035"/>
                </a:cubicBezTo>
                <a:cubicBezTo>
                  <a:pt x="46" y="960"/>
                  <a:pt x="18" y="872"/>
                  <a:pt x="14" y="774"/>
                </a:cubicBezTo>
                <a:cubicBezTo>
                  <a:pt x="13" y="764"/>
                  <a:pt x="11" y="755"/>
                  <a:pt x="10" y="745"/>
                </a:cubicBezTo>
                <a:cubicBezTo>
                  <a:pt x="0" y="670"/>
                  <a:pt x="14" y="593"/>
                  <a:pt x="45" y="519"/>
                </a:cubicBezTo>
                <a:cubicBezTo>
                  <a:pt x="47" y="511"/>
                  <a:pt x="50" y="504"/>
                  <a:pt x="52" y="496"/>
                </a:cubicBezTo>
                <a:cubicBezTo>
                  <a:pt x="61" y="473"/>
                  <a:pt x="70" y="451"/>
                  <a:pt x="80" y="429"/>
                </a:cubicBezTo>
                <a:cubicBezTo>
                  <a:pt x="84" y="419"/>
                  <a:pt x="89" y="409"/>
                  <a:pt x="94" y="399"/>
                </a:cubicBezTo>
                <a:cubicBezTo>
                  <a:pt x="152" y="286"/>
                  <a:pt x="240" y="187"/>
                  <a:pt x="354" y="124"/>
                </a:cubicBezTo>
                <a:cubicBezTo>
                  <a:pt x="367" y="116"/>
                  <a:pt x="380" y="110"/>
                  <a:pt x="393" y="104"/>
                </a:cubicBezTo>
                <a:cubicBezTo>
                  <a:pt x="530" y="24"/>
                  <a:pt x="690" y="0"/>
                  <a:pt x="840" y="37"/>
                </a:cubicBezTo>
                <a:cubicBezTo>
                  <a:pt x="856" y="39"/>
                  <a:pt x="871" y="42"/>
                  <a:pt x="887" y="45"/>
                </a:cubicBezTo>
                <a:cubicBezTo>
                  <a:pt x="993" y="67"/>
                  <a:pt x="1094" y="110"/>
                  <a:pt x="1167" y="190"/>
                </a:cubicBezTo>
                <a:cubicBezTo>
                  <a:pt x="1176" y="199"/>
                  <a:pt x="1184" y="209"/>
                  <a:pt x="1192" y="219"/>
                </a:cubicBezTo>
                <a:cubicBezTo>
                  <a:pt x="1199" y="229"/>
                  <a:pt x="1206" y="240"/>
                  <a:pt x="1213" y="251"/>
                </a:cubicBezTo>
                <a:cubicBezTo>
                  <a:pt x="1322" y="360"/>
                  <a:pt x="1374" y="512"/>
                  <a:pt x="1388" y="661"/>
                </a:cubicBezTo>
                <a:cubicBezTo>
                  <a:pt x="1390" y="677"/>
                  <a:pt x="1390" y="694"/>
                  <a:pt x="1390" y="710"/>
                </a:cubicBezTo>
                <a:close/>
              </a:path>
            </a:pathLst>
          </a:cu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7" name="TextBox 5"/>
          <p:cNvSpPr txBox="1"/>
          <p:nvPr/>
        </p:nvSpPr>
        <p:spPr>
          <a:xfrm>
            <a:off x="3277431" y="2133990"/>
            <a:ext cx="1227726" cy="307777"/>
          </a:xfrm>
          <a:prstGeom prst="rect">
            <a:avLst/>
          </a:prstGeom>
          <a:noFill/>
        </p:spPr>
        <p:txBody>
          <a:bodyPr wrap="square" rtlCol="0">
            <a:spAutoFit/>
          </a:bodyPr>
          <a:lstStyle/>
          <a:p>
            <a:pPr algn="ctr"/>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rPr>
              <a:t>发现问题</a:t>
            </a:r>
          </a:p>
        </p:txBody>
      </p:sp>
      <p:sp>
        <p:nvSpPr>
          <p:cNvPr id="58" name="TextBox 5"/>
          <p:cNvSpPr txBox="1"/>
          <p:nvPr/>
        </p:nvSpPr>
        <p:spPr>
          <a:xfrm>
            <a:off x="4724835" y="2167569"/>
            <a:ext cx="1227726" cy="307777"/>
          </a:xfrm>
          <a:prstGeom prst="rect">
            <a:avLst/>
          </a:prstGeom>
          <a:noFill/>
        </p:spPr>
        <p:txBody>
          <a:bodyPr wrap="square" rtlCol="0">
            <a:spAutoFit/>
          </a:bodyPr>
          <a:lstStyle/>
          <a:p>
            <a:pPr algn="ctr"/>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rPr>
              <a:t>分析问题</a:t>
            </a:r>
          </a:p>
        </p:txBody>
      </p:sp>
      <p:sp>
        <p:nvSpPr>
          <p:cNvPr id="59" name="TextBox 5"/>
          <p:cNvSpPr txBox="1"/>
          <p:nvPr/>
        </p:nvSpPr>
        <p:spPr>
          <a:xfrm>
            <a:off x="6184454" y="2190283"/>
            <a:ext cx="1227726" cy="307777"/>
          </a:xfrm>
          <a:prstGeom prst="rect">
            <a:avLst/>
          </a:prstGeom>
          <a:noFill/>
        </p:spPr>
        <p:txBody>
          <a:bodyPr wrap="square" rtlCol="0">
            <a:spAutoFit/>
          </a:bodyPr>
          <a:lstStyle/>
          <a:p>
            <a:pPr algn="ctr"/>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rPr>
              <a:t>提出假设</a:t>
            </a:r>
          </a:p>
        </p:txBody>
      </p:sp>
      <p:sp>
        <p:nvSpPr>
          <p:cNvPr id="60" name="TextBox 5"/>
          <p:cNvSpPr txBox="1"/>
          <p:nvPr/>
        </p:nvSpPr>
        <p:spPr>
          <a:xfrm>
            <a:off x="7646552" y="2191027"/>
            <a:ext cx="1227726" cy="307777"/>
          </a:xfrm>
          <a:prstGeom prst="rect">
            <a:avLst/>
          </a:prstGeom>
          <a:noFill/>
        </p:spPr>
        <p:txBody>
          <a:bodyPr wrap="square" rtlCol="0">
            <a:spAutoFit/>
          </a:bodyPr>
          <a:lstStyle/>
          <a:p>
            <a:pPr algn="ctr"/>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rPr>
              <a:t>验证假设</a:t>
            </a:r>
          </a:p>
        </p:txBody>
      </p:sp>
      <p:sp>
        <p:nvSpPr>
          <p:cNvPr id="61" name="椭圆 60"/>
          <p:cNvSpPr/>
          <p:nvPr/>
        </p:nvSpPr>
        <p:spPr>
          <a:xfrm>
            <a:off x="3497402" y="3442414"/>
            <a:ext cx="128378" cy="133471"/>
          </a:xfrm>
          <a:prstGeom prst="ellipse">
            <a:avLst/>
          </a:prstGeom>
          <a:solidFill>
            <a:srgbClr val="C00000">
              <a:alpha val="57000"/>
            </a:srgb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sp>
        <p:nvSpPr>
          <p:cNvPr id="62" name="TextBox 5"/>
          <p:cNvSpPr txBox="1"/>
          <p:nvPr/>
        </p:nvSpPr>
        <p:spPr>
          <a:xfrm>
            <a:off x="3640735" y="3356284"/>
            <a:ext cx="5087439" cy="964367"/>
          </a:xfrm>
          <a:prstGeom prst="rect">
            <a:avLst/>
          </a:prstGeom>
          <a:noFill/>
        </p:spPr>
        <p:txBody>
          <a:bodyPr wrap="square" rtlCol="0">
            <a:spAutoFit/>
          </a:bodyPr>
          <a:lstStyle/>
          <a:p>
            <a:pPr>
              <a:lnSpc>
                <a:spcPts val="1700"/>
              </a:lnSpc>
            </a:pPr>
            <a:r>
              <a:rPr lang="zh-CN" altLang="en-US" sz="1200" dirty="0">
                <a:solidFill>
                  <a:schemeClr val="tx1">
                    <a:lumMod val="85000"/>
                    <a:lumOff val="15000"/>
                  </a:schemeClr>
                </a:solidFill>
                <a:latin typeface="方正兰亭黑_GBK" panose="02000000000000000000" pitchFamily="2" charset="-122"/>
                <a:ea typeface="方正兰亭黑_GBK" panose="02000000000000000000" pitchFamily="2" charset="-122"/>
              </a:rPr>
              <a:t>发现问题是解决问题的先决条件，但是仅仅满足提出问题是不够的，提出问题的目的是为了寻找解决的办法，人生就是一个发现问题与解决问题的过程中，我们需要在解决问题中学习怎么去生活、怎么去克服、怎么去发现新事物。</a:t>
            </a:r>
          </a:p>
        </p:txBody>
      </p:sp>
      <p:sp>
        <p:nvSpPr>
          <p:cNvPr id="64" name="矩形 63"/>
          <p:cNvSpPr/>
          <p:nvPr/>
        </p:nvSpPr>
        <p:spPr>
          <a:xfrm>
            <a:off x="847694" y="2333982"/>
            <a:ext cx="1499269"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处理问题能力</a:t>
            </a:r>
          </a:p>
        </p:txBody>
      </p:sp>
      <p:sp>
        <p:nvSpPr>
          <p:cNvPr id="65" name="矩形 64"/>
          <p:cNvSpPr/>
          <p:nvPr/>
        </p:nvSpPr>
        <p:spPr>
          <a:xfrm>
            <a:off x="687603" y="2605591"/>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SILVING ISSUES</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66" name="矩形 65"/>
          <p:cNvSpPr/>
          <p:nvPr/>
        </p:nvSpPr>
        <p:spPr>
          <a:xfrm>
            <a:off x="978320" y="3628338"/>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就职心态</a:t>
            </a:r>
          </a:p>
        </p:txBody>
      </p:sp>
      <p:sp>
        <p:nvSpPr>
          <p:cNvPr id="67" name="矩形 66"/>
          <p:cNvSpPr/>
          <p:nvPr/>
        </p:nvSpPr>
        <p:spPr>
          <a:xfrm>
            <a:off x="687603" y="3899949"/>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MENTALITY</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68" name="矩形 67"/>
          <p:cNvSpPr/>
          <p:nvPr/>
        </p:nvSpPr>
        <p:spPr>
          <a:xfrm>
            <a:off x="978321" y="2980803"/>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责任与义务</a:t>
            </a:r>
          </a:p>
        </p:txBody>
      </p:sp>
      <p:sp>
        <p:nvSpPr>
          <p:cNvPr id="69" name="矩形 68"/>
          <p:cNvSpPr/>
          <p:nvPr/>
        </p:nvSpPr>
        <p:spPr>
          <a:xfrm>
            <a:off x="687603" y="3252412"/>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DUTY</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70" name="TextBox 5"/>
          <p:cNvSpPr txBox="1"/>
          <p:nvPr/>
        </p:nvSpPr>
        <p:spPr>
          <a:xfrm>
            <a:off x="-396502" y="234337"/>
            <a:ext cx="4083350" cy="400110"/>
          </a:xfrm>
          <a:prstGeom prst="rect">
            <a:avLst/>
          </a:prstGeom>
          <a:noFill/>
        </p:spPr>
        <p:txBody>
          <a:bodyPr wrap="square" rtlCol="0">
            <a:spAutoFit/>
          </a:bodyPr>
          <a:lstStyle/>
          <a:p>
            <a:pPr algn="ctr"/>
            <a:r>
              <a:rPr lang="en-US" altLang="zh-CN" sz="2000" kern="200" dirty="0">
                <a:solidFill>
                  <a:srgbClr val="C00000"/>
                </a:solidFill>
                <a:latin typeface="Ebrima" panose="02000000000000000000" pitchFamily="2" charset="0"/>
                <a:ea typeface="Ebrima" panose="02000000000000000000" pitchFamily="2" charset="0"/>
                <a:cs typeface="Ebrima" panose="02000000000000000000" pitchFamily="2" charset="0"/>
              </a:rPr>
              <a:t>RESUME</a:t>
            </a:r>
            <a:endParaRPr lang="zh-CN" altLang="en-US" sz="2000" kern="200" dirty="0">
              <a:solidFill>
                <a:srgbClr val="C00000"/>
              </a:solidFill>
              <a:latin typeface="Ebrima" panose="02000000000000000000" pitchFamily="2" charset="0"/>
              <a:ea typeface="微软雅黑" panose="020B0503020204020204" pitchFamily="34" charset="-122"/>
              <a:cs typeface="Ebrima" panose="02000000000000000000" pitchFamily="2" charset="0"/>
            </a:endParaRPr>
          </a:p>
        </p:txBody>
      </p:sp>
    </p:spTree>
    <p:extLst>
      <p:ext uri="{BB962C8B-B14F-4D97-AF65-F5344CB8AC3E}">
        <p14:creationId xmlns:p14="http://schemas.microsoft.com/office/powerpoint/2010/main" val="36752017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42" presetClass="path" presetSubtype="0" accel="50000" decel="50000" fill="hold" grpId="0" nodeType="afterEffect">
                                  <p:stCondLst>
                                    <p:cond delay="0"/>
                                  </p:stCondLst>
                                  <p:childTnLst>
                                    <p:animMotion origin="layout" path="M -3.61111E-6 -2.22222E-6 L -3.61111E-6 0.1225 " pathEditMode="relative" rAng="0" ptsTypes="AA">
                                      <p:cBhvr>
                                        <p:cTn id="10" dur="1000" fill="hold"/>
                                        <p:tgtEl>
                                          <p:spTgt spid="52"/>
                                        </p:tgtEl>
                                        <p:attrNameLst>
                                          <p:attrName>ppt_x</p:attrName>
                                          <p:attrName>ppt_y</p:attrName>
                                        </p:attrNameLst>
                                      </p:cBhvr>
                                      <p:rCtr x="0" y="6111"/>
                                    </p:animMotion>
                                  </p:childTnLst>
                                </p:cTn>
                              </p:par>
                              <p:par>
                                <p:cTn id="11" presetID="3" presetClass="emph" presetSubtype="2" fill="hold" grpId="0" nodeType="withEffect">
                                  <p:stCondLst>
                                    <p:cond delay="0"/>
                                  </p:stCondLst>
                                  <p:childTnLst>
                                    <p:animClr clrSpc="rgb" dir="cw">
                                      <p:cBhvr override="childStyle">
                                        <p:cTn id="12" dur="1000" fill="hold"/>
                                        <p:tgtEl>
                                          <p:spTgt spid="64"/>
                                        </p:tgtEl>
                                        <p:attrNameLst>
                                          <p:attrName>style.color</p:attrName>
                                        </p:attrNameLst>
                                      </p:cBhvr>
                                      <p:to>
                                        <a:schemeClr val="accent2"/>
                                      </p:to>
                                    </p:animClr>
                                  </p:childTnLst>
                                </p:cTn>
                              </p:par>
                              <p:par>
                                <p:cTn id="13" presetID="3" presetClass="emph" presetSubtype="2" fill="hold" grpId="0" nodeType="withEffect">
                                  <p:stCondLst>
                                    <p:cond delay="0"/>
                                  </p:stCondLst>
                                  <p:childTnLst>
                                    <p:animClr clrSpc="rgb" dir="cw">
                                      <p:cBhvr override="childStyle">
                                        <p:cTn id="14" dur="1000" fill="hold"/>
                                        <p:tgtEl>
                                          <p:spTgt spid="65"/>
                                        </p:tgtEl>
                                        <p:attrNameLst>
                                          <p:attrName>style.color</p:attrName>
                                        </p:attrNameLst>
                                      </p:cBhvr>
                                      <p:to>
                                        <a:schemeClr val="accent2"/>
                                      </p:to>
                                    </p:animClr>
                                  </p:childTnLst>
                                </p:cTn>
                              </p:par>
                            </p:childTnLst>
                          </p:cTn>
                        </p:par>
                        <p:par>
                          <p:cTn id="15" fill="hold">
                            <p:stCondLst>
                              <p:cond delay="1500"/>
                            </p:stCondLst>
                            <p:childTnLst>
                              <p:par>
                                <p:cTn id="16" presetID="21" presetClass="entr" presetSubtype="1" fill="hold" grpId="0" nodeType="afterEffect">
                                  <p:stCondLst>
                                    <p:cond delay="0"/>
                                  </p:stCondLst>
                                  <p:childTnLst>
                                    <p:set>
                                      <p:cBhvr>
                                        <p:cTn id="17" dur="1" fill="hold">
                                          <p:stCondLst>
                                            <p:cond delay="0"/>
                                          </p:stCondLst>
                                        </p:cTn>
                                        <p:tgtEl>
                                          <p:spTgt spid="53"/>
                                        </p:tgtEl>
                                        <p:attrNameLst>
                                          <p:attrName>style.visibility</p:attrName>
                                        </p:attrNameLst>
                                      </p:cBhvr>
                                      <p:to>
                                        <p:strVal val="visible"/>
                                      </p:to>
                                    </p:set>
                                    <p:animEffect transition="in" filter="wheel(1)">
                                      <p:cBhvr>
                                        <p:cTn id="18" dur="1000"/>
                                        <p:tgtEl>
                                          <p:spTgt spid="53"/>
                                        </p:tgtEl>
                                      </p:cBhvr>
                                    </p:animEffect>
                                  </p:childTnLst>
                                </p:cTn>
                              </p:par>
                              <p:par>
                                <p:cTn id="19" presetID="8" presetClass="emph" presetSubtype="0" repeatCount="indefinite" fill="hold" grpId="1" nodeType="withEffect">
                                  <p:stCondLst>
                                    <p:cond delay="250"/>
                                  </p:stCondLst>
                                  <p:childTnLst>
                                    <p:animRot by="21600000">
                                      <p:cBhvr>
                                        <p:cTn id="20" dur="2000" fill="hold"/>
                                        <p:tgtEl>
                                          <p:spTgt spid="53"/>
                                        </p:tgtEl>
                                        <p:attrNameLst>
                                          <p:attrName>r</p:attrName>
                                        </p:attrNameLst>
                                      </p:cBhvr>
                                    </p:animRot>
                                  </p:childTnLst>
                                </p:cTn>
                              </p:par>
                              <p:par>
                                <p:cTn id="21" presetID="21" presetClass="entr" presetSubtype="1" fill="hold" grpId="0" nodeType="withEffect">
                                  <p:stCondLst>
                                    <p:cond delay="500"/>
                                  </p:stCondLst>
                                  <p:childTnLst>
                                    <p:set>
                                      <p:cBhvr>
                                        <p:cTn id="22" dur="1" fill="hold">
                                          <p:stCondLst>
                                            <p:cond delay="0"/>
                                          </p:stCondLst>
                                        </p:cTn>
                                        <p:tgtEl>
                                          <p:spTgt spid="54"/>
                                        </p:tgtEl>
                                        <p:attrNameLst>
                                          <p:attrName>style.visibility</p:attrName>
                                        </p:attrNameLst>
                                      </p:cBhvr>
                                      <p:to>
                                        <p:strVal val="visible"/>
                                      </p:to>
                                    </p:set>
                                    <p:animEffect transition="in" filter="wheel(1)">
                                      <p:cBhvr>
                                        <p:cTn id="23" dur="1000"/>
                                        <p:tgtEl>
                                          <p:spTgt spid="54"/>
                                        </p:tgtEl>
                                      </p:cBhvr>
                                    </p:animEffect>
                                  </p:childTnLst>
                                </p:cTn>
                              </p:par>
                              <p:par>
                                <p:cTn id="24" presetID="8" presetClass="emph" presetSubtype="0" repeatCount="indefinite" fill="hold" grpId="1" nodeType="withEffect">
                                  <p:stCondLst>
                                    <p:cond delay="750"/>
                                  </p:stCondLst>
                                  <p:childTnLst>
                                    <p:animRot by="21600000">
                                      <p:cBhvr>
                                        <p:cTn id="25" dur="2000" fill="hold"/>
                                        <p:tgtEl>
                                          <p:spTgt spid="54"/>
                                        </p:tgtEl>
                                        <p:attrNameLst>
                                          <p:attrName>r</p:attrName>
                                        </p:attrNameLst>
                                      </p:cBhvr>
                                    </p:animRot>
                                  </p:childTnLst>
                                </p:cTn>
                              </p:par>
                              <p:par>
                                <p:cTn id="26" presetID="21" presetClass="entr" presetSubtype="1" fill="hold" grpId="0" nodeType="withEffect">
                                  <p:stCondLst>
                                    <p:cond delay="1000"/>
                                  </p:stCondLst>
                                  <p:childTnLst>
                                    <p:set>
                                      <p:cBhvr>
                                        <p:cTn id="27" dur="1" fill="hold">
                                          <p:stCondLst>
                                            <p:cond delay="0"/>
                                          </p:stCondLst>
                                        </p:cTn>
                                        <p:tgtEl>
                                          <p:spTgt spid="55"/>
                                        </p:tgtEl>
                                        <p:attrNameLst>
                                          <p:attrName>style.visibility</p:attrName>
                                        </p:attrNameLst>
                                      </p:cBhvr>
                                      <p:to>
                                        <p:strVal val="visible"/>
                                      </p:to>
                                    </p:set>
                                    <p:animEffect transition="in" filter="wheel(1)">
                                      <p:cBhvr>
                                        <p:cTn id="28" dur="1000"/>
                                        <p:tgtEl>
                                          <p:spTgt spid="55"/>
                                        </p:tgtEl>
                                      </p:cBhvr>
                                    </p:animEffect>
                                  </p:childTnLst>
                                </p:cTn>
                              </p:par>
                              <p:par>
                                <p:cTn id="29" presetID="8" presetClass="emph" presetSubtype="0" repeatCount="indefinite" fill="hold" grpId="1" nodeType="withEffect">
                                  <p:stCondLst>
                                    <p:cond delay="1250"/>
                                  </p:stCondLst>
                                  <p:childTnLst>
                                    <p:animRot by="21600000">
                                      <p:cBhvr>
                                        <p:cTn id="30" dur="2000" fill="hold"/>
                                        <p:tgtEl>
                                          <p:spTgt spid="55"/>
                                        </p:tgtEl>
                                        <p:attrNameLst>
                                          <p:attrName>r</p:attrName>
                                        </p:attrNameLst>
                                      </p:cBhvr>
                                    </p:animRot>
                                  </p:childTnLst>
                                </p:cTn>
                              </p:par>
                              <p:par>
                                <p:cTn id="31" presetID="21" presetClass="entr" presetSubtype="1" fill="hold" grpId="0" nodeType="withEffect">
                                  <p:stCondLst>
                                    <p:cond delay="1500"/>
                                  </p:stCondLst>
                                  <p:childTnLst>
                                    <p:set>
                                      <p:cBhvr>
                                        <p:cTn id="32" dur="1" fill="hold">
                                          <p:stCondLst>
                                            <p:cond delay="0"/>
                                          </p:stCondLst>
                                        </p:cTn>
                                        <p:tgtEl>
                                          <p:spTgt spid="56"/>
                                        </p:tgtEl>
                                        <p:attrNameLst>
                                          <p:attrName>style.visibility</p:attrName>
                                        </p:attrNameLst>
                                      </p:cBhvr>
                                      <p:to>
                                        <p:strVal val="visible"/>
                                      </p:to>
                                    </p:set>
                                    <p:animEffect transition="in" filter="wheel(1)">
                                      <p:cBhvr>
                                        <p:cTn id="33" dur="1000"/>
                                        <p:tgtEl>
                                          <p:spTgt spid="56"/>
                                        </p:tgtEl>
                                      </p:cBhvr>
                                    </p:animEffect>
                                  </p:childTnLst>
                                </p:cTn>
                              </p:par>
                              <p:par>
                                <p:cTn id="34" presetID="8" presetClass="emph" presetSubtype="0" repeatCount="indefinite" fill="hold" grpId="1" nodeType="withEffect">
                                  <p:stCondLst>
                                    <p:cond delay="1750"/>
                                  </p:stCondLst>
                                  <p:childTnLst>
                                    <p:animRot by="21600000">
                                      <p:cBhvr>
                                        <p:cTn id="35" dur="2000" fill="hold"/>
                                        <p:tgtEl>
                                          <p:spTgt spid="56"/>
                                        </p:tgtEl>
                                        <p:attrNameLst>
                                          <p:attrName>r</p:attrName>
                                        </p:attrNameLst>
                                      </p:cBhvr>
                                    </p:animRot>
                                  </p:childTnLst>
                                </p:cTn>
                              </p:par>
                              <p:par>
                                <p:cTn id="36" presetID="2" presetClass="entr" presetSubtype="1" fill="hold" grpId="0" nodeType="withEffect">
                                  <p:stCondLst>
                                    <p:cond delay="1750"/>
                                  </p:stCondLst>
                                  <p:childTnLst>
                                    <p:set>
                                      <p:cBhvr>
                                        <p:cTn id="37" dur="1" fill="hold">
                                          <p:stCondLst>
                                            <p:cond delay="0"/>
                                          </p:stCondLst>
                                        </p:cTn>
                                        <p:tgtEl>
                                          <p:spTgt spid="57"/>
                                        </p:tgtEl>
                                        <p:attrNameLst>
                                          <p:attrName>style.visibility</p:attrName>
                                        </p:attrNameLst>
                                      </p:cBhvr>
                                      <p:to>
                                        <p:strVal val="visible"/>
                                      </p:to>
                                    </p:set>
                                    <p:anim calcmode="lin" valueType="num">
                                      <p:cBhvr additive="base">
                                        <p:cTn id="38" dur="500" fill="hold"/>
                                        <p:tgtEl>
                                          <p:spTgt spid="57"/>
                                        </p:tgtEl>
                                        <p:attrNameLst>
                                          <p:attrName>ppt_x</p:attrName>
                                        </p:attrNameLst>
                                      </p:cBhvr>
                                      <p:tavLst>
                                        <p:tav tm="0">
                                          <p:val>
                                            <p:strVal val="#ppt_x"/>
                                          </p:val>
                                        </p:tav>
                                        <p:tav tm="100000">
                                          <p:val>
                                            <p:strVal val="#ppt_x"/>
                                          </p:val>
                                        </p:tav>
                                      </p:tavLst>
                                    </p:anim>
                                    <p:anim calcmode="lin" valueType="num">
                                      <p:cBhvr additive="base">
                                        <p:cTn id="39" dur="500" fill="hold"/>
                                        <p:tgtEl>
                                          <p:spTgt spid="57"/>
                                        </p:tgtEl>
                                        <p:attrNameLst>
                                          <p:attrName>ppt_y</p:attrName>
                                        </p:attrNameLst>
                                      </p:cBhvr>
                                      <p:tavLst>
                                        <p:tav tm="0">
                                          <p:val>
                                            <p:strVal val="0-#ppt_h/2"/>
                                          </p:val>
                                        </p:tav>
                                        <p:tav tm="100000">
                                          <p:val>
                                            <p:strVal val="#ppt_y"/>
                                          </p:val>
                                        </p:tav>
                                      </p:tavLst>
                                    </p:anim>
                                  </p:childTnLst>
                                </p:cTn>
                              </p:par>
                              <p:par>
                                <p:cTn id="40" presetID="2" presetClass="entr" presetSubtype="1" fill="hold" grpId="0" nodeType="withEffect">
                                  <p:stCondLst>
                                    <p:cond delay="1850"/>
                                  </p:stCondLst>
                                  <p:childTnLst>
                                    <p:set>
                                      <p:cBhvr>
                                        <p:cTn id="41" dur="1" fill="hold">
                                          <p:stCondLst>
                                            <p:cond delay="0"/>
                                          </p:stCondLst>
                                        </p:cTn>
                                        <p:tgtEl>
                                          <p:spTgt spid="58"/>
                                        </p:tgtEl>
                                        <p:attrNameLst>
                                          <p:attrName>style.visibility</p:attrName>
                                        </p:attrNameLst>
                                      </p:cBhvr>
                                      <p:to>
                                        <p:strVal val="visible"/>
                                      </p:to>
                                    </p:set>
                                    <p:anim calcmode="lin" valueType="num">
                                      <p:cBhvr additive="base">
                                        <p:cTn id="42" dur="500" fill="hold"/>
                                        <p:tgtEl>
                                          <p:spTgt spid="58"/>
                                        </p:tgtEl>
                                        <p:attrNameLst>
                                          <p:attrName>ppt_x</p:attrName>
                                        </p:attrNameLst>
                                      </p:cBhvr>
                                      <p:tavLst>
                                        <p:tav tm="0">
                                          <p:val>
                                            <p:strVal val="#ppt_x"/>
                                          </p:val>
                                        </p:tav>
                                        <p:tav tm="100000">
                                          <p:val>
                                            <p:strVal val="#ppt_x"/>
                                          </p:val>
                                        </p:tav>
                                      </p:tavLst>
                                    </p:anim>
                                    <p:anim calcmode="lin" valueType="num">
                                      <p:cBhvr additive="base">
                                        <p:cTn id="43" dur="500" fill="hold"/>
                                        <p:tgtEl>
                                          <p:spTgt spid="58"/>
                                        </p:tgtEl>
                                        <p:attrNameLst>
                                          <p:attrName>ppt_y</p:attrName>
                                        </p:attrNameLst>
                                      </p:cBhvr>
                                      <p:tavLst>
                                        <p:tav tm="0">
                                          <p:val>
                                            <p:strVal val="0-#ppt_h/2"/>
                                          </p:val>
                                        </p:tav>
                                        <p:tav tm="100000">
                                          <p:val>
                                            <p:strVal val="#ppt_y"/>
                                          </p:val>
                                        </p:tav>
                                      </p:tavLst>
                                    </p:anim>
                                  </p:childTnLst>
                                </p:cTn>
                              </p:par>
                              <p:par>
                                <p:cTn id="44" presetID="2" presetClass="entr" presetSubtype="1" fill="hold" grpId="0" nodeType="withEffect">
                                  <p:stCondLst>
                                    <p:cond delay="1950"/>
                                  </p:stCondLst>
                                  <p:childTnLst>
                                    <p:set>
                                      <p:cBhvr>
                                        <p:cTn id="45" dur="1" fill="hold">
                                          <p:stCondLst>
                                            <p:cond delay="0"/>
                                          </p:stCondLst>
                                        </p:cTn>
                                        <p:tgtEl>
                                          <p:spTgt spid="59"/>
                                        </p:tgtEl>
                                        <p:attrNameLst>
                                          <p:attrName>style.visibility</p:attrName>
                                        </p:attrNameLst>
                                      </p:cBhvr>
                                      <p:to>
                                        <p:strVal val="visible"/>
                                      </p:to>
                                    </p:set>
                                    <p:anim calcmode="lin" valueType="num">
                                      <p:cBhvr additive="base">
                                        <p:cTn id="46" dur="500" fill="hold"/>
                                        <p:tgtEl>
                                          <p:spTgt spid="59"/>
                                        </p:tgtEl>
                                        <p:attrNameLst>
                                          <p:attrName>ppt_x</p:attrName>
                                        </p:attrNameLst>
                                      </p:cBhvr>
                                      <p:tavLst>
                                        <p:tav tm="0">
                                          <p:val>
                                            <p:strVal val="#ppt_x"/>
                                          </p:val>
                                        </p:tav>
                                        <p:tav tm="100000">
                                          <p:val>
                                            <p:strVal val="#ppt_x"/>
                                          </p:val>
                                        </p:tav>
                                      </p:tavLst>
                                    </p:anim>
                                    <p:anim calcmode="lin" valueType="num">
                                      <p:cBhvr additive="base">
                                        <p:cTn id="47" dur="500" fill="hold"/>
                                        <p:tgtEl>
                                          <p:spTgt spid="59"/>
                                        </p:tgtEl>
                                        <p:attrNameLst>
                                          <p:attrName>ppt_y</p:attrName>
                                        </p:attrNameLst>
                                      </p:cBhvr>
                                      <p:tavLst>
                                        <p:tav tm="0">
                                          <p:val>
                                            <p:strVal val="0-#ppt_h/2"/>
                                          </p:val>
                                        </p:tav>
                                        <p:tav tm="100000">
                                          <p:val>
                                            <p:strVal val="#ppt_y"/>
                                          </p:val>
                                        </p:tav>
                                      </p:tavLst>
                                    </p:anim>
                                  </p:childTnLst>
                                </p:cTn>
                              </p:par>
                              <p:par>
                                <p:cTn id="48" presetID="2" presetClass="entr" presetSubtype="1" fill="hold" grpId="0" nodeType="withEffect">
                                  <p:stCondLst>
                                    <p:cond delay="2050"/>
                                  </p:stCondLst>
                                  <p:childTnLst>
                                    <p:set>
                                      <p:cBhvr>
                                        <p:cTn id="49" dur="1" fill="hold">
                                          <p:stCondLst>
                                            <p:cond delay="0"/>
                                          </p:stCondLst>
                                        </p:cTn>
                                        <p:tgtEl>
                                          <p:spTgt spid="60"/>
                                        </p:tgtEl>
                                        <p:attrNameLst>
                                          <p:attrName>style.visibility</p:attrName>
                                        </p:attrNameLst>
                                      </p:cBhvr>
                                      <p:to>
                                        <p:strVal val="visible"/>
                                      </p:to>
                                    </p:set>
                                    <p:anim calcmode="lin" valueType="num">
                                      <p:cBhvr additive="base">
                                        <p:cTn id="50" dur="500" fill="hold"/>
                                        <p:tgtEl>
                                          <p:spTgt spid="60"/>
                                        </p:tgtEl>
                                        <p:attrNameLst>
                                          <p:attrName>ppt_x</p:attrName>
                                        </p:attrNameLst>
                                      </p:cBhvr>
                                      <p:tavLst>
                                        <p:tav tm="0">
                                          <p:val>
                                            <p:strVal val="#ppt_x"/>
                                          </p:val>
                                        </p:tav>
                                        <p:tav tm="100000">
                                          <p:val>
                                            <p:strVal val="#ppt_x"/>
                                          </p:val>
                                        </p:tav>
                                      </p:tavLst>
                                    </p:anim>
                                    <p:anim calcmode="lin" valueType="num">
                                      <p:cBhvr additive="base">
                                        <p:cTn id="51" dur="500" fill="hold"/>
                                        <p:tgtEl>
                                          <p:spTgt spid="60"/>
                                        </p:tgtEl>
                                        <p:attrNameLst>
                                          <p:attrName>ppt_y</p:attrName>
                                        </p:attrNameLst>
                                      </p:cBhvr>
                                      <p:tavLst>
                                        <p:tav tm="0">
                                          <p:val>
                                            <p:strVal val="0-#ppt_h/2"/>
                                          </p:val>
                                        </p:tav>
                                        <p:tav tm="100000">
                                          <p:val>
                                            <p:strVal val="#ppt_y"/>
                                          </p:val>
                                        </p:tav>
                                      </p:tavLst>
                                    </p:anim>
                                  </p:childTnLst>
                                </p:cTn>
                              </p:par>
                              <p:par>
                                <p:cTn id="52" presetID="10" presetClass="entr" presetSubtype="0" repeatCount="2000" fill="hold" grpId="0" nodeType="withEffect">
                                  <p:stCondLst>
                                    <p:cond delay="2750"/>
                                  </p:stCondLst>
                                  <p:childTnLst>
                                    <p:set>
                                      <p:cBhvr>
                                        <p:cTn id="53" dur="1" fill="hold">
                                          <p:stCondLst>
                                            <p:cond delay="0"/>
                                          </p:stCondLst>
                                        </p:cTn>
                                        <p:tgtEl>
                                          <p:spTgt spid="61"/>
                                        </p:tgtEl>
                                        <p:attrNameLst>
                                          <p:attrName>style.visibility</p:attrName>
                                        </p:attrNameLst>
                                      </p:cBhvr>
                                      <p:to>
                                        <p:strVal val="visible"/>
                                      </p:to>
                                    </p:set>
                                    <p:animEffect transition="in" filter="fade">
                                      <p:cBhvr>
                                        <p:cTn id="54" dur="500"/>
                                        <p:tgtEl>
                                          <p:spTgt spid="61"/>
                                        </p:tgtEl>
                                      </p:cBhvr>
                                    </p:animEffect>
                                  </p:childTnLst>
                                </p:cTn>
                              </p:par>
                              <p:par>
                                <p:cTn id="55" presetID="10" presetClass="entr" presetSubtype="0" fill="hold" grpId="0" nodeType="withEffect">
                                  <p:stCondLst>
                                    <p:cond delay="3750"/>
                                  </p:stCondLst>
                                  <p:iterate type="lt">
                                    <p:tmPct val="3000"/>
                                  </p:iterate>
                                  <p:childTnLst>
                                    <p:set>
                                      <p:cBhvr>
                                        <p:cTn id="56" dur="1" fill="hold">
                                          <p:stCondLst>
                                            <p:cond delay="0"/>
                                          </p:stCondLst>
                                        </p:cTn>
                                        <p:tgtEl>
                                          <p:spTgt spid="62"/>
                                        </p:tgtEl>
                                        <p:attrNameLst>
                                          <p:attrName>style.visibility</p:attrName>
                                        </p:attrNameLst>
                                      </p:cBhvr>
                                      <p:to>
                                        <p:strVal val="visible"/>
                                      </p:to>
                                    </p:set>
                                    <p:animEffect transition="in" filter="fade">
                                      <p:cBhvr>
                                        <p:cTn id="57"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52" grpId="0" animBg="1"/>
      <p:bldP spid="53" grpId="0" animBg="1"/>
      <p:bldP spid="53" grpId="1" animBg="1"/>
      <p:bldP spid="54" grpId="0" animBg="1"/>
      <p:bldP spid="54" grpId="1" animBg="1"/>
      <p:bldP spid="55" grpId="0" animBg="1"/>
      <p:bldP spid="55" grpId="1" animBg="1"/>
      <p:bldP spid="56" grpId="0" animBg="1"/>
      <p:bldP spid="56" grpId="1" animBg="1"/>
      <p:bldP spid="57" grpId="0"/>
      <p:bldP spid="58" grpId="0"/>
      <p:bldP spid="59" grpId="0"/>
      <p:bldP spid="60" grpId="0"/>
      <p:bldP spid="61" grpId="0" animBg="1"/>
      <p:bldP spid="62" grpId="0"/>
      <p:bldP spid="64" grpId="0"/>
      <p:bldP spid="6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585456" y="963114"/>
            <a:ext cx="2118280" cy="706553"/>
            <a:chOff x="77456" y="1993208"/>
            <a:chExt cx="2118280" cy="706553"/>
          </a:xfrm>
        </p:grpSpPr>
        <p:sp>
          <p:nvSpPr>
            <p:cNvPr id="32" name="矩形 31"/>
            <p:cNvSpPr/>
            <p:nvPr/>
          </p:nvSpPr>
          <p:spPr>
            <a:xfrm>
              <a:off x="77456" y="2160510"/>
              <a:ext cx="2118280" cy="5392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lumMod val="85000"/>
                      <a:lumOff val="15000"/>
                    </a:schemeClr>
                  </a:solidFill>
                  <a:latin typeface="Arial" pitchFamily="34" charset="0"/>
                  <a:ea typeface="微软雅黑" pitchFamily="34" charset="-122"/>
                  <a:cs typeface="Arial" pitchFamily="34" charset="0"/>
                </a:rPr>
                <a:t>POST COGNTIVE</a:t>
              </a:r>
              <a:endParaRPr lang="zh-CN" altLang="en-US" sz="1200" dirty="0">
                <a:solidFill>
                  <a:schemeClr val="tx1">
                    <a:lumMod val="85000"/>
                    <a:lumOff val="15000"/>
                  </a:schemeClr>
                </a:solidFill>
                <a:latin typeface="Arial" pitchFamily="34" charset="0"/>
                <a:ea typeface="微软雅黑" pitchFamily="34" charset="-122"/>
                <a:cs typeface="Arial" pitchFamily="34" charset="0"/>
              </a:endParaRPr>
            </a:p>
          </p:txBody>
        </p:sp>
        <p:sp>
          <p:nvSpPr>
            <p:cNvPr id="33" name="矩形 32"/>
            <p:cNvSpPr/>
            <p:nvPr/>
          </p:nvSpPr>
          <p:spPr>
            <a:xfrm>
              <a:off x="538773" y="1993208"/>
              <a:ext cx="1099452"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tx1">
                      <a:lumMod val="85000"/>
                      <a:lumOff val="15000"/>
                    </a:schemeClr>
                  </a:solidFill>
                  <a:latin typeface="Arial" pitchFamily="34" charset="0"/>
                  <a:ea typeface="微软雅黑" pitchFamily="34" charset="-122"/>
                  <a:cs typeface="Arial" pitchFamily="34" charset="0"/>
                </a:rPr>
                <a:t>岗位认知</a:t>
              </a:r>
            </a:p>
          </p:txBody>
        </p:sp>
      </p:grpSp>
      <p:sp>
        <p:nvSpPr>
          <p:cNvPr id="24" name="椭圆 23"/>
          <p:cNvSpPr/>
          <p:nvPr/>
        </p:nvSpPr>
        <p:spPr>
          <a:xfrm>
            <a:off x="781479" y="1131226"/>
            <a:ext cx="143333" cy="133471"/>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sp>
        <p:nvSpPr>
          <p:cNvPr id="27" name="矩形 26"/>
          <p:cNvSpPr/>
          <p:nvPr/>
        </p:nvSpPr>
        <p:spPr>
          <a:xfrm>
            <a:off x="990019" y="1649397"/>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知识技能</a:t>
            </a:r>
          </a:p>
        </p:txBody>
      </p:sp>
      <p:sp>
        <p:nvSpPr>
          <p:cNvPr id="28" name="矩形 27"/>
          <p:cNvSpPr/>
          <p:nvPr/>
        </p:nvSpPr>
        <p:spPr>
          <a:xfrm>
            <a:off x="699301" y="1921006"/>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KNOWLEDGE</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cxnSp>
        <p:nvCxnSpPr>
          <p:cNvPr id="29" name="直接连接符 28"/>
          <p:cNvCxnSpPr/>
          <p:nvPr/>
        </p:nvCxnSpPr>
        <p:spPr>
          <a:xfrm>
            <a:off x="853144" y="1264695"/>
            <a:ext cx="0" cy="2635252"/>
          </a:xfrm>
          <a:prstGeom prst="line">
            <a:avLst/>
          </a:prstGeom>
          <a:ln>
            <a:solidFill>
              <a:schemeClr val="tx1">
                <a:lumMod val="85000"/>
                <a:lumOff val="1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0" name="矩形 29"/>
          <p:cNvSpPr/>
          <p:nvPr/>
        </p:nvSpPr>
        <p:spPr>
          <a:xfrm>
            <a:off x="847694" y="2333982"/>
            <a:ext cx="1499269"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处理问题能力</a:t>
            </a:r>
          </a:p>
        </p:txBody>
      </p:sp>
      <p:sp>
        <p:nvSpPr>
          <p:cNvPr id="34" name="矩形 33"/>
          <p:cNvSpPr/>
          <p:nvPr/>
        </p:nvSpPr>
        <p:spPr>
          <a:xfrm>
            <a:off x="687603" y="2605591"/>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SILVING ISSUES</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35" name="矩形 34"/>
          <p:cNvSpPr/>
          <p:nvPr/>
        </p:nvSpPr>
        <p:spPr>
          <a:xfrm>
            <a:off x="978320" y="3628338"/>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就职心态</a:t>
            </a:r>
          </a:p>
        </p:txBody>
      </p:sp>
      <p:sp>
        <p:nvSpPr>
          <p:cNvPr id="36" name="矩形 35"/>
          <p:cNvSpPr/>
          <p:nvPr/>
        </p:nvSpPr>
        <p:spPr>
          <a:xfrm>
            <a:off x="687603" y="3899949"/>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MENTALITY</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41" name="矩形 40"/>
          <p:cNvSpPr/>
          <p:nvPr/>
        </p:nvSpPr>
        <p:spPr>
          <a:xfrm>
            <a:off x="978321" y="2980803"/>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责任与义务</a:t>
            </a:r>
          </a:p>
        </p:txBody>
      </p:sp>
      <p:sp>
        <p:nvSpPr>
          <p:cNvPr id="42" name="矩形 41"/>
          <p:cNvSpPr/>
          <p:nvPr/>
        </p:nvSpPr>
        <p:spPr>
          <a:xfrm>
            <a:off x="687603" y="3252412"/>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DUTY</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37" name="椭圆 36"/>
          <p:cNvSpPr/>
          <p:nvPr/>
        </p:nvSpPr>
        <p:spPr>
          <a:xfrm>
            <a:off x="781479" y="2536557"/>
            <a:ext cx="143333" cy="133471"/>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sp>
        <p:nvSpPr>
          <p:cNvPr id="47" name="文本框 295"/>
          <p:cNvSpPr txBox="1"/>
          <p:nvPr/>
        </p:nvSpPr>
        <p:spPr>
          <a:xfrm rot="18568130">
            <a:off x="4215996" y="1672637"/>
            <a:ext cx="800219"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预见性</a:t>
            </a:r>
          </a:p>
        </p:txBody>
      </p:sp>
      <p:sp>
        <p:nvSpPr>
          <p:cNvPr id="48" name="文本框 296"/>
          <p:cNvSpPr txBox="1"/>
          <p:nvPr/>
        </p:nvSpPr>
        <p:spPr>
          <a:xfrm>
            <a:off x="5015093" y="1178194"/>
            <a:ext cx="800219"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真实性</a:t>
            </a:r>
          </a:p>
        </p:txBody>
      </p:sp>
      <p:sp>
        <p:nvSpPr>
          <p:cNvPr id="49" name="文本框 297"/>
          <p:cNvSpPr txBox="1"/>
          <p:nvPr/>
        </p:nvSpPr>
        <p:spPr>
          <a:xfrm rot="475914">
            <a:off x="5789140" y="940568"/>
            <a:ext cx="800219"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有效性</a:t>
            </a:r>
          </a:p>
        </p:txBody>
      </p:sp>
      <p:sp>
        <p:nvSpPr>
          <p:cNvPr id="50" name="文本框 298"/>
          <p:cNvSpPr txBox="1"/>
          <p:nvPr/>
        </p:nvSpPr>
        <p:spPr>
          <a:xfrm rot="1980528">
            <a:off x="6637519" y="1163439"/>
            <a:ext cx="800219"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及时性</a:t>
            </a:r>
          </a:p>
        </p:txBody>
      </p:sp>
      <p:sp>
        <p:nvSpPr>
          <p:cNvPr id="51" name="文本框 299"/>
          <p:cNvSpPr txBox="1"/>
          <p:nvPr/>
        </p:nvSpPr>
        <p:spPr>
          <a:xfrm rot="2776614">
            <a:off x="7287768" y="1827221"/>
            <a:ext cx="800219"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适应性</a:t>
            </a:r>
          </a:p>
        </p:txBody>
      </p:sp>
      <p:sp>
        <p:nvSpPr>
          <p:cNvPr id="63" name="TextBox 11"/>
          <p:cNvSpPr txBox="1"/>
          <p:nvPr/>
        </p:nvSpPr>
        <p:spPr>
          <a:xfrm>
            <a:off x="4756321" y="3447264"/>
            <a:ext cx="2306707" cy="584775"/>
          </a:xfrm>
          <a:prstGeom prst="rect">
            <a:avLst/>
          </a:prstGeom>
          <a:noFill/>
        </p:spPr>
        <p:txBody>
          <a:bodyPr wrap="square" rtlCol="0">
            <a:spAutoFit/>
          </a:bodyPr>
          <a:lstStyle/>
          <a:p>
            <a:pPr algn="ctr"/>
            <a:r>
              <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rPr>
              <a:t>把整个公司的活动引导目标管理轨道上来。</a:t>
            </a:r>
          </a:p>
        </p:txBody>
      </p:sp>
      <p:sp>
        <p:nvSpPr>
          <p:cNvPr id="64" name="TextBox 11"/>
          <p:cNvSpPr txBox="1"/>
          <p:nvPr/>
        </p:nvSpPr>
        <p:spPr>
          <a:xfrm>
            <a:off x="4044461" y="4044740"/>
            <a:ext cx="4178827" cy="701731"/>
          </a:xfrm>
          <a:prstGeom prst="rect">
            <a:avLst/>
          </a:prstGeom>
          <a:noFill/>
        </p:spPr>
        <p:txBody>
          <a:bodyPr wrap="square" rtlCol="0">
            <a:spAutoFit/>
          </a:bodyPr>
          <a:lstStyle/>
          <a:p>
            <a:pPr>
              <a:lnSpc>
                <a:spcPct val="120000"/>
              </a:lnSpc>
            </a:pPr>
            <a:r>
              <a:rPr lang="zh-CN" altLang="en-US" sz="1100" dirty="0">
                <a:solidFill>
                  <a:schemeClr val="tx1">
                    <a:lumMod val="85000"/>
                    <a:lumOff val="15000"/>
                  </a:schemeClr>
                </a:solidFill>
                <a:latin typeface="微软雅黑" panose="020B0503020204020204" pitchFamily="34" charset="-122"/>
                <a:ea typeface="微软雅黑" panose="020B0503020204020204" pitchFamily="34" charset="-122"/>
              </a:rPr>
              <a:t>编写已有文字编写已有文字编写已有文字编写已有文字编写已有文字编写已有文字编写已有文字编写已有文字编写已有文字编写已有文字编写已有文字编写已有文字</a:t>
            </a:r>
          </a:p>
        </p:txBody>
      </p:sp>
      <p:grpSp>
        <p:nvGrpSpPr>
          <p:cNvPr id="65" name="组合 64"/>
          <p:cNvGrpSpPr/>
          <p:nvPr/>
        </p:nvGrpSpPr>
        <p:grpSpPr>
          <a:xfrm>
            <a:off x="5313979" y="1649397"/>
            <a:ext cx="1581733" cy="1488197"/>
            <a:chOff x="4144963" y="4737100"/>
            <a:chExt cx="2093912" cy="1970088"/>
          </a:xfrm>
          <a:solidFill>
            <a:srgbClr val="C00000"/>
          </a:solidFill>
        </p:grpSpPr>
        <p:sp>
          <p:nvSpPr>
            <p:cNvPr id="66" name="Freeform 70"/>
            <p:cNvSpPr>
              <a:spLocks/>
            </p:cNvSpPr>
            <p:nvPr/>
          </p:nvSpPr>
          <p:spPr bwMode="auto">
            <a:xfrm>
              <a:off x="5437188" y="5337175"/>
              <a:ext cx="801687" cy="1370013"/>
            </a:xfrm>
            <a:custGeom>
              <a:avLst/>
              <a:gdLst>
                <a:gd name="T0" fmla="*/ 484 w 505"/>
                <a:gd name="T1" fmla="*/ 0 h 863"/>
                <a:gd name="T2" fmla="*/ 505 w 505"/>
                <a:gd name="T3" fmla="*/ 0 h 863"/>
                <a:gd name="T4" fmla="*/ 502 w 505"/>
                <a:gd name="T5" fmla="*/ 39 h 863"/>
                <a:gd name="T6" fmla="*/ 469 w 505"/>
                <a:gd name="T7" fmla="*/ 164 h 863"/>
                <a:gd name="T8" fmla="*/ 392 w 505"/>
                <a:gd name="T9" fmla="*/ 247 h 863"/>
                <a:gd name="T10" fmla="*/ 339 w 505"/>
                <a:gd name="T11" fmla="*/ 295 h 863"/>
                <a:gd name="T12" fmla="*/ 273 w 505"/>
                <a:gd name="T13" fmla="*/ 390 h 863"/>
                <a:gd name="T14" fmla="*/ 256 w 505"/>
                <a:gd name="T15" fmla="*/ 417 h 863"/>
                <a:gd name="T16" fmla="*/ 247 w 505"/>
                <a:gd name="T17" fmla="*/ 432 h 863"/>
                <a:gd name="T18" fmla="*/ 226 w 505"/>
                <a:gd name="T19" fmla="*/ 500 h 863"/>
                <a:gd name="T20" fmla="*/ 229 w 505"/>
                <a:gd name="T21" fmla="*/ 616 h 863"/>
                <a:gd name="T22" fmla="*/ 256 w 505"/>
                <a:gd name="T23" fmla="*/ 789 h 863"/>
                <a:gd name="T24" fmla="*/ 267 w 505"/>
                <a:gd name="T25" fmla="*/ 857 h 863"/>
                <a:gd name="T26" fmla="*/ 232 w 505"/>
                <a:gd name="T27" fmla="*/ 863 h 863"/>
                <a:gd name="T28" fmla="*/ 205 w 505"/>
                <a:gd name="T29" fmla="*/ 863 h 863"/>
                <a:gd name="T30" fmla="*/ 175 w 505"/>
                <a:gd name="T31" fmla="*/ 726 h 863"/>
                <a:gd name="T32" fmla="*/ 152 w 505"/>
                <a:gd name="T33" fmla="*/ 619 h 863"/>
                <a:gd name="T34" fmla="*/ 140 w 505"/>
                <a:gd name="T35" fmla="*/ 557 h 863"/>
                <a:gd name="T36" fmla="*/ 131 w 505"/>
                <a:gd name="T37" fmla="*/ 524 h 863"/>
                <a:gd name="T38" fmla="*/ 125 w 505"/>
                <a:gd name="T39" fmla="*/ 536 h 863"/>
                <a:gd name="T40" fmla="*/ 104 w 505"/>
                <a:gd name="T41" fmla="*/ 604 h 863"/>
                <a:gd name="T42" fmla="*/ 89 w 505"/>
                <a:gd name="T43" fmla="*/ 732 h 863"/>
                <a:gd name="T44" fmla="*/ 89 w 505"/>
                <a:gd name="T45" fmla="*/ 830 h 863"/>
                <a:gd name="T46" fmla="*/ 89 w 505"/>
                <a:gd name="T47" fmla="*/ 860 h 863"/>
                <a:gd name="T48" fmla="*/ 59 w 505"/>
                <a:gd name="T49" fmla="*/ 863 h 863"/>
                <a:gd name="T50" fmla="*/ 39 w 505"/>
                <a:gd name="T51" fmla="*/ 863 h 863"/>
                <a:gd name="T52" fmla="*/ 36 w 505"/>
                <a:gd name="T53" fmla="*/ 842 h 863"/>
                <a:gd name="T54" fmla="*/ 12 w 505"/>
                <a:gd name="T55" fmla="*/ 720 h 863"/>
                <a:gd name="T56" fmla="*/ 0 w 505"/>
                <a:gd name="T57" fmla="*/ 583 h 863"/>
                <a:gd name="T58" fmla="*/ 42 w 505"/>
                <a:gd name="T59" fmla="*/ 440 h 863"/>
                <a:gd name="T60" fmla="*/ 86 w 505"/>
                <a:gd name="T61" fmla="*/ 321 h 863"/>
                <a:gd name="T62" fmla="*/ 95 w 505"/>
                <a:gd name="T63" fmla="*/ 289 h 863"/>
                <a:gd name="T64" fmla="*/ 77 w 505"/>
                <a:gd name="T65" fmla="*/ 256 h 863"/>
                <a:gd name="T66" fmla="*/ 42 w 505"/>
                <a:gd name="T67" fmla="*/ 146 h 863"/>
                <a:gd name="T68" fmla="*/ 45 w 505"/>
                <a:gd name="T69" fmla="*/ 30 h 863"/>
                <a:gd name="T70" fmla="*/ 71 w 505"/>
                <a:gd name="T71" fmla="*/ 0 h 863"/>
                <a:gd name="T72" fmla="*/ 89 w 505"/>
                <a:gd name="T73" fmla="*/ 24 h 863"/>
                <a:gd name="T74" fmla="*/ 89 w 505"/>
                <a:gd name="T75" fmla="*/ 116 h 863"/>
                <a:gd name="T76" fmla="*/ 89 w 505"/>
                <a:gd name="T77" fmla="*/ 143 h 863"/>
                <a:gd name="T78" fmla="*/ 98 w 505"/>
                <a:gd name="T79" fmla="*/ 164 h 863"/>
                <a:gd name="T80" fmla="*/ 140 w 505"/>
                <a:gd name="T81" fmla="*/ 229 h 863"/>
                <a:gd name="T82" fmla="*/ 166 w 505"/>
                <a:gd name="T83" fmla="*/ 238 h 863"/>
                <a:gd name="T84" fmla="*/ 181 w 505"/>
                <a:gd name="T85" fmla="*/ 271 h 863"/>
                <a:gd name="T86" fmla="*/ 146 w 505"/>
                <a:gd name="T87" fmla="*/ 336 h 863"/>
                <a:gd name="T88" fmla="*/ 116 w 505"/>
                <a:gd name="T89" fmla="*/ 375 h 863"/>
                <a:gd name="T90" fmla="*/ 122 w 505"/>
                <a:gd name="T91" fmla="*/ 411 h 863"/>
                <a:gd name="T92" fmla="*/ 131 w 505"/>
                <a:gd name="T93" fmla="*/ 440 h 863"/>
                <a:gd name="T94" fmla="*/ 166 w 505"/>
                <a:gd name="T95" fmla="*/ 417 h 863"/>
                <a:gd name="T96" fmla="*/ 193 w 505"/>
                <a:gd name="T97" fmla="*/ 399 h 863"/>
                <a:gd name="T98" fmla="*/ 193 w 505"/>
                <a:gd name="T99" fmla="*/ 312 h 863"/>
                <a:gd name="T100" fmla="*/ 193 w 505"/>
                <a:gd name="T101" fmla="*/ 277 h 863"/>
                <a:gd name="T102" fmla="*/ 229 w 505"/>
                <a:gd name="T103" fmla="*/ 262 h 863"/>
                <a:gd name="T104" fmla="*/ 256 w 505"/>
                <a:gd name="T105" fmla="*/ 238 h 863"/>
                <a:gd name="T106" fmla="*/ 315 w 505"/>
                <a:gd name="T107" fmla="*/ 220 h 863"/>
                <a:gd name="T108" fmla="*/ 398 w 505"/>
                <a:gd name="T109" fmla="*/ 170 h 863"/>
                <a:gd name="T110" fmla="*/ 434 w 505"/>
                <a:gd name="T111" fmla="*/ 51 h 863"/>
                <a:gd name="T112" fmla="*/ 443 w 505"/>
                <a:gd name="T113" fmla="*/ 9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5" h="863">
                  <a:moveTo>
                    <a:pt x="446" y="0"/>
                  </a:moveTo>
                  <a:lnTo>
                    <a:pt x="455" y="0"/>
                  </a:lnTo>
                  <a:lnTo>
                    <a:pt x="463" y="0"/>
                  </a:lnTo>
                  <a:lnTo>
                    <a:pt x="472" y="0"/>
                  </a:lnTo>
                  <a:lnTo>
                    <a:pt x="478" y="0"/>
                  </a:lnTo>
                  <a:lnTo>
                    <a:pt x="484" y="0"/>
                  </a:lnTo>
                  <a:lnTo>
                    <a:pt x="490" y="0"/>
                  </a:lnTo>
                  <a:lnTo>
                    <a:pt x="499" y="0"/>
                  </a:lnTo>
                  <a:lnTo>
                    <a:pt x="502" y="0"/>
                  </a:lnTo>
                  <a:lnTo>
                    <a:pt x="505" y="0"/>
                  </a:lnTo>
                  <a:lnTo>
                    <a:pt x="505" y="0"/>
                  </a:lnTo>
                  <a:lnTo>
                    <a:pt x="505" y="0"/>
                  </a:lnTo>
                  <a:lnTo>
                    <a:pt x="505" y="0"/>
                  </a:lnTo>
                  <a:lnTo>
                    <a:pt x="505" y="0"/>
                  </a:lnTo>
                  <a:lnTo>
                    <a:pt x="505" y="6"/>
                  </a:lnTo>
                  <a:lnTo>
                    <a:pt x="505" y="15"/>
                  </a:lnTo>
                  <a:lnTo>
                    <a:pt x="502" y="27"/>
                  </a:lnTo>
                  <a:lnTo>
                    <a:pt x="502" y="39"/>
                  </a:lnTo>
                  <a:lnTo>
                    <a:pt x="499" y="57"/>
                  </a:lnTo>
                  <a:lnTo>
                    <a:pt x="496" y="71"/>
                  </a:lnTo>
                  <a:lnTo>
                    <a:pt x="490" y="89"/>
                  </a:lnTo>
                  <a:lnTo>
                    <a:pt x="481" y="128"/>
                  </a:lnTo>
                  <a:lnTo>
                    <a:pt x="475" y="146"/>
                  </a:lnTo>
                  <a:lnTo>
                    <a:pt x="469" y="164"/>
                  </a:lnTo>
                  <a:lnTo>
                    <a:pt x="460" y="179"/>
                  </a:lnTo>
                  <a:lnTo>
                    <a:pt x="452" y="193"/>
                  </a:lnTo>
                  <a:lnTo>
                    <a:pt x="443" y="205"/>
                  </a:lnTo>
                  <a:lnTo>
                    <a:pt x="431" y="217"/>
                  </a:lnTo>
                  <a:lnTo>
                    <a:pt x="410" y="232"/>
                  </a:lnTo>
                  <a:lnTo>
                    <a:pt x="392" y="247"/>
                  </a:lnTo>
                  <a:lnTo>
                    <a:pt x="377" y="262"/>
                  </a:lnTo>
                  <a:lnTo>
                    <a:pt x="362" y="274"/>
                  </a:lnTo>
                  <a:lnTo>
                    <a:pt x="354" y="283"/>
                  </a:lnTo>
                  <a:lnTo>
                    <a:pt x="345" y="289"/>
                  </a:lnTo>
                  <a:lnTo>
                    <a:pt x="342" y="295"/>
                  </a:lnTo>
                  <a:lnTo>
                    <a:pt x="339" y="295"/>
                  </a:lnTo>
                  <a:lnTo>
                    <a:pt x="324" y="318"/>
                  </a:lnTo>
                  <a:lnTo>
                    <a:pt x="312" y="336"/>
                  </a:lnTo>
                  <a:lnTo>
                    <a:pt x="300" y="354"/>
                  </a:lnTo>
                  <a:lnTo>
                    <a:pt x="288" y="366"/>
                  </a:lnTo>
                  <a:lnTo>
                    <a:pt x="282" y="378"/>
                  </a:lnTo>
                  <a:lnTo>
                    <a:pt x="273" y="390"/>
                  </a:lnTo>
                  <a:lnTo>
                    <a:pt x="267" y="396"/>
                  </a:lnTo>
                  <a:lnTo>
                    <a:pt x="264" y="405"/>
                  </a:lnTo>
                  <a:lnTo>
                    <a:pt x="261" y="408"/>
                  </a:lnTo>
                  <a:lnTo>
                    <a:pt x="258" y="414"/>
                  </a:lnTo>
                  <a:lnTo>
                    <a:pt x="256" y="417"/>
                  </a:lnTo>
                  <a:lnTo>
                    <a:pt x="256" y="417"/>
                  </a:lnTo>
                  <a:lnTo>
                    <a:pt x="253" y="420"/>
                  </a:lnTo>
                  <a:lnTo>
                    <a:pt x="253" y="420"/>
                  </a:lnTo>
                  <a:lnTo>
                    <a:pt x="253" y="420"/>
                  </a:lnTo>
                  <a:lnTo>
                    <a:pt x="250" y="423"/>
                  </a:lnTo>
                  <a:lnTo>
                    <a:pt x="250" y="426"/>
                  </a:lnTo>
                  <a:lnTo>
                    <a:pt x="247" y="432"/>
                  </a:lnTo>
                  <a:lnTo>
                    <a:pt x="244" y="440"/>
                  </a:lnTo>
                  <a:lnTo>
                    <a:pt x="241" y="449"/>
                  </a:lnTo>
                  <a:lnTo>
                    <a:pt x="238" y="458"/>
                  </a:lnTo>
                  <a:lnTo>
                    <a:pt x="232" y="470"/>
                  </a:lnTo>
                  <a:lnTo>
                    <a:pt x="229" y="485"/>
                  </a:lnTo>
                  <a:lnTo>
                    <a:pt x="226" y="500"/>
                  </a:lnTo>
                  <a:lnTo>
                    <a:pt x="226" y="515"/>
                  </a:lnTo>
                  <a:lnTo>
                    <a:pt x="223" y="533"/>
                  </a:lnTo>
                  <a:lnTo>
                    <a:pt x="223" y="551"/>
                  </a:lnTo>
                  <a:lnTo>
                    <a:pt x="223" y="571"/>
                  </a:lnTo>
                  <a:lnTo>
                    <a:pt x="226" y="595"/>
                  </a:lnTo>
                  <a:lnTo>
                    <a:pt x="229" y="616"/>
                  </a:lnTo>
                  <a:lnTo>
                    <a:pt x="235" y="664"/>
                  </a:lnTo>
                  <a:lnTo>
                    <a:pt x="244" y="708"/>
                  </a:lnTo>
                  <a:lnTo>
                    <a:pt x="247" y="732"/>
                  </a:lnTo>
                  <a:lnTo>
                    <a:pt x="250" y="750"/>
                  </a:lnTo>
                  <a:lnTo>
                    <a:pt x="253" y="771"/>
                  </a:lnTo>
                  <a:lnTo>
                    <a:pt x="256" y="789"/>
                  </a:lnTo>
                  <a:lnTo>
                    <a:pt x="258" y="804"/>
                  </a:lnTo>
                  <a:lnTo>
                    <a:pt x="261" y="818"/>
                  </a:lnTo>
                  <a:lnTo>
                    <a:pt x="264" y="830"/>
                  </a:lnTo>
                  <a:lnTo>
                    <a:pt x="264" y="842"/>
                  </a:lnTo>
                  <a:lnTo>
                    <a:pt x="267" y="851"/>
                  </a:lnTo>
                  <a:lnTo>
                    <a:pt x="267" y="857"/>
                  </a:lnTo>
                  <a:lnTo>
                    <a:pt x="267" y="860"/>
                  </a:lnTo>
                  <a:lnTo>
                    <a:pt x="270" y="863"/>
                  </a:lnTo>
                  <a:lnTo>
                    <a:pt x="258" y="863"/>
                  </a:lnTo>
                  <a:lnTo>
                    <a:pt x="247" y="863"/>
                  </a:lnTo>
                  <a:lnTo>
                    <a:pt x="241" y="863"/>
                  </a:lnTo>
                  <a:lnTo>
                    <a:pt x="232" y="863"/>
                  </a:lnTo>
                  <a:lnTo>
                    <a:pt x="226" y="863"/>
                  </a:lnTo>
                  <a:lnTo>
                    <a:pt x="220" y="863"/>
                  </a:lnTo>
                  <a:lnTo>
                    <a:pt x="214" y="863"/>
                  </a:lnTo>
                  <a:lnTo>
                    <a:pt x="208" y="863"/>
                  </a:lnTo>
                  <a:lnTo>
                    <a:pt x="205" y="863"/>
                  </a:lnTo>
                  <a:lnTo>
                    <a:pt x="205" y="863"/>
                  </a:lnTo>
                  <a:lnTo>
                    <a:pt x="205" y="863"/>
                  </a:lnTo>
                  <a:lnTo>
                    <a:pt x="199" y="830"/>
                  </a:lnTo>
                  <a:lnTo>
                    <a:pt x="193" y="804"/>
                  </a:lnTo>
                  <a:lnTo>
                    <a:pt x="187" y="777"/>
                  </a:lnTo>
                  <a:lnTo>
                    <a:pt x="181" y="750"/>
                  </a:lnTo>
                  <a:lnTo>
                    <a:pt x="175" y="726"/>
                  </a:lnTo>
                  <a:lnTo>
                    <a:pt x="172" y="705"/>
                  </a:lnTo>
                  <a:lnTo>
                    <a:pt x="166" y="684"/>
                  </a:lnTo>
                  <a:lnTo>
                    <a:pt x="163" y="667"/>
                  </a:lnTo>
                  <a:lnTo>
                    <a:pt x="160" y="649"/>
                  </a:lnTo>
                  <a:lnTo>
                    <a:pt x="154" y="634"/>
                  </a:lnTo>
                  <a:lnTo>
                    <a:pt x="152" y="619"/>
                  </a:lnTo>
                  <a:lnTo>
                    <a:pt x="149" y="604"/>
                  </a:lnTo>
                  <a:lnTo>
                    <a:pt x="149" y="592"/>
                  </a:lnTo>
                  <a:lnTo>
                    <a:pt x="146" y="583"/>
                  </a:lnTo>
                  <a:lnTo>
                    <a:pt x="143" y="574"/>
                  </a:lnTo>
                  <a:lnTo>
                    <a:pt x="140" y="565"/>
                  </a:lnTo>
                  <a:lnTo>
                    <a:pt x="140" y="557"/>
                  </a:lnTo>
                  <a:lnTo>
                    <a:pt x="137" y="551"/>
                  </a:lnTo>
                  <a:lnTo>
                    <a:pt x="137" y="542"/>
                  </a:lnTo>
                  <a:lnTo>
                    <a:pt x="134" y="533"/>
                  </a:lnTo>
                  <a:lnTo>
                    <a:pt x="134" y="527"/>
                  </a:lnTo>
                  <a:lnTo>
                    <a:pt x="134" y="524"/>
                  </a:lnTo>
                  <a:lnTo>
                    <a:pt x="131" y="524"/>
                  </a:lnTo>
                  <a:lnTo>
                    <a:pt x="131" y="524"/>
                  </a:lnTo>
                  <a:lnTo>
                    <a:pt x="131" y="521"/>
                  </a:lnTo>
                  <a:lnTo>
                    <a:pt x="131" y="524"/>
                  </a:lnTo>
                  <a:lnTo>
                    <a:pt x="131" y="527"/>
                  </a:lnTo>
                  <a:lnTo>
                    <a:pt x="128" y="530"/>
                  </a:lnTo>
                  <a:lnTo>
                    <a:pt x="125" y="536"/>
                  </a:lnTo>
                  <a:lnTo>
                    <a:pt x="122" y="542"/>
                  </a:lnTo>
                  <a:lnTo>
                    <a:pt x="119" y="551"/>
                  </a:lnTo>
                  <a:lnTo>
                    <a:pt x="116" y="562"/>
                  </a:lnTo>
                  <a:lnTo>
                    <a:pt x="110" y="574"/>
                  </a:lnTo>
                  <a:lnTo>
                    <a:pt x="107" y="589"/>
                  </a:lnTo>
                  <a:lnTo>
                    <a:pt x="104" y="604"/>
                  </a:lnTo>
                  <a:lnTo>
                    <a:pt x="101" y="622"/>
                  </a:lnTo>
                  <a:lnTo>
                    <a:pt x="95" y="640"/>
                  </a:lnTo>
                  <a:lnTo>
                    <a:pt x="95" y="661"/>
                  </a:lnTo>
                  <a:lnTo>
                    <a:pt x="92" y="684"/>
                  </a:lnTo>
                  <a:lnTo>
                    <a:pt x="89" y="708"/>
                  </a:lnTo>
                  <a:lnTo>
                    <a:pt x="89" y="732"/>
                  </a:lnTo>
                  <a:lnTo>
                    <a:pt x="89" y="756"/>
                  </a:lnTo>
                  <a:lnTo>
                    <a:pt x="89" y="777"/>
                  </a:lnTo>
                  <a:lnTo>
                    <a:pt x="89" y="792"/>
                  </a:lnTo>
                  <a:lnTo>
                    <a:pt x="89" y="807"/>
                  </a:lnTo>
                  <a:lnTo>
                    <a:pt x="89" y="821"/>
                  </a:lnTo>
                  <a:lnTo>
                    <a:pt x="89" y="830"/>
                  </a:lnTo>
                  <a:lnTo>
                    <a:pt x="89" y="839"/>
                  </a:lnTo>
                  <a:lnTo>
                    <a:pt x="89" y="845"/>
                  </a:lnTo>
                  <a:lnTo>
                    <a:pt x="89" y="851"/>
                  </a:lnTo>
                  <a:lnTo>
                    <a:pt x="89" y="857"/>
                  </a:lnTo>
                  <a:lnTo>
                    <a:pt x="89" y="860"/>
                  </a:lnTo>
                  <a:lnTo>
                    <a:pt x="89" y="860"/>
                  </a:lnTo>
                  <a:lnTo>
                    <a:pt x="89" y="863"/>
                  </a:lnTo>
                  <a:lnTo>
                    <a:pt x="89" y="863"/>
                  </a:lnTo>
                  <a:lnTo>
                    <a:pt x="80" y="863"/>
                  </a:lnTo>
                  <a:lnTo>
                    <a:pt x="74" y="863"/>
                  </a:lnTo>
                  <a:lnTo>
                    <a:pt x="65" y="863"/>
                  </a:lnTo>
                  <a:lnTo>
                    <a:pt x="59" y="863"/>
                  </a:lnTo>
                  <a:lnTo>
                    <a:pt x="51" y="863"/>
                  </a:lnTo>
                  <a:lnTo>
                    <a:pt x="45" y="863"/>
                  </a:lnTo>
                  <a:lnTo>
                    <a:pt x="42" y="863"/>
                  </a:lnTo>
                  <a:lnTo>
                    <a:pt x="42" y="863"/>
                  </a:lnTo>
                  <a:lnTo>
                    <a:pt x="39" y="863"/>
                  </a:lnTo>
                  <a:lnTo>
                    <a:pt x="39" y="863"/>
                  </a:lnTo>
                  <a:lnTo>
                    <a:pt x="39" y="863"/>
                  </a:lnTo>
                  <a:lnTo>
                    <a:pt x="39" y="860"/>
                  </a:lnTo>
                  <a:lnTo>
                    <a:pt x="39" y="857"/>
                  </a:lnTo>
                  <a:lnTo>
                    <a:pt x="39" y="854"/>
                  </a:lnTo>
                  <a:lnTo>
                    <a:pt x="36" y="848"/>
                  </a:lnTo>
                  <a:lnTo>
                    <a:pt x="36" y="842"/>
                  </a:lnTo>
                  <a:lnTo>
                    <a:pt x="33" y="827"/>
                  </a:lnTo>
                  <a:lnTo>
                    <a:pt x="27" y="809"/>
                  </a:lnTo>
                  <a:lnTo>
                    <a:pt x="24" y="792"/>
                  </a:lnTo>
                  <a:lnTo>
                    <a:pt x="18" y="768"/>
                  </a:lnTo>
                  <a:lnTo>
                    <a:pt x="15" y="747"/>
                  </a:lnTo>
                  <a:lnTo>
                    <a:pt x="12" y="720"/>
                  </a:lnTo>
                  <a:lnTo>
                    <a:pt x="6" y="696"/>
                  </a:lnTo>
                  <a:lnTo>
                    <a:pt x="3" y="673"/>
                  </a:lnTo>
                  <a:lnTo>
                    <a:pt x="3" y="649"/>
                  </a:lnTo>
                  <a:lnTo>
                    <a:pt x="0" y="625"/>
                  </a:lnTo>
                  <a:lnTo>
                    <a:pt x="0" y="604"/>
                  </a:lnTo>
                  <a:lnTo>
                    <a:pt x="0" y="583"/>
                  </a:lnTo>
                  <a:lnTo>
                    <a:pt x="3" y="565"/>
                  </a:lnTo>
                  <a:lnTo>
                    <a:pt x="9" y="548"/>
                  </a:lnTo>
                  <a:lnTo>
                    <a:pt x="15" y="530"/>
                  </a:lnTo>
                  <a:lnTo>
                    <a:pt x="21" y="509"/>
                  </a:lnTo>
                  <a:lnTo>
                    <a:pt x="27" y="488"/>
                  </a:lnTo>
                  <a:lnTo>
                    <a:pt x="42" y="440"/>
                  </a:lnTo>
                  <a:lnTo>
                    <a:pt x="51" y="420"/>
                  </a:lnTo>
                  <a:lnTo>
                    <a:pt x="56" y="396"/>
                  </a:lnTo>
                  <a:lnTo>
                    <a:pt x="65" y="375"/>
                  </a:lnTo>
                  <a:lnTo>
                    <a:pt x="71" y="354"/>
                  </a:lnTo>
                  <a:lnTo>
                    <a:pt x="80" y="336"/>
                  </a:lnTo>
                  <a:lnTo>
                    <a:pt x="86" y="321"/>
                  </a:lnTo>
                  <a:lnTo>
                    <a:pt x="89" y="307"/>
                  </a:lnTo>
                  <a:lnTo>
                    <a:pt x="92" y="298"/>
                  </a:lnTo>
                  <a:lnTo>
                    <a:pt x="95" y="295"/>
                  </a:lnTo>
                  <a:lnTo>
                    <a:pt x="95" y="292"/>
                  </a:lnTo>
                  <a:lnTo>
                    <a:pt x="95" y="289"/>
                  </a:lnTo>
                  <a:lnTo>
                    <a:pt x="95" y="289"/>
                  </a:lnTo>
                  <a:lnTo>
                    <a:pt x="95" y="289"/>
                  </a:lnTo>
                  <a:lnTo>
                    <a:pt x="95" y="286"/>
                  </a:lnTo>
                  <a:lnTo>
                    <a:pt x="92" y="280"/>
                  </a:lnTo>
                  <a:lnTo>
                    <a:pt x="86" y="274"/>
                  </a:lnTo>
                  <a:lnTo>
                    <a:pt x="83" y="265"/>
                  </a:lnTo>
                  <a:lnTo>
                    <a:pt x="77" y="256"/>
                  </a:lnTo>
                  <a:lnTo>
                    <a:pt x="71" y="244"/>
                  </a:lnTo>
                  <a:lnTo>
                    <a:pt x="65" y="232"/>
                  </a:lnTo>
                  <a:lnTo>
                    <a:pt x="56" y="205"/>
                  </a:lnTo>
                  <a:lnTo>
                    <a:pt x="48" y="176"/>
                  </a:lnTo>
                  <a:lnTo>
                    <a:pt x="45" y="161"/>
                  </a:lnTo>
                  <a:lnTo>
                    <a:pt x="42" y="146"/>
                  </a:lnTo>
                  <a:lnTo>
                    <a:pt x="39" y="131"/>
                  </a:lnTo>
                  <a:lnTo>
                    <a:pt x="39" y="116"/>
                  </a:lnTo>
                  <a:lnTo>
                    <a:pt x="42" y="89"/>
                  </a:lnTo>
                  <a:lnTo>
                    <a:pt x="42" y="65"/>
                  </a:lnTo>
                  <a:lnTo>
                    <a:pt x="45" y="45"/>
                  </a:lnTo>
                  <a:lnTo>
                    <a:pt x="45" y="30"/>
                  </a:lnTo>
                  <a:lnTo>
                    <a:pt x="48" y="15"/>
                  </a:lnTo>
                  <a:lnTo>
                    <a:pt x="48" y="6"/>
                  </a:lnTo>
                  <a:lnTo>
                    <a:pt x="48" y="0"/>
                  </a:lnTo>
                  <a:lnTo>
                    <a:pt x="48" y="0"/>
                  </a:lnTo>
                  <a:lnTo>
                    <a:pt x="62" y="0"/>
                  </a:lnTo>
                  <a:lnTo>
                    <a:pt x="71" y="0"/>
                  </a:lnTo>
                  <a:lnTo>
                    <a:pt x="80" y="0"/>
                  </a:lnTo>
                  <a:lnTo>
                    <a:pt x="86" y="0"/>
                  </a:lnTo>
                  <a:lnTo>
                    <a:pt x="86" y="0"/>
                  </a:lnTo>
                  <a:lnTo>
                    <a:pt x="89" y="0"/>
                  </a:lnTo>
                  <a:lnTo>
                    <a:pt x="89" y="0"/>
                  </a:lnTo>
                  <a:lnTo>
                    <a:pt x="89" y="24"/>
                  </a:lnTo>
                  <a:lnTo>
                    <a:pt x="89" y="48"/>
                  </a:lnTo>
                  <a:lnTo>
                    <a:pt x="89" y="65"/>
                  </a:lnTo>
                  <a:lnTo>
                    <a:pt x="89" y="83"/>
                  </a:lnTo>
                  <a:lnTo>
                    <a:pt x="89" y="95"/>
                  </a:lnTo>
                  <a:lnTo>
                    <a:pt x="89" y="107"/>
                  </a:lnTo>
                  <a:lnTo>
                    <a:pt x="89" y="116"/>
                  </a:lnTo>
                  <a:lnTo>
                    <a:pt x="89" y="125"/>
                  </a:lnTo>
                  <a:lnTo>
                    <a:pt x="89" y="131"/>
                  </a:lnTo>
                  <a:lnTo>
                    <a:pt x="89" y="134"/>
                  </a:lnTo>
                  <a:lnTo>
                    <a:pt x="89" y="137"/>
                  </a:lnTo>
                  <a:lnTo>
                    <a:pt x="89" y="140"/>
                  </a:lnTo>
                  <a:lnTo>
                    <a:pt x="89" y="143"/>
                  </a:lnTo>
                  <a:lnTo>
                    <a:pt x="89" y="143"/>
                  </a:lnTo>
                  <a:lnTo>
                    <a:pt x="89" y="143"/>
                  </a:lnTo>
                  <a:lnTo>
                    <a:pt x="92" y="146"/>
                  </a:lnTo>
                  <a:lnTo>
                    <a:pt x="92" y="152"/>
                  </a:lnTo>
                  <a:lnTo>
                    <a:pt x="95" y="158"/>
                  </a:lnTo>
                  <a:lnTo>
                    <a:pt x="98" y="164"/>
                  </a:lnTo>
                  <a:lnTo>
                    <a:pt x="101" y="173"/>
                  </a:lnTo>
                  <a:lnTo>
                    <a:pt x="110" y="190"/>
                  </a:lnTo>
                  <a:lnTo>
                    <a:pt x="122" y="208"/>
                  </a:lnTo>
                  <a:lnTo>
                    <a:pt x="128" y="214"/>
                  </a:lnTo>
                  <a:lnTo>
                    <a:pt x="131" y="223"/>
                  </a:lnTo>
                  <a:lnTo>
                    <a:pt x="140" y="229"/>
                  </a:lnTo>
                  <a:lnTo>
                    <a:pt x="146" y="232"/>
                  </a:lnTo>
                  <a:lnTo>
                    <a:pt x="152" y="235"/>
                  </a:lnTo>
                  <a:lnTo>
                    <a:pt x="157" y="238"/>
                  </a:lnTo>
                  <a:lnTo>
                    <a:pt x="163" y="238"/>
                  </a:lnTo>
                  <a:lnTo>
                    <a:pt x="166" y="238"/>
                  </a:lnTo>
                  <a:lnTo>
                    <a:pt x="166" y="238"/>
                  </a:lnTo>
                  <a:lnTo>
                    <a:pt x="166" y="244"/>
                  </a:lnTo>
                  <a:lnTo>
                    <a:pt x="166" y="250"/>
                  </a:lnTo>
                  <a:lnTo>
                    <a:pt x="166" y="256"/>
                  </a:lnTo>
                  <a:lnTo>
                    <a:pt x="169" y="262"/>
                  </a:lnTo>
                  <a:lnTo>
                    <a:pt x="175" y="268"/>
                  </a:lnTo>
                  <a:lnTo>
                    <a:pt x="181" y="271"/>
                  </a:lnTo>
                  <a:lnTo>
                    <a:pt x="187" y="274"/>
                  </a:lnTo>
                  <a:lnTo>
                    <a:pt x="193" y="274"/>
                  </a:lnTo>
                  <a:lnTo>
                    <a:pt x="178" y="292"/>
                  </a:lnTo>
                  <a:lnTo>
                    <a:pt x="166" y="309"/>
                  </a:lnTo>
                  <a:lnTo>
                    <a:pt x="154" y="324"/>
                  </a:lnTo>
                  <a:lnTo>
                    <a:pt x="146" y="336"/>
                  </a:lnTo>
                  <a:lnTo>
                    <a:pt x="140" y="345"/>
                  </a:lnTo>
                  <a:lnTo>
                    <a:pt x="134" y="354"/>
                  </a:lnTo>
                  <a:lnTo>
                    <a:pt x="128" y="363"/>
                  </a:lnTo>
                  <a:lnTo>
                    <a:pt x="122" y="369"/>
                  </a:lnTo>
                  <a:lnTo>
                    <a:pt x="119" y="372"/>
                  </a:lnTo>
                  <a:lnTo>
                    <a:pt x="116" y="375"/>
                  </a:lnTo>
                  <a:lnTo>
                    <a:pt x="113" y="381"/>
                  </a:lnTo>
                  <a:lnTo>
                    <a:pt x="113" y="381"/>
                  </a:lnTo>
                  <a:lnTo>
                    <a:pt x="113" y="381"/>
                  </a:lnTo>
                  <a:lnTo>
                    <a:pt x="116" y="393"/>
                  </a:lnTo>
                  <a:lnTo>
                    <a:pt x="119" y="402"/>
                  </a:lnTo>
                  <a:lnTo>
                    <a:pt x="122" y="411"/>
                  </a:lnTo>
                  <a:lnTo>
                    <a:pt x="125" y="417"/>
                  </a:lnTo>
                  <a:lnTo>
                    <a:pt x="125" y="423"/>
                  </a:lnTo>
                  <a:lnTo>
                    <a:pt x="128" y="429"/>
                  </a:lnTo>
                  <a:lnTo>
                    <a:pt x="131" y="434"/>
                  </a:lnTo>
                  <a:lnTo>
                    <a:pt x="131" y="440"/>
                  </a:lnTo>
                  <a:lnTo>
                    <a:pt x="131" y="440"/>
                  </a:lnTo>
                  <a:lnTo>
                    <a:pt x="131" y="443"/>
                  </a:lnTo>
                  <a:lnTo>
                    <a:pt x="131" y="443"/>
                  </a:lnTo>
                  <a:lnTo>
                    <a:pt x="143" y="434"/>
                  </a:lnTo>
                  <a:lnTo>
                    <a:pt x="152" y="429"/>
                  </a:lnTo>
                  <a:lnTo>
                    <a:pt x="160" y="423"/>
                  </a:lnTo>
                  <a:lnTo>
                    <a:pt x="166" y="417"/>
                  </a:lnTo>
                  <a:lnTo>
                    <a:pt x="172" y="411"/>
                  </a:lnTo>
                  <a:lnTo>
                    <a:pt x="178" y="408"/>
                  </a:lnTo>
                  <a:lnTo>
                    <a:pt x="184" y="402"/>
                  </a:lnTo>
                  <a:lnTo>
                    <a:pt x="190" y="399"/>
                  </a:lnTo>
                  <a:lnTo>
                    <a:pt x="193" y="399"/>
                  </a:lnTo>
                  <a:lnTo>
                    <a:pt x="193" y="399"/>
                  </a:lnTo>
                  <a:lnTo>
                    <a:pt x="193" y="399"/>
                  </a:lnTo>
                  <a:lnTo>
                    <a:pt x="193" y="375"/>
                  </a:lnTo>
                  <a:lnTo>
                    <a:pt x="193" y="357"/>
                  </a:lnTo>
                  <a:lnTo>
                    <a:pt x="193" y="339"/>
                  </a:lnTo>
                  <a:lnTo>
                    <a:pt x="193" y="324"/>
                  </a:lnTo>
                  <a:lnTo>
                    <a:pt x="193" y="312"/>
                  </a:lnTo>
                  <a:lnTo>
                    <a:pt x="193" y="304"/>
                  </a:lnTo>
                  <a:lnTo>
                    <a:pt x="193" y="295"/>
                  </a:lnTo>
                  <a:lnTo>
                    <a:pt x="193" y="289"/>
                  </a:lnTo>
                  <a:lnTo>
                    <a:pt x="193" y="283"/>
                  </a:lnTo>
                  <a:lnTo>
                    <a:pt x="193" y="280"/>
                  </a:lnTo>
                  <a:lnTo>
                    <a:pt x="193" y="277"/>
                  </a:lnTo>
                  <a:lnTo>
                    <a:pt x="193" y="274"/>
                  </a:lnTo>
                  <a:lnTo>
                    <a:pt x="193" y="274"/>
                  </a:lnTo>
                  <a:lnTo>
                    <a:pt x="193" y="274"/>
                  </a:lnTo>
                  <a:lnTo>
                    <a:pt x="205" y="271"/>
                  </a:lnTo>
                  <a:lnTo>
                    <a:pt x="217" y="268"/>
                  </a:lnTo>
                  <a:lnTo>
                    <a:pt x="229" y="262"/>
                  </a:lnTo>
                  <a:lnTo>
                    <a:pt x="235" y="256"/>
                  </a:lnTo>
                  <a:lnTo>
                    <a:pt x="244" y="250"/>
                  </a:lnTo>
                  <a:lnTo>
                    <a:pt x="250" y="244"/>
                  </a:lnTo>
                  <a:lnTo>
                    <a:pt x="253" y="238"/>
                  </a:lnTo>
                  <a:lnTo>
                    <a:pt x="253" y="238"/>
                  </a:lnTo>
                  <a:lnTo>
                    <a:pt x="256" y="238"/>
                  </a:lnTo>
                  <a:lnTo>
                    <a:pt x="258" y="235"/>
                  </a:lnTo>
                  <a:lnTo>
                    <a:pt x="267" y="235"/>
                  </a:lnTo>
                  <a:lnTo>
                    <a:pt x="276" y="232"/>
                  </a:lnTo>
                  <a:lnTo>
                    <a:pt x="288" y="229"/>
                  </a:lnTo>
                  <a:lnTo>
                    <a:pt x="300" y="226"/>
                  </a:lnTo>
                  <a:lnTo>
                    <a:pt x="315" y="220"/>
                  </a:lnTo>
                  <a:lnTo>
                    <a:pt x="330" y="214"/>
                  </a:lnTo>
                  <a:lnTo>
                    <a:pt x="345" y="208"/>
                  </a:lnTo>
                  <a:lnTo>
                    <a:pt x="359" y="199"/>
                  </a:lnTo>
                  <a:lnTo>
                    <a:pt x="374" y="190"/>
                  </a:lnTo>
                  <a:lnTo>
                    <a:pt x="386" y="182"/>
                  </a:lnTo>
                  <a:lnTo>
                    <a:pt x="398" y="170"/>
                  </a:lnTo>
                  <a:lnTo>
                    <a:pt x="407" y="158"/>
                  </a:lnTo>
                  <a:lnTo>
                    <a:pt x="416" y="143"/>
                  </a:lnTo>
                  <a:lnTo>
                    <a:pt x="419" y="128"/>
                  </a:lnTo>
                  <a:lnTo>
                    <a:pt x="425" y="98"/>
                  </a:lnTo>
                  <a:lnTo>
                    <a:pt x="431" y="74"/>
                  </a:lnTo>
                  <a:lnTo>
                    <a:pt x="434" y="51"/>
                  </a:lnTo>
                  <a:lnTo>
                    <a:pt x="437" y="42"/>
                  </a:lnTo>
                  <a:lnTo>
                    <a:pt x="437" y="33"/>
                  </a:lnTo>
                  <a:lnTo>
                    <a:pt x="440" y="24"/>
                  </a:lnTo>
                  <a:lnTo>
                    <a:pt x="440" y="18"/>
                  </a:lnTo>
                  <a:lnTo>
                    <a:pt x="443" y="12"/>
                  </a:lnTo>
                  <a:lnTo>
                    <a:pt x="443" y="9"/>
                  </a:lnTo>
                  <a:lnTo>
                    <a:pt x="443" y="3"/>
                  </a:lnTo>
                  <a:lnTo>
                    <a:pt x="443" y="0"/>
                  </a:lnTo>
                  <a:lnTo>
                    <a:pt x="443" y="0"/>
                  </a:lnTo>
                  <a:lnTo>
                    <a:pt x="44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endParaRPr>
            </a:p>
          </p:txBody>
        </p:sp>
        <p:sp>
          <p:nvSpPr>
            <p:cNvPr id="67" name="Rectangle 71"/>
            <p:cNvSpPr>
              <a:spLocks noChangeArrowheads="1"/>
            </p:cNvSpPr>
            <p:nvPr/>
          </p:nvSpPr>
          <p:spPr bwMode="auto">
            <a:xfrm>
              <a:off x="5549900" y="4737100"/>
              <a:ext cx="581025" cy="561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endParaRPr>
            </a:p>
          </p:txBody>
        </p:sp>
        <p:sp>
          <p:nvSpPr>
            <p:cNvPr id="68" name="Freeform 72"/>
            <p:cNvSpPr>
              <a:spLocks/>
            </p:cNvSpPr>
            <p:nvPr/>
          </p:nvSpPr>
          <p:spPr bwMode="auto">
            <a:xfrm>
              <a:off x="5645150" y="5394325"/>
              <a:ext cx="287337" cy="282575"/>
            </a:xfrm>
            <a:custGeom>
              <a:avLst/>
              <a:gdLst>
                <a:gd name="T0" fmla="*/ 0 w 181"/>
                <a:gd name="T1" fmla="*/ 89 h 178"/>
                <a:gd name="T2" fmla="*/ 3 w 181"/>
                <a:gd name="T3" fmla="*/ 71 h 178"/>
                <a:gd name="T4" fmla="*/ 9 w 181"/>
                <a:gd name="T5" fmla="*/ 56 h 178"/>
                <a:gd name="T6" fmla="*/ 18 w 181"/>
                <a:gd name="T7" fmla="*/ 41 h 178"/>
                <a:gd name="T8" fmla="*/ 26 w 181"/>
                <a:gd name="T9" fmla="*/ 26 h 178"/>
                <a:gd name="T10" fmla="*/ 41 w 181"/>
                <a:gd name="T11" fmla="*/ 15 h 178"/>
                <a:gd name="T12" fmla="*/ 56 w 181"/>
                <a:gd name="T13" fmla="*/ 9 h 178"/>
                <a:gd name="T14" fmla="*/ 74 w 181"/>
                <a:gd name="T15" fmla="*/ 3 h 178"/>
                <a:gd name="T16" fmla="*/ 92 w 181"/>
                <a:gd name="T17" fmla="*/ 0 h 178"/>
                <a:gd name="T18" fmla="*/ 110 w 181"/>
                <a:gd name="T19" fmla="*/ 3 h 178"/>
                <a:gd name="T20" fmla="*/ 125 w 181"/>
                <a:gd name="T21" fmla="*/ 9 h 178"/>
                <a:gd name="T22" fmla="*/ 139 w 181"/>
                <a:gd name="T23" fmla="*/ 15 h 178"/>
                <a:gd name="T24" fmla="*/ 154 w 181"/>
                <a:gd name="T25" fmla="*/ 26 h 178"/>
                <a:gd name="T26" fmla="*/ 166 w 181"/>
                <a:gd name="T27" fmla="*/ 41 h 178"/>
                <a:gd name="T28" fmla="*/ 172 w 181"/>
                <a:gd name="T29" fmla="*/ 56 h 178"/>
                <a:gd name="T30" fmla="*/ 178 w 181"/>
                <a:gd name="T31" fmla="*/ 71 h 178"/>
                <a:gd name="T32" fmla="*/ 181 w 181"/>
                <a:gd name="T33" fmla="*/ 89 h 178"/>
                <a:gd name="T34" fmla="*/ 178 w 181"/>
                <a:gd name="T35" fmla="*/ 107 h 178"/>
                <a:gd name="T36" fmla="*/ 172 w 181"/>
                <a:gd name="T37" fmla="*/ 125 h 178"/>
                <a:gd name="T38" fmla="*/ 166 w 181"/>
                <a:gd name="T39" fmla="*/ 140 h 178"/>
                <a:gd name="T40" fmla="*/ 154 w 181"/>
                <a:gd name="T41" fmla="*/ 154 h 178"/>
                <a:gd name="T42" fmla="*/ 139 w 181"/>
                <a:gd name="T43" fmla="*/ 163 h 178"/>
                <a:gd name="T44" fmla="*/ 125 w 181"/>
                <a:gd name="T45" fmla="*/ 172 h 178"/>
                <a:gd name="T46" fmla="*/ 110 w 181"/>
                <a:gd name="T47" fmla="*/ 178 h 178"/>
                <a:gd name="T48" fmla="*/ 92 w 181"/>
                <a:gd name="T49" fmla="*/ 178 h 178"/>
                <a:gd name="T50" fmla="*/ 74 w 181"/>
                <a:gd name="T51" fmla="*/ 178 h 178"/>
                <a:gd name="T52" fmla="*/ 56 w 181"/>
                <a:gd name="T53" fmla="*/ 172 h 178"/>
                <a:gd name="T54" fmla="*/ 41 w 181"/>
                <a:gd name="T55" fmla="*/ 163 h 178"/>
                <a:gd name="T56" fmla="*/ 26 w 181"/>
                <a:gd name="T57" fmla="*/ 154 h 178"/>
                <a:gd name="T58" fmla="*/ 18 w 181"/>
                <a:gd name="T59" fmla="*/ 140 h 178"/>
                <a:gd name="T60" fmla="*/ 9 w 181"/>
                <a:gd name="T61" fmla="*/ 125 h 178"/>
                <a:gd name="T62" fmla="*/ 3 w 181"/>
                <a:gd name="T63" fmla="*/ 107 h 178"/>
                <a:gd name="T64" fmla="*/ 0 w 181"/>
                <a:gd name="T65" fmla="*/ 89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81" h="178">
                  <a:moveTo>
                    <a:pt x="0" y="89"/>
                  </a:moveTo>
                  <a:lnTo>
                    <a:pt x="3" y="71"/>
                  </a:lnTo>
                  <a:lnTo>
                    <a:pt x="9" y="56"/>
                  </a:lnTo>
                  <a:lnTo>
                    <a:pt x="18" y="41"/>
                  </a:lnTo>
                  <a:lnTo>
                    <a:pt x="26" y="26"/>
                  </a:lnTo>
                  <a:lnTo>
                    <a:pt x="41" y="15"/>
                  </a:lnTo>
                  <a:lnTo>
                    <a:pt x="56" y="9"/>
                  </a:lnTo>
                  <a:lnTo>
                    <a:pt x="74" y="3"/>
                  </a:lnTo>
                  <a:lnTo>
                    <a:pt x="92" y="0"/>
                  </a:lnTo>
                  <a:lnTo>
                    <a:pt x="110" y="3"/>
                  </a:lnTo>
                  <a:lnTo>
                    <a:pt x="125" y="9"/>
                  </a:lnTo>
                  <a:lnTo>
                    <a:pt x="139" y="15"/>
                  </a:lnTo>
                  <a:lnTo>
                    <a:pt x="154" y="26"/>
                  </a:lnTo>
                  <a:lnTo>
                    <a:pt x="166" y="41"/>
                  </a:lnTo>
                  <a:lnTo>
                    <a:pt x="172" y="56"/>
                  </a:lnTo>
                  <a:lnTo>
                    <a:pt x="178" y="71"/>
                  </a:lnTo>
                  <a:lnTo>
                    <a:pt x="181" y="89"/>
                  </a:lnTo>
                  <a:lnTo>
                    <a:pt x="178" y="107"/>
                  </a:lnTo>
                  <a:lnTo>
                    <a:pt x="172" y="125"/>
                  </a:lnTo>
                  <a:lnTo>
                    <a:pt x="166" y="140"/>
                  </a:lnTo>
                  <a:lnTo>
                    <a:pt x="154" y="154"/>
                  </a:lnTo>
                  <a:lnTo>
                    <a:pt x="139" y="163"/>
                  </a:lnTo>
                  <a:lnTo>
                    <a:pt x="125" y="172"/>
                  </a:lnTo>
                  <a:lnTo>
                    <a:pt x="110" y="178"/>
                  </a:lnTo>
                  <a:lnTo>
                    <a:pt x="92" y="178"/>
                  </a:lnTo>
                  <a:lnTo>
                    <a:pt x="74" y="178"/>
                  </a:lnTo>
                  <a:lnTo>
                    <a:pt x="56" y="172"/>
                  </a:lnTo>
                  <a:lnTo>
                    <a:pt x="41" y="163"/>
                  </a:lnTo>
                  <a:lnTo>
                    <a:pt x="26" y="154"/>
                  </a:lnTo>
                  <a:lnTo>
                    <a:pt x="18" y="140"/>
                  </a:lnTo>
                  <a:lnTo>
                    <a:pt x="9" y="125"/>
                  </a:lnTo>
                  <a:lnTo>
                    <a:pt x="3" y="107"/>
                  </a:lnTo>
                  <a:lnTo>
                    <a:pt x="0" y="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endParaRPr>
            </a:p>
          </p:txBody>
        </p:sp>
        <p:sp>
          <p:nvSpPr>
            <p:cNvPr id="69" name="Freeform 73"/>
            <p:cNvSpPr>
              <a:spLocks/>
            </p:cNvSpPr>
            <p:nvPr/>
          </p:nvSpPr>
          <p:spPr bwMode="auto">
            <a:xfrm>
              <a:off x="5616575" y="5772150"/>
              <a:ext cx="127000" cy="268288"/>
            </a:xfrm>
            <a:custGeom>
              <a:avLst/>
              <a:gdLst>
                <a:gd name="T0" fmla="*/ 80 w 80"/>
                <a:gd name="T1" fmla="*/ 0 h 169"/>
                <a:gd name="T2" fmla="*/ 80 w 80"/>
                <a:gd name="T3" fmla="*/ 125 h 169"/>
                <a:gd name="T4" fmla="*/ 18 w 80"/>
                <a:gd name="T5" fmla="*/ 169 h 169"/>
                <a:gd name="T6" fmla="*/ 0 w 80"/>
                <a:gd name="T7" fmla="*/ 107 h 169"/>
                <a:gd name="T8" fmla="*/ 80 w 80"/>
                <a:gd name="T9" fmla="*/ 0 h 169"/>
              </a:gdLst>
              <a:ahLst/>
              <a:cxnLst>
                <a:cxn ang="0">
                  <a:pos x="T0" y="T1"/>
                </a:cxn>
                <a:cxn ang="0">
                  <a:pos x="T2" y="T3"/>
                </a:cxn>
                <a:cxn ang="0">
                  <a:pos x="T4" y="T5"/>
                </a:cxn>
                <a:cxn ang="0">
                  <a:pos x="T6" y="T7"/>
                </a:cxn>
                <a:cxn ang="0">
                  <a:pos x="T8" y="T9"/>
                </a:cxn>
              </a:cxnLst>
              <a:rect l="0" t="0" r="r" b="b"/>
              <a:pathLst>
                <a:path w="80" h="169">
                  <a:moveTo>
                    <a:pt x="80" y="0"/>
                  </a:moveTo>
                  <a:lnTo>
                    <a:pt x="80" y="125"/>
                  </a:lnTo>
                  <a:lnTo>
                    <a:pt x="18" y="169"/>
                  </a:lnTo>
                  <a:lnTo>
                    <a:pt x="0" y="107"/>
                  </a:lnTo>
                  <a:lnTo>
                    <a:pt x="8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endParaRPr>
            </a:p>
          </p:txBody>
        </p:sp>
        <p:sp>
          <p:nvSpPr>
            <p:cNvPr id="70" name="Rectangle 74"/>
            <p:cNvSpPr>
              <a:spLocks noChangeArrowheads="1"/>
            </p:cNvSpPr>
            <p:nvPr/>
          </p:nvSpPr>
          <p:spPr bwMode="auto">
            <a:xfrm>
              <a:off x="4824413" y="5653088"/>
              <a:ext cx="579437" cy="1054100"/>
            </a:xfrm>
            <a:prstGeom prst="rect">
              <a:avLst/>
            </a:prstGeom>
            <a:solidFill>
              <a:schemeClr val="tx1">
                <a:lumMod val="85000"/>
                <a:lumOff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endParaRPr>
            </a:p>
          </p:txBody>
        </p:sp>
        <p:sp>
          <p:nvSpPr>
            <p:cNvPr id="71" name="Rectangle 75"/>
            <p:cNvSpPr>
              <a:spLocks noChangeArrowheads="1"/>
            </p:cNvSpPr>
            <p:nvPr/>
          </p:nvSpPr>
          <p:spPr bwMode="auto">
            <a:xfrm>
              <a:off x="4144963" y="5903913"/>
              <a:ext cx="579437" cy="803275"/>
            </a:xfrm>
            <a:prstGeom prst="rect">
              <a:avLst/>
            </a:prstGeom>
            <a:solidFill>
              <a:schemeClr val="tx1">
                <a:lumMod val="85000"/>
                <a:lumOff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endParaRPr>
            </a:p>
          </p:txBody>
        </p:sp>
      </p:grpSp>
      <p:sp>
        <p:nvSpPr>
          <p:cNvPr id="72" name="TextBox 5"/>
          <p:cNvSpPr txBox="1"/>
          <p:nvPr/>
        </p:nvSpPr>
        <p:spPr>
          <a:xfrm>
            <a:off x="-396502" y="234337"/>
            <a:ext cx="4083350" cy="400110"/>
          </a:xfrm>
          <a:prstGeom prst="rect">
            <a:avLst/>
          </a:prstGeom>
          <a:noFill/>
        </p:spPr>
        <p:txBody>
          <a:bodyPr wrap="square" rtlCol="0">
            <a:spAutoFit/>
          </a:bodyPr>
          <a:lstStyle/>
          <a:p>
            <a:pPr algn="ctr"/>
            <a:r>
              <a:rPr lang="en-US" altLang="zh-CN" sz="2000" kern="200" dirty="0">
                <a:solidFill>
                  <a:srgbClr val="C00000"/>
                </a:solidFill>
                <a:latin typeface="Ebrima" panose="02000000000000000000" pitchFamily="2" charset="0"/>
                <a:ea typeface="Ebrima" panose="02000000000000000000" pitchFamily="2" charset="0"/>
                <a:cs typeface="Ebrima" panose="02000000000000000000" pitchFamily="2" charset="0"/>
              </a:rPr>
              <a:t>RESUME</a:t>
            </a:r>
            <a:endParaRPr lang="zh-CN" altLang="en-US" sz="2000" kern="200" dirty="0">
              <a:solidFill>
                <a:srgbClr val="C00000"/>
              </a:solidFill>
              <a:latin typeface="Ebrima" panose="02000000000000000000" pitchFamily="2" charset="0"/>
              <a:ea typeface="微软雅黑" panose="020B0503020204020204" pitchFamily="34" charset="-122"/>
              <a:cs typeface="Ebrima" panose="02000000000000000000" pitchFamily="2" charset="0"/>
            </a:endParaRPr>
          </a:p>
        </p:txBody>
      </p:sp>
    </p:spTree>
    <p:extLst>
      <p:ext uri="{BB962C8B-B14F-4D97-AF65-F5344CB8AC3E}">
        <p14:creationId xmlns:p14="http://schemas.microsoft.com/office/powerpoint/2010/main" val="38684440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42" presetClass="path" presetSubtype="0" accel="50000" decel="50000" fill="hold" grpId="0" nodeType="afterEffect">
                                  <p:stCondLst>
                                    <p:cond delay="0"/>
                                  </p:stCondLst>
                                  <p:childTnLst>
                                    <p:animMotion origin="layout" path="M -3.61111E-6 -2.22222E-6 L -3.61111E-6 0.1225 " pathEditMode="relative" rAng="0" ptsTypes="AA">
                                      <p:cBhvr>
                                        <p:cTn id="10" dur="1000" fill="hold"/>
                                        <p:tgtEl>
                                          <p:spTgt spid="37"/>
                                        </p:tgtEl>
                                        <p:attrNameLst>
                                          <p:attrName>ppt_x</p:attrName>
                                          <p:attrName>ppt_y</p:attrName>
                                        </p:attrNameLst>
                                      </p:cBhvr>
                                      <p:rCtr x="0" y="6111"/>
                                    </p:animMotion>
                                  </p:childTnLst>
                                </p:cTn>
                              </p:par>
                              <p:par>
                                <p:cTn id="11" presetID="3" presetClass="emph" presetSubtype="2" fill="hold" grpId="0" nodeType="withEffect">
                                  <p:stCondLst>
                                    <p:cond delay="0"/>
                                  </p:stCondLst>
                                  <p:childTnLst>
                                    <p:animClr clrSpc="rgb" dir="cw">
                                      <p:cBhvr override="childStyle">
                                        <p:cTn id="12" dur="1000" fill="hold"/>
                                        <p:tgtEl>
                                          <p:spTgt spid="41"/>
                                        </p:tgtEl>
                                        <p:attrNameLst>
                                          <p:attrName>style.color</p:attrName>
                                        </p:attrNameLst>
                                      </p:cBhvr>
                                      <p:to>
                                        <a:schemeClr val="accent2"/>
                                      </p:to>
                                    </p:animClr>
                                  </p:childTnLst>
                                </p:cTn>
                              </p:par>
                              <p:par>
                                <p:cTn id="13" presetID="3" presetClass="emph" presetSubtype="2" fill="hold" grpId="0" nodeType="withEffect">
                                  <p:stCondLst>
                                    <p:cond delay="0"/>
                                  </p:stCondLst>
                                  <p:childTnLst>
                                    <p:animClr clrSpc="rgb" dir="cw">
                                      <p:cBhvr override="childStyle">
                                        <p:cTn id="14" dur="1000" fill="hold"/>
                                        <p:tgtEl>
                                          <p:spTgt spid="42"/>
                                        </p:tgtEl>
                                        <p:attrNameLst>
                                          <p:attrName>style.color</p:attrName>
                                        </p:attrNameLst>
                                      </p:cBhvr>
                                      <p:to>
                                        <a:schemeClr val="accent2"/>
                                      </p:to>
                                    </p:animClr>
                                  </p:childTnLst>
                                </p:cTn>
                              </p:par>
                            </p:childTnLst>
                          </p:cTn>
                        </p:par>
                        <p:par>
                          <p:cTn id="15" fill="hold">
                            <p:stCondLst>
                              <p:cond delay="1500"/>
                            </p:stCondLst>
                            <p:childTnLst>
                              <p:par>
                                <p:cTn id="16" presetID="10" presetClass="entr" presetSubtype="0" fill="hold" nodeType="afterEffect">
                                  <p:stCondLst>
                                    <p:cond delay="0"/>
                                  </p:stCondLst>
                                  <p:childTnLst>
                                    <p:set>
                                      <p:cBhvr>
                                        <p:cTn id="17" dur="1" fill="hold">
                                          <p:stCondLst>
                                            <p:cond delay="0"/>
                                          </p:stCondLst>
                                        </p:cTn>
                                        <p:tgtEl>
                                          <p:spTgt spid="65"/>
                                        </p:tgtEl>
                                        <p:attrNameLst>
                                          <p:attrName>style.visibility</p:attrName>
                                        </p:attrNameLst>
                                      </p:cBhvr>
                                      <p:to>
                                        <p:strVal val="visible"/>
                                      </p:to>
                                    </p:set>
                                    <p:animEffect transition="in" filter="fade">
                                      <p:cBhvr>
                                        <p:cTn id="18" dur="500"/>
                                        <p:tgtEl>
                                          <p:spTgt spid="65"/>
                                        </p:tgtEl>
                                      </p:cBhvr>
                                    </p:animEffect>
                                  </p:childTnLst>
                                </p:cTn>
                              </p:par>
                            </p:childTnLst>
                          </p:cTn>
                        </p:par>
                        <p:par>
                          <p:cTn id="19" fill="hold">
                            <p:stCondLst>
                              <p:cond delay="2000"/>
                            </p:stCondLst>
                            <p:childTnLst>
                              <p:par>
                                <p:cTn id="20" presetID="2" presetClass="entr" presetSubtype="1" fill="hold" grpId="0" nodeType="afterEffect">
                                  <p:stCondLst>
                                    <p:cond delay="0"/>
                                  </p:stCondLst>
                                  <p:childTnLst>
                                    <p:set>
                                      <p:cBhvr>
                                        <p:cTn id="21" dur="1" fill="hold">
                                          <p:stCondLst>
                                            <p:cond delay="0"/>
                                          </p:stCondLst>
                                        </p:cTn>
                                        <p:tgtEl>
                                          <p:spTgt spid="51"/>
                                        </p:tgtEl>
                                        <p:attrNameLst>
                                          <p:attrName>style.visibility</p:attrName>
                                        </p:attrNameLst>
                                      </p:cBhvr>
                                      <p:to>
                                        <p:strVal val="visible"/>
                                      </p:to>
                                    </p:set>
                                    <p:anim calcmode="lin" valueType="num">
                                      <p:cBhvr additive="base">
                                        <p:cTn id="22" dur="500" fill="hold"/>
                                        <p:tgtEl>
                                          <p:spTgt spid="51"/>
                                        </p:tgtEl>
                                        <p:attrNameLst>
                                          <p:attrName>ppt_x</p:attrName>
                                        </p:attrNameLst>
                                      </p:cBhvr>
                                      <p:tavLst>
                                        <p:tav tm="0">
                                          <p:val>
                                            <p:strVal val="#ppt_x"/>
                                          </p:val>
                                        </p:tav>
                                        <p:tav tm="100000">
                                          <p:val>
                                            <p:strVal val="#ppt_x"/>
                                          </p:val>
                                        </p:tav>
                                      </p:tavLst>
                                    </p:anim>
                                    <p:anim calcmode="lin" valueType="num">
                                      <p:cBhvr additive="base">
                                        <p:cTn id="23" dur="500" fill="hold"/>
                                        <p:tgtEl>
                                          <p:spTgt spid="51"/>
                                        </p:tgtEl>
                                        <p:attrNameLst>
                                          <p:attrName>ppt_y</p:attrName>
                                        </p:attrNameLst>
                                      </p:cBhvr>
                                      <p:tavLst>
                                        <p:tav tm="0">
                                          <p:val>
                                            <p:strVal val="0-#ppt_h/2"/>
                                          </p:val>
                                        </p:tav>
                                        <p:tav tm="100000">
                                          <p:val>
                                            <p:strVal val="#ppt_y"/>
                                          </p:val>
                                        </p:tav>
                                      </p:tavLst>
                                    </p:anim>
                                  </p:childTnLst>
                                </p:cTn>
                              </p:par>
                              <p:par>
                                <p:cTn id="24" presetID="2" presetClass="entr" presetSubtype="1" fill="hold" grpId="0" nodeType="withEffect">
                                  <p:stCondLst>
                                    <p:cond delay="250"/>
                                  </p:stCondLst>
                                  <p:childTnLst>
                                    <p:set>
                                      <p:cBhvr>
                                        <p:cTn id="25" dur="1" fill="hold">
                                          <p:stCondLst>
                                            <p:cond delay="0"/>
                                          </p:stCondLst>
                                        </p:cTn>
                                        <p:tgtEl>
                                          <p:spTgt spid="50"/>
                                        </p:tgtEl>
                                        <p:attrNameLst>
                                          <p:attrName>style.visibility</p:attrName>
                                        </p:attrNameLst>
                                      </p:cBhvr>
                                      <p:to>
                                        <p:strVal val="visible"/>
                                      </p:to>
                                    </p:set>
                                    <p:anim calcmode="lin" valueType="num">
                                      <p:cBhvr additive="base">
                                        <p:cTn id="26" dur="500" fill="hold"/>
                                        <p:tgtEl>
                                          <p:spTgt spid="50"/>
                                        </p:tgtEl>
                                        <p:attrNameLst>
                                          <p:attrName>ppt_x</p:attrName>
                                        </p:attrNameLst>
                                      </p:cBhvr>
                                      <p:tavLst>
                                        <p:tav tm="0">
                                          <p:val>
                                            <p:strVal val="#ppt_x"/>
                                          </p:val>
                                        </p:tav>
                                        <p:tav tm="100000">
                                          <p:val>
                                            <p:strVal val="#ppt_x"/>
                                          </p:val>
                                        </p:tav>
                                      </p:tavLst>
                                    </p:anim>
                                    <p:anim calcmode="lin" valueType="num">
                                      <p:cBhvr additive="base">
                                        <p:cTn id="27" dur="500" fill="hold"/>
                                        <p:tgtEl>
                                          <p:spTgt spid="50"/>
                                        </p:tgtEl>
                                        <p:attrNameLst>
                                          <p:attrName>ppt_y</p:attrName>
                                        </p:attrNameLst>
                                      </p:cBhvr>
                                      <p:tavLst>
                                        <p:tav tm="0">
                                          <p:val>
                                            <p:strVal val="0-#ppt_h/2"/>
                                          </p:val>
                                        </p:tav>
                                        <p:tav tm="100000">
                                          <p:val>
                                            <p:strVal val="#ppt_y"/>
                                          </p:val>
                                        </p:tav>
                                      </p:tavLst>
                                    </p:anim>
                                  </p:childTnLst>
                                </p:cTn>
                              </p:par>
                              <p:par>
                                <p:cTn id="28" presetID="2" presetClass="entr" presetSubtype="1" fill="hold" grpId="0" nodeType="withEffect">
                                  <p:stCondLst>
                                    <p:cond delay="500"/>
                                  </p:stCondLst>
                                  <p:childTnLst>
                                    <p:set>
                                      <p:cBhvr>
                                        <p:cTn id="29" dur="1" fill="hold">
                                          <p:stCondLst>
                                            <p:cond delay="0"/>
                                          </p:stCondLst>
                                        </p:cTn>
                                        <p:tgtEl>
                                          <p:spTgt spid="49"/>
                                        </p:tgtEl>
                                        <p:attrNameLst>
                                          <p:attrName>style.visibility</p:attrName>
                                        </p:attrNameLst>
                                      </p:cBhvr>
                                      <p:to>
                                        <p:strVal val="visible"/>
                                      </p:to>
                                    </p:set>
                                    <p:anim calcmode="lin" valueType="num">
                                      <p:cBhvr additive="base">
                                        <p:cTn id="30" dur="500" fill="hold"/>
                                        <p:tgtEl>
                                          <p:spTgt spid="49"/>
                                        </p:tgtEl>
                                        <p:attrNameLst>
                                          <p:attrName>ppt_x</p:attrName>
                                        </p:attrNameLst>
                                      </p:cBhvr>
                                      <p:tavLst>
                                        <p:tav tm="0">
                                          <p:val>
                                            <p:strVal val="#ppt_x"/>
                                          </p:val>
                                        </p:tav>
                                        <p:tav tm="100000">
                                          <p:val>
                                            <p:strVal val="#ppt_x"/>
                                          </p:val>
                                        </p:tav>
                                      </p:tavLst>
                                    </p:anim>
                                    <p:anim calcmode="lin" valueType="num">
                                      <p:cBhvr additive="base">
                                        <p:cTn id="31" dur="500" fill="hold"/>
                                        <p:tgtEl>
                                          <p:spTgt spid="49"/>
                                        </p:tgtEl>
                                        <p:attrNameLst>
                                          <p:attrName>ppt_y</p:attrName>
                                        </p:attrNameLst>
                                      </p:cBhvr>
                                      <p:tavLst>
                                        <p:tav tm="0">
                                          <p:val>
                                            <p:strVal val="0-#ppt_h/2"/>
                                          </p:val>
                                        </p:tav>
                                        <p:tav tm="100000">
                                          <p:val>
                                            <p:strVal val="#ppt_y"/>
                                          </p:val>
                                        </p:tav>
                                      </p:tavLst>
                                    </p:anim>
                                  </p:childTnLst>
                                </p:cTn>
                              </p:par>
                              <p:par>
                                <p:cTn id="32" presetID="2" presetClass="entr" presetSubtype="1" fill="hold" grpId="0" nodeType="withEffect">
                                  <p:stCondLst>
                                    <p:cond delay="750"/>
                                  </p:stCondLst>
                                  <p:childTnLst>
                                    <p:set>
                                      <p:cBhvr>
                                        <p:cTn id="33" dur="1" fill="hold">
                                          <p:stCondLst>
                                            <p:cond delay="0"/>
                                          </p:stCondLst>
                                        </p:cTn>
                                        <p:tgtEl>
                                          <p:spTgt spid="48"/>
                                        </p:tgtEl>
                                        <p:attrNameLst>
                                          <p:attrName>style.visibility</p:attrName>
                                        </p:attrNameLst>
                                      </p:cBhvr>
                                      <p:to>
                                        <p:strVal val="visible"/>
                                      </p:to>
                                    </p:set>
                                    <p:anim calcmode="lin" valueType="num">
                                      <p:cBhvr additive="base">
                                        <p:cTn id="34" dur="500" fill="hold"/>
                                        <p:tgtEl>
                                          <p:spTgt spid="48"/>
                                        </p:tgtEl>
                                        <p:attrNameLst>
                                          <p:attrName>ppt_x</p:attrName>
                                        </p:attrNameLst>
                                      </p:cBhvr>
                                      <p:tavLst>
                                        <p:tav tm="0">
                                          <p:val>
                                            <p:strVal val="#ppt_x"/>
                                          </p:val>
                                        </p:tav>
                                        <p:tav tm="100000">
                                          <p:val>
                                            <p:strVal val="#ppt_x"/>
                                          </p:val>
                                        </p:tav>
                                      </p:tavLst>
                                    </p:anim>
                                    <p:anim calcmode="lin" valueType="num">
                                      <p:cBhvr additive="base">
                                        <p:cTn id="35" dur="500" fill="hold"/>
                                        <p:tgtEl>
                                          <p:spTgt spid="48"/>
                                        </p:tgtEl>
                                        <p:attrNameLst>
                                          <p:attrName>ppt_y</p:attrName>
                                        </p:attrNameLst>
                                      </p:cBhvr>
                                      <p:tavLst>
                                        <p:tav tm="0">
                                          <p:val>
                                            <p:strVal val="0-#ppt_h/2"/>
                                          </p:val>
                                        </p:tav>
                                        <p:tav tm="100000">
                                          <p:val>
                                            <p:strVal val="#ppt_y"/>
                                          </p:val>
                                        </p:tav>
                                      </p:tavLst>
                                    </p:anim>
                                  </p:childTnLst>
                                </p:cTn>
                              </p:par>
                              <p:par>
                                <p:cTn id="36" presetID="2" presetClass="entr" presetSubtype="1" fill="hold" grpId="0" nodeType="withEffect">
                                  <p:stCondLst>
                                    <p:cond delay="1000"/>
                                  </p:stCondLst>
                                  <p:childTnLst>
                                    <p:set>
                                      <p:cBhvr>
                                        <p:cTn id="37" dur="1" fill="hold">
                                          <p:stCondLst>
                                            <p:cond delay="0"/>
                                          </p:stCondLst>
                                        </p:cTn>
                                        <p:tgtEl>
                                          <p:spTgt spid="47"/>
                                        </p:tgtEl>
                                        <p:attrNameLst>
                                          <p:attrName>style.visibility</p:attrName>
                                        </p:attrNameLst>
                                      </p:cBhvr>
                                      <p:to>
                                        <p:strVal val="visible"/>
                                      </p:to>
                                    </p:set>
                                    <p:anim calcmode="lin" valueType="num">
                                      <p:cBhvr additive="base">
                                        <p:cTn id="38" dur="500" fill="hold"/>
                                        <p:tgtEl>
                                          <p:spTgt spid="47"/>
                                        </p:tgtEl>
                                        <p:attrNameLst>
                                          <p:attrName>ppt_x</p:attrName>
                                        </p:attrNameLst>
                                      </p:cBhvr>
                                      <p:tavLst>
                                        <p:tav tm="0">
                                          <p:val>
                                            <p:strVal val="#ppt_x"/>
                                          </p:val>
                                        </p:tav>
                                        <p:tav tm="100000">
                                          <p:val>
                                            <p:strVal val="#ppt_x"/>
                                          </p:val>
                                        </p:tav>
                                      </p:tavLst>
                                    </p:anim>
                                    <p:anim calcmode="lin" valueType="num">
                                      <p:cBhvr additive="base">
                                        <p:cTn id="39" dur="500" fill="hold"/>
                                        <p:tgtEl>
                                          <p:spTgt spid="47"/>
                                        </p:tgtEl>
                                        <p:attrNameLst>
                                          <p:attrName>ppt_y</p:attrName>
                                        </p:attrNameLst>
                                      </p:cBhvr>
                                      <p:tavLst>
                                        <p:tav tm="0">
                                          <p:val>
                                            <p:strVal val="0-#ppt_h/2"/>
                                          </p:val>
                                        </p:tav>
                                        <p:tav tm="100000">
                                          <p:val>
                                            <p:strVal val="#ppt_y"/>
                                          </p:val>
                                        </p:tav>
                                      </p:tavLst>
                                    </p:anim>
                                  </p:childTnLst>
                                </p:cTn>
                              </p:par>
                            </p:childTnLst>
                          </p:cTn>
                        </p:par>
                        <p:par>
                          <p:cTn id="40" fill="hold">
                            <p:stCondLst>
                              <p:cond delay="3500"/>
                            </p:stCondLst>
                            <p:childTnLst>
                              <p:par>
                                <p:cTn id="41" presetID="10" presetClass="entr" presetSubtype="0" fill="hold" grpId="0" nodeType="afterEffect">
                                  <p:stCondLst>
                                    <p:cond delay="0"/>
                                  </p:stCondLst>
                                  <p:iterate type="lt">
                                    <p:tmPct val="10000"/>
                                  </p:iterate>
                                  <p:childTnLst>
                                    <p:set>
                                      <p:cBhvr>
                                        <p:cTn id="42" dur="1" fill="hold">
                                          <p:stCondLst>
                                            <p:cond delay="0"/>
                                          </p:stCondLst>
                                        </p:cTn>
                                        <p:tgtEl>
                                          <p:spTgt spid="63"/>
                                        </p:tgtEl>
                                        <p:attrNameLst>
                                          <p:attrName>style.visibility</p:attrName>
                                        </p:attrNameLst>
                                      </p:cBhvr>
                                      <p:to>
                                        <p:strVal val="visible"/>
                                      </p:to>
                                    </p:set>
                                    <p:animEffect transition="in" filter="fade">
                                      <p:cBhvr>
                                        <p:cTn id="43" dur="500"/>
                                        <p:tgtEl>
                                          <p:spTgt spid="63"/>
                                        </p:tgtEl>
                                      </p:cBhvr>
                                    </p:animEffect>
                                  </p:childTnLst>
                                </p:cTn>
                              </p:par>
                            </p:childTnLst>
                          </p:cTn>
                        </p:par>
                        <p:par>
                          <p:cTn id="44" fill="hold">
                            <p:stCondLst>
                              <p:cond delay="4900"/>
                            </p:stCondLst>
                            <p:childTnLst>
                              <p:par>
                                <p:cTn id="45" presetID="10" presetClass="entr" presetSubtype="0" fill="hold" grpId="0" nodeType="afterEffect">
                                  <p:stCondLst>
                                    <p:cond delay="0"/>
                                  </p:stCondLst>
                                  <p:iterate type="lt">
                                    <p:tmPct val="1000"/>
                                  </p:iterate>
                                  <p:childTnLst>
                                    <p:set>
                                      <p:cBhvr>
                                        <p:cTn id="46" dur="1" fill="hold">
                                          <p:stCondLst>
                                            <p:cond delay="0"/>
                                          </p:stCondLst>
                                        </p:cTn>
                                        <p:tgtEl>
                                          <p:spTgt spid="64"/>
                                        </p:tgtEl>
                                        <p:attrNameLst>
                                          <p:attrName>style.visibility</p:attrName>
                                        </p:attrNameLst>
                                      </p:cBhvr>
                                      <p:to>
                                        <p:strVal val="visible"/>
                                      </p:to>
                                    </p:set>
                                    <p:animEffect transition="in" filter="fade">
                                      <p:cBhvr>
                                        <p:cTn id="47"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41" grpId="0"/>
      <p:bldP spid="42" grpId="0"/>
      <p:bldP spid="37" grpId="0" animBg="1"/>
      <p:bldP spid="47" grpId="0"/>
      <p:bldP spid="48" grpId="0"/>
      <p:bldP spid="49" grpId="0"/>
      <p:bldP spid="50" grpId="0"/>
      <p:bldP spid="51" grpId="0"/>
      <p:bldP spid="63" grpId="0"/>
      <p:bldP spid="6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585456" y="963114"/>
            <a:ext cx="2118280" cy="706553"/>
            <a:chOff x="77456" y="1993208"/>
            <a:chExt cx="2118280" cy="706553"/>
          </a:xfrm>
        </p:grpSpPr>
        <p:sp>
          <p:nvSpPr>
            <p:cNvPr id="32" name="矩形 31"/>
            <p:cNvSpPr/>
            <p:nvPr/>
          </p:nvSpPr>
          <p:spPr>
            <a:xfrm>
              <a:off x="77456" y="2160510"/>
              <a:ext cx="2118280" cy="5392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lumMod val="85000"/>
                      <a:lumOff val="15000"/>
                    </a:schemeClr>
                  </a:solidFill>
                  <a:latin typeface="Arial" pitchFamily="34" charset="0"/>
                  <a:ea typeface="微软雅黑" pitchFamily="34" charset="-122"/>
                  <a:cs typeface="Arial" pitchFamily="34" charset="0"/>
                </a:rPr>
                <a:t>POST COGNTIVE</a:t>
              </a:r>
              <a:endParaRPr lang="zh-CN" altLang="en-US" sz="1200" dirty="0">
                <a:solidFill>
                  <a:schemeClr val="tx1">
                    <a:lumMod val="85000"/>
                    <a:lumOff val="15000"/>
                  </a:schemeClr>
                </a:solidFill>
                <a:latin typeface="Arial" pitchFamily="34" charset="0"/>
                <a:ea typeface="微软雅黑" pitchFamily="34" charset="-122"/>
                <a:cs typeface="Arial" pitchFamily="34" charset="0"/>
              </a:endParaRPr>
            </a:p>
          </p:txBody>
        </p:sp>
        <p:sp>
          <p:nvSpPr>
            <p:cNvPr id="33" name="矩形 32"/>
            <p:cNvSpPr/>
            <p:nvPr/>
          </p:nvSpPr>
          <p:spPr>
            <a:xfrm>
              <a:off x="538773" y="1993208"/>
              <a:ext cx="1099452"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tx1">
                      <a:lumMod val="85000"/>
                      <a:lumOff val="15000"/>
                    </a:schemeClr>
                  </a:solidFill>
                  <a:latin typeface="Arial" pitchFamily="34" charset="0"/>
                  <a:ea typeface="微软雅黑" pitchFamily="34" charset="-122"/>
                  <a:cs typeface="Arial" pitchFamily="34" charset="0"/>
                </a:rPr>
                <a:t>岗位认知</a:t>
              </a:r>
            </a:p>
          </p:txBody>
        </p:sp>
      </p:grpSp>
      <p:sp>
        <p:nvSpPr>
          <p:cNvPr id="24" name="椭圆 23"/>
          <p:cNvSpPr/>
          <p:nvPr/>
        </p:nvSpPr>
        <p:spPr>
          <a:xfrm>
            <a:off x="781479" y="1131226"/>
            <a:ext cx="143333" cy="133471"/>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sp>
        <p:nvSpPr>
          <p:cNvPr id="27" name="矩形 26"/>
          <p:cNvSpPr/>
          <p:nvPr/>
        </p:nvSpPr>
        <p:spPr>
          <a:xfrm>
            <a:off x="990019" y="1649397"/>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知识技能</a:t>
            </a:r>
          </a:p>
        </p:txBody>
      </p:sp>
      <p:sp>
        <p:nvSpPr>
          <p:cNvPr id="28" name="矩形 27"/>
          <p:cNvSpPr/>
          <p:nvPr/>
        </p:nvSpPr>
        <p:spPr>
          <a:xfrm>
            <a:off x="699301" y="1921006"/>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KNOWLEDGE</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cxnSp>
        <p:nvCxnSpPr>
          <p:cNvPr id="29" name="直接连接符 28"/>
          <p:cNvCxnSpPr/>
          <p:nvPr/>
        </p:nvCxnSpPr>
        <p:spPr>
          <a:xfrm>
            <a:off x="853144" y="1264695"/>
            <a:ext cx="0" cy="2635252"/>
          </a:xfrm>
          <a:prstGeom prst="line">
            <a:avLst/>
          </a:prstGeom>
          <a:ln>
            <a:solidFill>
              <a:schemeClr val="tx1">
                <a:lumMod val="85000"/>
                <a:lumOff val="1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0" name="矩形 29"/>
          <p:cNvSpPr/>
          <p:nvPr/>
        </p:nvSpPr>
        <p:spPr>
          <a:xfrm>
            <a:off x="847694" y="2333982"/>
            <a:ext cx="1499269"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处理问题能力</a:t>
            </a:r>
          </a:p>
        </p:txBody>
      </p:sp>
      <p:sp>
        <p:nvSpPr>
          <p:cNvPr id="34" name="矩形 33"/>
          <p:cNvSpPr/>
          <p:nvPr/>
        </p:nvSpPr>
        <p:spPr>
          <a:xfrm>
            <a:off x="687603" y="2605591"/>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SILVING ISSUES</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35" name="矩形 34"/>
          <p:cNvSpPr/>
          <p:nvPr/>
        </p:nvSpPr>
        <p:spPr>
          <a:xfrm>
            <a:off x="978320" y="3628338"/>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就职心态</a:t>
            </a:r>
          </a:p>
        </p:txBody>
      </p:sp>
      <p:sp>
        <p:nvSpPr>
          <p:cNvPr id="36" name="矩形 35"/>
          <p:cNvSpPr/>
          <p:nvPr/>
        </p:nvSpPr>
        <p:spPr>
          <a:xfrm>
            <a:off x="687603" y="3899949"/>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MENTALITY</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41" name="矩形 40"/>
          <p:cNvSpPr/>
          <p:nvPr/>
        </p:nvSpPr>
        <p:spPr>
          <a:xfrm>
            <a:off x="978321" y="2980803"/>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责任与义务</a:t>
            </a:r>
          </a:p>
        </p:txBody>
      </p:sp>
      <p:sp>
        <p:nvSpPr>
          <p:cNvPr id="42" name="矩形 41"/>
          <p:cNvSpPr/>
          <p:nvPr/>
        </p:nvSpPr>
        <p:spPr>
          <a:xfrm>
            <a:off x="687603" y="3252412"/>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DUTY</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38" name="椭圆 37"/>
          <p:cNvSpPr/>
          <p:nvPr/>
        </p:nvSpPr>
        <p:spPr>
          <a:xfrm>
            <a:off x="781479" y="3238124"/>
            <a:ext cx="143333" cy="133471"/>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sp>
        <p:nvSpPr>
          <p:cNvPr id="39" name="Arc 682"/>
          <p:cNvSpPr>
            <a:spLocks/>
          </p:cNvSpPr>
          <p:nvPr/>
        </p:nvSpPr>
        <p:spPr bwMode="auto">
          <a:xfrm rot="1497518">
            <a:off x="6570642" y="1975297"/>
            <a:ext cx="537842" cy="531950"/>
          </a:xfrm>
          <a:custGeom>
            <a:avLst/>
            <a:gdLst>
              <a:gd name="T0" fmla="*/ 2147483647 w 21600"/>
              <a:gd name="T1" fmla="*/ 0 h 21356"/>
              <a:gd name="T2" fmla="*/ 2147483647 w 21600"/>
              <a:gd name="T3" fmla="*/ 2147483647 h 21356"/>
              <a:gd name="T4" fmla="*/ 0 w 21600"/>
              <a:gd name="T5" fmla="*/ 2147483647 h 21356"/>
              <a:gd name="T6" fmla="*/ 0 60000 65536"/>
              <a:gd name="T7" fmla="*/ 0 60000 65536"/>
              <a:gd name="T8" fmla="*/ 0 60000 65536"/>
              <a:gd name="T9" fmla="*/ 0 w 21600"/>
              <a:gd name="T10" fmla="*/ 0 h 21356"/>
              <a:gd name="T11" fmla="*/ 21600 w 21600"/>
              <a:gd name="T12" fmla="*/ 21356 h 21356"/>
            </a:gdLst>
            <a:ahLst/>
            <a:cxnLst>
              <a:cxn ang="T6">
                <a:pos x="T0" y="T1"/>
              </a:cxn>
              <a:cxn ang="T7">
                <a:pos x="T2" y="T3"/>
              </a:cxn>
              <a:cxn ang="T8">
                <a:pos x="T4" y="T5"/>
              </a:cxn>
            </a:cxnLst>
            <a:rect l="T9" t="T10" r="T11" b="T12"/>
            <a:pathLst>
              <a:path w="21600" h="21356" fill="none" extrusionOk="0">
                <a:moveTo>
                  <a:pt x="3237" y="-1"/>
                </a:moveTo>
                <a:cubicBezTo>
                  <a:pt x="13795" y="1600"/>
                  <a:pt x="21600" y="10676"/>
                  <a:pt x="21600" y="21356"/>
                </a:cubicBezTo>
              </a:path>
              <a:path w="21600" h="21356" stroke="0" extrusionOk="0">
                <a:moveTo>
                  <a:pt x="3237" y="-1"/>
                </a:moveTo>
                <a:cubicBezTo>
                  <a:pt x="13795" y="1600"/>
                  <a:pt x="21600" y="10676"/>
                  <a:pt x="21600" y="21356"/>
                </a:cubicBezTo>
                <a:lnTo>
                  <a:pt x="0" y="21356"/>
                </a:lnTo>
                <a:lnTo>
                  <a:pt x="3237" y="-1"/>
                </a:lnTo>
                <a:close/>
              </a:path>
            </a:pathLst>
          </a:custGeom>
          <a:noFill/>
          <a:ln w="12700">
            <a:solidFill>
              <a:srgbClr val="C00000"/>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defTabSz="914391" fontAlgn="base" latinLnBrk="1">
              <a:spcBef>
                <a:spcPct val="0"/>
              </a:spcBef>
              <a:spcAft>
                <a:spcPct val="0"/>
              </a:spcAft>
              <a:defRPr/>
            </a:pPr>
            <a:r>
              <a:rPr kumimoji="1" lang="en-US" altLang="zh-CN" sz="2400" kern="0" dirty="0">
                <a:solidFill>
                  <a:schemeClr val="bg1"/>
                </a:solidFill>
                <a:ea typeface="Gulim" pitchFamily="34" charset="-127"/>
              </a:rPr>
              <a:t> </a:t>
            </a:r>
            <a:endParaRPr kumimoji="1" lang="zh-CN" altLang="en-US" sz="2400" kern="0" dirty="0">
              <a:solidFill>
                <a:schemeClr val="bg1"/>
              </a:solidFill>
              <a:ea typeface="Gulim" pitchFamily="34" charset="-127"/>
            </a:endParaRPr>
          </a:p>
        </p:txBody>
      </p:sp>
      <p:sp>
        <p:nvSpPr>
          <p:cNvPr id="40" name="Freeform 673"/>
          <p:cNvSpPr>
            <a:spLocks noEditPoints="1"/>
          </p:cNvSpPr>
          <p:nvPr/>
        </p:nvSpPr>
        <p:spPr bwMode="auto">
          <a:xfrm rot="4026370">
            <a:off x="5730890" y="2483697"/>
            <a:ext cx="1393844" cy="1394686"/>
          </a:xfrm>
          <a:custGeom>
            <a:avLst/>
            <a:gdLst>
              <a:gd name="T0" fmla="*/ 2147483647 w 1816"/>
              <a:gd name="T1" fmla="*/ 2147483647 h 1816"/>
              <a:gd name="T2" fmla="*/ 2147483647 w 1816"/>
              <a:gd name="T3" fmla="*/ 2147483647 h 1816"/>
              <a:gd name="T4" fmla="*/ 2147483647 w 1816"/>
              <a:gd name="T5" fmla="*/ 2147483647 h 1816"/>
              <a:gd name="T6" fmla="*/ 2147483647 w 1816"/>
              <a:gd name="T7" fmla="*/ 2147483647 h 1816"/>
              <a:gd name="T8" fmla="*/ 2147483647 w 1816"/>
              <a:gd name="T9" fmla="*/ 2147483647 h 1816"/>
              <a:gd name="T10" fmla="*/ 2147483647 w 1816"/>
              <a:gd name="T11" fmla="*/ 2147483647 h 1816"/>
              <a:gd name="T12" fmla="*/ 2147483647 w 1816"/>
              <a:gd name="T13" fmla="*/ 2147483647 h 1816"/>
              <a:gd name="T14" fmla="*/ 2147483647 w 1816"/>
              <a:gd name="T15" fmla="*/ 2147483647 h 1816"/>
              <a:gd name="T16" fmla="*/ 2147483647 w 1816"/>
              <a:gd name="T17" fmla="*/ 2147483647 h 1816"/>
              <a:gd name="T18" fmla="*/ 2147483647 w 1816"/>
              <a:gd name="T19" fmla="*/ 2147483647 h 1816"/>
              <a:gd name="T20" fmla="*/ 2147483647 w 1816"/>
              <a:gd name="T21" fmla="*/ 2147483647 h 1816"/>
              <a:gd name="T22" fmla="*/ 2147483647 w 1816"/>
              <a:gd name="T23" fmla="*/ 2147483647 h 1816"/>
              <a:gd name="T24" fmla="*/ 0 w 1816"/>
              <a:gd name="T25" fmla="*/ 2147483647 h 1816"/>
              <a:gd name="T26" fmla="*/ 2147483647 w 1816"/>
              <a:gd name="T27" fmla="*/ 2147483647 h 1816"/>
              <a:gd name="T28" fmla="*/ 2147483647 w 1816"/>
              <a:gd name="T29" fmla="*/ 2147483647 h 1816"/>
              <a:gd name="T30" fmla="*/ 2147483647 w 1816"/>
              <a:gd name="T31" fmla="*/ 2147483647 h 1816"/>
              <a:gd name="T32" fmla="*/ 2147483647 w 1816"/>
              <a:gd name="T33" fmla="*/ 2147483647 h 1816"/>
              <a:gd name="T34" fmla="*/ 2147483647 w 1816"/>
              <a:gd name="T35" fmla="*/ 2147483647 h 1816"/>
              <a:gd name="T36" fmla="*/ 2147483647 w 1816"/>
              <a:gd name="T37" fmla="*/ 2147483647 h 1816"/>
              <a:gd name="T38" fmla="*/ 2147483647 w 1816"/>
              <a:gd name="T39" fmla="*/ 2147483647 h 1816"/>
              <a:gd name="T40" fmla="*/ 2147483647 w 1816"/>
              <a:gd name="T41" fmla="*/ 2147483647 h 1816"/>
              <a:gd name="T42" fmla="*/ 2147483647 w 1816"/>
              <a:gd name="T43" fmla="*/ 2147483647 h 1816"/>
              <a:gd name="T44" fmla="*/ 2147483647 w 1816"/>
              <a:gd name="T45" fmla="*/ 2147483647 h 1816"/>
              <a:gd name="T46" fmla="*/ 2147483647 w 1816"/>
              <a:gd name="T47" fmla="*/ 2147483647 h 1816"/>
              <a:gd name="T48" fmla="*/ 2147483647 w 1816"/>
              <a:gd name="T49" fmla="*/ 2147483647 h 1816"/>
              <a:gd name="T50" fmla="*/ 2147483647 w 1816"/>
              <a:gd name="T51" fmla="*/ 2147483647 h 1816"/>
              <a:gd name="T52" fmla="*/ 2147483647 w 1816"/>
              <a:gd name="T53" fmla="*/ 2147483647 h 1816"/>
              <a:gd name="T54" fmla="*/ 2147483647 w 1816"/>
              <a:gd name="T55" fmla="*/ 2147483647 h 1816"/>
              <a:gd name="T56" fmla="*/ 2147483647 w 1816"/>
              <a:gd name="T57" fmla="*/ 2147483647 h 1816"/>
              <a:gd name="T58" fmla="*/ 2147483647 w 1816"/>
              <a:gd name="T59" fmla="*/ 2147483647 h 1816"/>
              <a:gd name="T60" fmla="*/ 2147483647 w 1816"/>
              <a:gd name="T61" fmla="*/ 2147483647 h 1816"/>
              <a:gd name="T62" fmla="*/ 2147483647 w 1816"/>
              <a:gd name="T63" fmla="*/ 2147483647 h 1816"/>
              <a:gd name="T64" fmla="*/ 2147483647 w 1816"/>
              <a:gd name="T65" fmla="*/ 2147483647 h 1816"/>
              <a:gd name="T66" fmla="*/ 2147483647 w 1816"/>
              <a:gd name="T67" fmla="*/ 2147483647 h 1816"/>
              <a:gd name="T68" fmla="*/ 2147483647 w 1816"/>
              <a:gd name="T69" fmla="*/ 2147483647 h 1816"/>
              <a:gd name="T70" fmla="*/ 2147483647 w 1816"/>
              <a:gd name="T71" fmla="*/ 2147483647 h 1816"/>
              <a:gd name="T72" fmla="*/ 2147483647 w 1816"/>
              <a:gd name="T73" fmla="*/ 2147483647 h 1816"/>
              <a:gd name="T74" fmla="*/ 2147483647 w 1816"/>
              <a:gd name="T75" fmla="*/ 2147483647 h 1816"/>
              <a:gd name="T76" fmla="*/ 2147483647 w 1816"/>
              <a:gd name="T77" fmla="*/ 2147483647 h 1816"/>
              <a:gd name="T78" fmla="*/ 2147483647 w 1816"/>
              <a:gd name="T79" fmla="*/ 2147483647 h 1816"/>
              <a:gd name="T80" fmla="*/ 2147483647 w 1816"/>
              <a:gd name="T81" fmla="*/ 2147483647 h 1816"/>
              <a:gd name="T82" fmla="*/ 2147483647 w 1816"/>
              <a:gd name="T83" fmla="*/ 2147483647 h 1816"/>
              <a:gd name="T84" fmla="*/ 2147483647 w 1816"/>
              <a:gd name="T85" fmla="*/ 2147483647 h 1816"/>
              <a:gd name="T86" fmla="*/ 2147483647 w 1816"/>
              <a:gd name="T87" fmla="*/ 2147483647 h 1816"/>
              <a:gd name="T88" fmla="*/ 2147483647 w 1816"/>
              <a:gd name="T89" fmla="*/ 2147483647 h 1816"/>
              <a:gd name="T90" fmla="*/ 2147483647 w 1816"/>
              <a:gd name="T91" fmla="*/ 2147483647 h 1816"/>
              <a:gd name="T92" fmla="*/ 2147483647 w 1816"/>
              <a:gd name="T93" fmla="*/ 2147483647 h 1816"/>
              <a:gd name="T94" fmla="*/ 2147483647 w 1816"/>
              <a:gd name="T95" fmla="*/ 2147483647 h 1816"/>
              <a:gd name="T96" fmla="*/ 2147483647 w 1816"/>
              <a:gd name="T97" fmla="*/ 2147483647 h 1816"/>
              <a:gd name="T98" fmla="*/ 2147483647 w 1816"/>
              <a:gd name="T99" fmla="*/ 2147483647 h 1816"/>
              <a:gd name="T100" fmla="*/ 2147483647 w 1816"/>
              <a:gd name="T101" fmla="*/ 2147483647 h 1816"/>
              <a:gd name="T102" fmla="*/ 2147483647 w 1816"/>
              <a:gd name="T103" fmla="*/ 2147483647 h 181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16"/>
              <a:gd name="T157" fmla="*/ 0 h 1816"/>
              <a:gd name="T158" fmla="*/ 1816 w 1816"/>
              <a:gd name="T159" fmla="*/ 1816 h 181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solidFill>
            <a:schemeClr val="tx1">
              <a:lumMod val="85000"/>
              <a:lumOff val="15000"/>
            </a:schemeClr>
          </a:solidFill>
          <a:ln>
            <a:noFill/>
          </a:ln>
          <a:effectLst>
            <a:innerShdw blurRad="63500" dist="25400" dir="12240000">
              <a:prstClr val="black">
                <a:alpha val="52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43" name="Freeform 675"/>
          <p:cNvSpPr>
            <a:spLocks noEditPoints="1"/>
          </p:cNvSpPr>
          <p:nvPr/>
        </p:nvSpPr>
        <p:spPr bwMode="auto">
          <a:xfrm rot="4026370">
            <a:off x="4825422" y="898440"/>
            <a:ext cx="1818058" cy="1818058"/>
          </a:xfrm>
          <a:custGeom>
            <a:avLst/>
            <a:gdLst>
              <a:gd name="T0" fmla="*/ 2147483647 w 2622"/>
              <a:gd name="T1" fmla="*/ 2147483647 h 2622"/>
              <a:gd name="T2" fmla="*/ 2147483647 w 2622"/>
              <a:gd name="T3" fmla="*/ 2147483647 h 2622"/>
              <a:gd name="T4" fmla="*/ 2147483647 w 2622"/>
              <a:gd name="T5" fmla="*/ 2147483647 h 2622"/>
              <a:gd name="T6" fmla="*/ 2147483647 w 2622"/>
              <a:gd name="T7" fmla="*/ 2147483647 h 2622"/>
              <a:gd name="T8" fmla="*/ 2147483647 w 2622"/>
              <a:gd name="T9" fmla="*/ 2147483647 h 2622"/>
              <a:gd name="T10" fmla="*/ 2147483647 w 2622"/>
              <a:gd name="T11" fmla="*/ 2147483647 h 2622"/>
              <a:gd name="T12" fmla="*/ 2147483647 w 2622"/>
              <a:gd name="T13" fmla="*/ 2147483647 h 2622"/>
              <a:gd name="T14" fmla="*/ 2147483647 w 2622"/>
              <a:gd name="T15" fmla="*/ 2147483647 h 2622"/>
              <a:gd name="T16" fmla="*/ 2147483647 w 2622"/>
              <a:gd name="T17" fmla="*/ 2147483647 h 2622"/>
              <a:gd name="T18" fmla="*/ 2147483647 w 2622"/>
              <a:gd name="T19" fmla="*/ 2147483647 h 2622"/>
              <a:gd name="T20" fmla="*/ 2147483647 w 2622"/>
              <a:gd name="T21" fmla="*/ 2147483647 h 2622"/>
              <a:gd name="T22" fmla="*/ 2147483647 w 2622"/>
              <a:gd name="T23" fmla="*/ 2147483647 h 2622"/>
              <a:gd name="T24" fmla="*/ 2147483647 w 2622"/>
              <a:gd name="T25" fmla="*/ 2147483647 h 2622"/>
              <a:gd name="T26" fmla="*/ 2147483647 w 2622"/>
              <a:gd name="T27" fmla="*/ 2147483647 h 2622"/>
              <a:gd name="T28" fmla="*/ 2147483647 w 2622"/>
              <a:gd name="T29" fmla="*/ 2147483647 h 2622"/>
              <a:gd name="T30" fmla="*/ 2147483647 w 2622"/>
              <a:gd name="T31" fmla="*/ 2147483647 h 2622"/>
              <a:gd name="T32" fmla="*/ 2147483647 w 2622"/>
              <a:gd name="T33" fmla="*/ 2147483647 h 2622"/>
              <a:gd name="T34" fmla="*/ 2147483647 w 2622"/>
              <a:gd name="T35" fmla="*/ 2147483647 h 2622"/>
              <a:gd name="T36" fmla="*/ 2147483647 w 2622"/>
              <a:gd name="T37" fmla="*/ 2147483647 h 2622"/>
              <a:gd name="T38" fmla="*/ 2147483647 w 2622"/>
              <a:gd name="T39" fmla="*/ 2147483647 h 2622"/>
              <a:gd name="T40" fmla="*/ 2147483647 w 2622"/>
              <a:gd name="T41" fmla="*/ 2147483647 h 2622"/>
              <a:gd name="T42" fmla="*/ 2147483647 w 2622"/>
              <a:gd name="T43" fmla="*/ 2147483647 h 2622"/>
              <a:gd name="T44" fmla="*/ 2147483647 w 2622"/>
              <a:gd name="T45" fmla="*/ 2147483647 h 2622"/>
              <a:gd name="T46" fmla="*/ 2147483647 w 2622"/>
              <a:gd name="T47" fmla="*/ 2147483647 h 2622"/>
              <a:gd name="T48" fmla="*/ 2147483647 w 2622"/>
              <a:gd name="T49" fmla="*/ 2147483647 h 2622"/>
              <a:gd name="T50" fmla="*/ 2147483647 w 2622"/>
              <a:gd name="T51" fmla="*/ 2147483647 h 2622"/>
              <a:gd name="T52" fmla="*/ 2147483647 w 2622"/>
              <a:gd name="T53" fmla="*/ 2147483647 h 2622"/>
              <a:gd name="T54" fmla="*/ 2147483647 w 2622"/>
              <a:gd name="T55" fmla="*/ 2147483647 h 2622"/>
              <a:gd name="T56" fmla="*/ 2147483647 w 2622"/>
              <a:gd name="T57" fmla="*/ 2147483647 h 2622"/>
              <a:gd name="T58" fmla="*/ 2147483647 w 2622"/>
              <a:gd name="T59" fmla="*/ 2147483647 h 2622"/>
              <a:gd name="T60" fmla="*/ 2147483647 w 2622"/>
              <a:gd name="T61" fmla="*/ 2147483647 h 2622"/>
              <a:gd name="T62" fmla="*/ 2147483647 w 2622"/>
              <a:gd name="T63" fmla="*/ 2147483647 h 2622"/>
              <a:gd name="T64" fmla="*/ 2147483647 w 2622"/>
              <a:gd name="T65" fmla="*/ 2147483647 h 2622"/>
              <a:gd name="T66" fmla="*/ 2147483647 w 2622"/>
              <a:gd name="T67" fmla="*/ 2147483647 h 2622"/>
              <a:gd name="T68" fmla="*/ 2147483647 w 2622"/>
              <a:gd name="T69" fmla="*/ 2147483647 h 2622"/>
              <a:gd name="T70" fmla="*/ 2147483647 w 2622"/>
              <a:gd name="T71" fmla="*/ 2147483647 h 2622"/>
              <a:gd name="T72" fmla="*/ 2147483647 w 2622"/>
              <a:gd name="T73" fmla="*/ 2147483647 h 2622"/>
              <a:gd name="T74" fmla="*/ 2147483647 w 2622"/>
              <a:gd name="T75" fmla="*/ 2147483647 h 2622"/>
              <a:gd name="T76" fmla="*/ 2147483647 w 2622"/>
              <a:gd name="T77" fmla="*/ 2147483647 h 2622"/>
              <a:gd name="T78" fmla="*/ 2147483647 w 2622"/>
              <a:gd name="T79" fmla="*/ 2147483647 h 2622"/>
              <a:gd name="T80" fmla="*/ 2147483647 w 2622"/>
              <a:gd name="T81" fmla="*/ 2147483647 h 2622"/>
              <a:gd name="T82" fmla="*/ 2147483647 w 2622"/>
              <a:gd name="T83" fmla="*/ 2147483647 h 2622"/>
              <a:gd name="T84" fmla="*/ 2147483647 w 2622"/>
              <a:gd name="T85" fmla="*/ 2147483647 h 2622"/>
              <a:gd name="T86" fmla="*/ 2147483647 w 2622"/>
              <a:gd name="T87" fmla="*/ 2147483647 h 2622"/>
              <a:gd name="T88" fmla="*/ 2147483647 w 2622"/>
              <a:gd name="T89" fmla="*/ 2147483647 h 2622"/>
              <a:gd name="T90" fmla="*/ 2147483647 w 2622"/>
              <a:gd name="T91" fmla="*/ 2147483647 h 2622"/>
              <a:gd name="T92" fmla="*/ 2147483647 w 2622"/>
              <a:gd name="T93" fmla="*/ 2147483647 h 2622"/>
              <a:gd name="T94" fmla="*/ 2147483647 w 2622"/>
              <a:gd name="T95" fmla="*/ 2147483647 h 2622"/>
              <a:gd name="T96" fmla="*/ 2147483647 w 2622"/>
              <a:gd name="T97" fmla="*/ 2147483647 h 2622"/>
              <a:gd name="T98" fmla="*/ 2147483647 w 2622"/>
              <a:gd name="T99" fmla="*/ 2147483647 h 2622"/>
              <a:gd name="T100" fmla="*/ 2147483647 w 2622"/>
              <a:gd name="T101" fmla="*/ 2147483647 h 2622"/>
              <a:gd name="T102" fmla="*/ 2147483647 w 2622"/>
              <a:gd name="T103" fmla="*/ 2147483647 h 2622"/>
              <a:gd name="T104" fmla="*/ 2147483647 w 2622"/>
              <a:gd name="T105" fmla="*/ 2147483647 h 2622"/>
              <a:gd name="T106" fmla="*/ 2147483647 w 2622"/>
              <a:gd name="T107" fmla="*/ 2147483647 h 262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622"/>
              <a:gd name="T163" fmla="*/ 0 h 2622"/>
              <a:gd name="T164" fmla="*/ 2622 w 2622"/>
              <a:gd name="T165" fmla="*/ 2622 h 262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622" h="2622">
                <a:moveTo>
                  <a:pt x="2622" y="1382"/>
                </a:moveTo>
                <a:lnTo>
                  <a:pt x="2622" y="1240"/>
                </a:lnTo>
                <a:lnTo>
                  <a:pt x="2520" y="1240"/>
                </a:lnTo>
                <a:lnTo>
                  <a:pt x="2516" y="1196"/>
                </a:lnTo>
                <a:lnTo>
                  <a:pt x="2512" y="1152"/>
                </a:lnTo>
                <a:lnTo>
                  <a:pt x="2506" y="1110"/>
                </a:lnTo>
                <a:lnTo>
                  <a:pt x="2498" y="1068"/>
                </a:lnTo>
                <a:lnTo>
                  <a:pt x="2596" y="1040"/>
                </a:lnTo>
                <a:lnTo>
                  <a:pt x="2560" y="904"/>
                </a:lnTo>
                <a:lnTo>
                  <a:pt x="2460" y="930"/>
                </a:lnTo>
                <a:lnTo>
                  <a:pt x="2446" y="888"/>
                </a:lnTo>
                <a:lnTo>
                  <a:pt x="2430" y="848"/>
                </a:lnTo>
                <a:lnTo>
                  <a:pt x="2412" y="808"/>
                </a:lnTo>
                <a:lnTo>
                  <a:pt x="2394" y="768"/>
                </a:lnTo>
                <a:lnTo>
                  <a:pt x="2482" y="718"/>
                </a:lnTo>
                <a:lnTo>
                  <a:pt x="2412" y="594"/>
                </a:lnTo>
                <a:lnTo>
                  <a:pt x="2322" y="646"/>
                </a:lnTo>
                <a:lnTo>
                  <a:pt x="2298" y="610"/>
                </a:lnTo>
                <a:lnTo>
                  <a:pt x="2272" y="574"/>
                </a:lnTo>
                <a:lnTo>
                  <a:pt x="2244" y="540"/>
                </a:lnTo>
                <a:lnTo>
                  <a:pt x="2216" y="508"/>
                </a:lnTo>
                <a:lnTo>
                  <a:pt x="2290" y="434"/>
                </a:lnTo>
                <a:lnTo>
                  <a:pt x="2188" y="334"/>
                </a:lnTo>
                <a:lnTo>
                  <a:pt x="2116" y="406"/>
                </a:lnTo>
                <a:lnTo>
                  <a:pt x="2082" y="378"/>
                </a:lnTo>
                <a:lnTo>
                  <a:pt x="2048" y="352"/>
                </a:lnTo>
                <a:lnTo>
                  <a:pt x="2014" y="326"/>
                </a:lnTo>
                <a:lnTo>
                  <a:pt x="1978" y="300"/>
                </a:lnTo>
                <a:lnTo>
                  <a:pt x="2028" y="212"/>
                </a:lnTo>
                <a:lnTo>
                  <a:pt x="1906" y="140"/>
                </a:lnTo>
                <a:lnTo>
                  <a:pt x="1854" y="230"/>
                </a:lnTo>
                <a:lnTo>
                  <a:pt x="1816" y="210"/>
                </a:lnTo>
                <a:lnTo>
                  <a:pt x="1776" y="194"/>
                </a:lnTo>
                <a:lnTo>
                  <a:pt x="1734" y="178"/>
                </a:lnTo>
                <a:lnTo>
                  <a:pt x="1694" y="162"/>
                </a:lnTo>
                <a:lnTo>
                  <a:pt x="1720" y="64"/>
                </a:lnTo>
                <a:lnTo>
                  <a:pt x="1582" y="26"/>
                </a:lnTo>
                <a:lnTo>
                  <a:pt x="1556" y="126"/>
                </a:lnTo>
                <a:lnTo>
                  <a:pt x="1514" y="118"/>
                </a:lnTo>
                <a:lnTo>
                  <a:pt x="1470" y="112"/>
                </a:lnTo>
                <a:lnTo>
                  <a:pt x="1426" y="106"/>
                </a:lnTo>
                <a:lnTo>
                  <a:pt x="1382" y="104"/>
                </a:lnTo>
                <a:lnTo>
                  <a:pt x="1382" y="0"/>
                </a:lnTo>
                <a:lnTo>
                  <a:pt x="1240" y="0"/>
                </a:lnTo>
                <a:lnTo>
                  <a:pt x="1240" y="104"/>
                </a:lnTo>
                <a:lnTo>
                  <a:pt x="1196" y="106"/>
                </a:lnTo>
                <a:lnTo>
                  <a:pt x="1154" y="112"/>
                </a:lnTo>
                <a:lnTo>
                  <a:pt x="1110" y="118"/>
                </a:lnTo>
                <a:lnTo>
                  <a:pt x="1068" y="126"/>
                </a:lnTo>
                <a:lnTo>
                  <a:pt x="1042" y="26"/>
                </a:lnTo>
                <a:lnTo>
                  <a:pt x="904" y="64"/>
                </a:lnTo>
                <a:lnTo>
                  <a:pt x="930" y="162"/>
                </a:lnTo>
                <a:lnTo>
                  <a:pt x="890" y="178"/>
                </a:lnTo>
                <a:lnTo>
                  <a:pt x="848" y="194"/>
                </a:lnTo>
                <a:lnTo>
                  <a:pt x="808" y="210"/>
                </a:lnTo>
                <a:lnTo>
                  <a:pt x="770" y="230"/>
                </a:lnTo>
                <a:lnTo>
                  <a:pt x="718" y="140"/>
                </a:lnTo>
                <a:lnTo>
                  <a:pt x="594" y="212"/>
                </a:lnTo>
                <a:lnTo>
                  <a:pt x="646" y="300"/>
                </a:lnTo>
                <a:lnTo>
                  <a:pt x="610" y="326"/>
                </a:lnTo>
                <a:lnTo>
                  <a:pt x="576" y="352"/>
                </a:lnTo>
                <a:lnTo>
                  <a:pt x="542" y="378"/>
                </a:lnTo>
                <a:lnTo>
                  <a:pt x="508" y="406"/>
                </a:lnTo>
                <a:lnTo>
                  <a:pt x="436" y="334"/>
                </a:lnTo>
                <a:lnTo>
                  <a:pt x="334" y="434"/>
                </a:lnTo>
                <a:lnTo>
                  <a:pt x="408" y="508"/>
                </a:lnTo>
                <a:lnTo>
                  <a:pt x="378" y="540"/>
                </a:lnTo>
                <a:lnTo>
                  <a:pt x="352" y="574"/>
                </a:lnTo>
                <a:lnTo>
                  <a:pt x="326" y="610"/>
                </a:lnTo>
                <a:lnTo>
                  <a:pt x="302" y="646"/>
                </a:lnTo>
                <a:lnTo>
                  <a:pt x="212" y="594"/>
                </a:lnTo>
                <a:lnTo>
                  <a:pt x="140" y="718"/>
                </a:lnTo>
                <a:lnTo>
                  <a:pt x="230" y="768"/>
                </a:lnTo>
                <a:lnTo>
                  <a:pt x="212" y="808"/>
                </a:lnTo>
                <a:lnTo>
                  <a:pt x="194" y="848"/>
                </a:lnTo>
                <a:lnTo>
                  <a:pt x="178" y="888"/>
                </a:lnTo>
                <a:lnTo>
                  <a:pt x="164" y="930"/>
                </a:lnTo>
                <a:lnTo>
                  <a:pt x="64" y="904"/>
                </a:lnTo>
                <a:lnTo>
                  <a:pt x="26" y="1040"/>
                </a:lnTo>
                <a:lnTo>
                  <a:pt x="126" y="1068"/>
                </a:lnTo>
                <a:lnTo>
                  <a:pt x="118" y="1110"/>
                </a:lnTo>
                <a:lnTo>
                  <a:pt x="112" y="1152"/>
                </a:lnTo>
                <a:lnTo>
                  <a:pt x="108" y="1196"/>
                </a:lnTo>
                <a:lnTo>
                  <a:pt x="104" y="1240"/>
                </a:lnTo>
                <a:lnTo>
                  <a:pt x="0" y="1240"/>
                </a:lnTo>
                <a:lnTo>
                  <a:pt x="0" y="1382"/>
                </a:lnTo>
                <a:lnTo>
                  <a:pt x="104" y="1382"/>
                </a:lnTo>
                <a:lnTo>
                  <a:pt x="108" y="1426"/>
                </a:lnTo>
                <a:lnTo>
                  <a:pt x="112" y="1470"/>
                </a:lnTo>
                <a:lnTo>
                  <a:pt x="118" y="1512"/>
                </a:lnTo>
                <a:lnTo>
                  <a:pt x="126" y="1556"/>
                </a:lnTo>
                <a:lnTo>
                  <a:pt x="26" y="1582"/>
                </a:lnTo>
                <a:lnTo>
                  <a:pt x="64" y="1720"/>
                </a:lnTo>
                <a:lnTo>
                  <a:pt x="164" y="1692"/>
                </a:lnTo>
                <a:lnTo>
                  <a:pt x="178" y="1734"/>
                </a:lnTo>
                <a:lnTo>
                  <a:pt x="194" y="1774"/>
                </a:lnTo>
                <a:lnTo>
                  <a:pt x="212" y="1814"/>
                </a:lnTo>
                <a:lnTo>
                  <a:pt x="230" y="1854"/>
                </a:lnTo>
                <a:lnTo>
                  <a:pt x="140" y="1906"/>
                </a:lnTo>
                <a:lnTo>
                  <a:pt x="212" y="2028"/>
                </a:lnTo>
                <a:lnTo>
                  <a:pt x="302" y="1978"/>
                </a:lnTo>
                <a:lnTo>
                  <a:pt x="326" y="2014"/>
                </a:lnTo>
                <a:lnTo>
                  <a:pt x="352" y="2048"/>
                </a:lnTo>
                <a:lnTo>
                  <a:pt x="378" y="2082"/>
                </a:lnTo>
                <a:lnTo>
                  <a:pt x="408" y="2116"/>
                </a:lnTo>
                <a:lnTo>
                  <a:pt x="334" y="2188"/>
                </a:lnTo>
                <a:lnTo>
                  <a:pt x="436" y="2288"/>
                </a:lnTo>
                <a:lnTo>
                  <a:pt x="508" y="2216"/>
                </a:lnTo>
                <a:lnTo>
                  <a:pt x="542" y="2244"/>
                </a:lnTo>
                <a:lnTo>
                  <a:pt x="576" y="2272"/>
                </a:lnTo>
                <a:lnTo>
                  <a:pt x="610" y="2298"/>
                </a:lnTo>
                <a:lnTo>
                  <a:pt x="646" y="2322"/>
                </a:lnTo>
                <a:lnTo>
                  <a:pt x="594" y="2412"/>
                </a:lnTo>
                <a:lnTo>
                  <a:pt x="718" y="2482"/>
                </a:lnTo>
                <a:lnTo>
                  <a:pt x="770" y="2394"/>
                </a:lnTo>
                <a:lnTo>
                  <a:pt x="808" y="2412"/>
                </a:lnTo>
                <a:lnTo>
                  <a:pt x="848" y="2430"/>
                </a:lnTo>
                <a:lnTo>
                  <a:pt x="890" y="2446"/>
                </a:lnTo>
                <a:lnTo>
                  <a:pt x="930" y="2460"/>
                </a:lnTo>
                <a:lnTo>
                  <a:pt x="904" y="2560"/>
                </a:lnTo>
                <a:lnTo>
                  <a:pt x="1042" y="2596"/>
                </a:lnTo>
                <a:lnTo>
                  <a:pt x="1068" y="2498"/>
                </a:lnTo>
                <a:lnTo>
                  <a:pt x="1110" y="2504"/>
                </a:lnTo>
                <a:lnTo>
                  <a:pt x="1154" y="2512"/>
                </a:lnTo>
                <a:lnTo>
                  <a:pt x="1196" y="2516"/>
                </a:lnTo>
                <a:lnTo>
                  <a:pt x="1240" y="2520"/>
                </a:lnTo>
                <a:lnTo>
                  <a:pt x="1240" y="2622"/>
                </a:lnTo>
                <a:lnTo>
                  <a:pt x="1382" y="2622"/>
                </a:lnTo>
                <a:lnTo>
                  <a:pt x="1382" y="2520"/>
                </a:lnTo>
                <a:lnTo>
                  <a:pt x="1426" y="2516"/>
                </a:lnTo>
                <a:lnTo>
                  <a:pt x="1470" y="2512"/>
                </a:lnTo>
                <a:lnTo>
                  <a:pt x="1514" y="2504"/>
                </a:lnTo>
                <a:lnTo>
                  <a:pt x="1556" y="2498"/>
                </a:lnTo>
                <a:lnTo>
                  <a:pt x="1582" y="2596"/>
                </a:lnTo>
                <a:lnTo>
                  <a:pt x="1720" y="2560"/>
                </a:lnTo>
                <a:lnTo>
                  <a:pt x="1694" y="2460"/>
                </a:lnTo>
                <a:lnTo>
                  <a:pt x="1734" y="2446"/>
                </a:lnTo>
                <a:lnTo>
                  <a:pt x="1776" y="2430"/>
                </a:lnTo>
                <a:lnTo>
                  <a:pt x="1816" y="2412"/>
                </a:lnTo>
                <a:lnTo>
                  <a:pt x="1854" y="2394"/>
                </a:lnTo>
                <a:lnTo>
                  <a:pt x="1906" y="2482"/>
                </a:lnTo>
                <a:lnTo>
                  <a:pt x="2028" y="2412"/>
                </a:lnTo>
                <a:lnTo>
                  <a:pt x="1978" y="2322"/>
                </a:lnTo>
                <a:lnTo>
                  <a:pt x="2014" y="2298"/>
                </a:lnTo>
                <a:lnTo>
                  <a:pt x="2048" y="2272"/>
                </a:lnTo>
                <a:lnTo>
                  <a:pt x="2082" y="2244"/>
                </a:lnTo>
                <a:lnTo>
                  <a:pt x="2116" y="2216"/>
                </a:lnTo>
                <a:lnTo>
                  <a:pt x="2188" y="2288"/>
                </a:lnTo>
                <a:lnTo>
                  <a:pt x="2290" y="2188"/>
                </a:lnTo>
                <a:lnTo>
                  <a:pt x="2216" y="2116"/>
                </a:lnTo>
                <a:lnTo>
                  <a:pt x="2244" y="2082"/>
                </a:lnTo>
                <a:lnTo>
                  <a:pt x="2272" y="2048"/>
                </a:lnTo>
                <a:lnTo>
                  <a:pt x="2298" y="2014"/>
                </a:lnTo>
                <a:lnTo>
                  <a:pt x="2322" y="1978"/>
                </a:lnTo>
                <a:lnTo>
                  <a:pt x="2412" y="2028"/>
                </a:lnTo>
                <a:lnTo>
                  <a:pt x="2482" y="1906"/>
                </a:lnTo>
                <a:lnTo>
                  <a:pt x="2394" y="1854"/>
                </a:lnTo>
                <a:lnTo>
                  <a:pt x="2412" y="1814"/>
                </a:lnTo>
                <a:lnTo>
                  <a:pt x="2430" y="1774"/>
                </a:lnTo>
                <a:lnTo>
                  <a:pt x="2446" y="1734"/>
                </a:lnTo>
                <a:lnTo>
                  <a:pt x="2460" y="1692"/>
                </a:lnTo>
                <a:lnTo>
                  <a:pt x="2560" y="1720"/>
                </a:lnTo>
                <a:lnTo>
                  <a:pt x="2596" y="1582"/>
                </a:lnTo>
                <a:lnTo>
                  <a:pt x="2498" y="1556"/>
                </a:lnTo>
                <a:lnTo>
                  <a:pt x="2506" y="1512"/>
                </a:lnTo>
                <a:lnTo>
                  <a:pt x="2512" y="1470"/>
                </a:lnTo>
                <a:lnTo>
                  <a:pt x="2516" y="1426"/>
                </a:lnTo>
                <a:lnTo>
                  <a:pt x="2520" y="1382"/>
                </a:lnTo>
                <a:lnTo>
                  <a:pt x="2622" y="1382"/>
                </a:lnTo>
                <a:close/>
                <a:moveTo>
                  <a:pt x="1312" y="2420"/>
                </a:moveTo>
                <a:lnTo>
                  <a:pt x="1312" y="2420"/>
                </a:lnTo>
                <a:lnTo>
                  <a:pt x="1254" y="2420"/>
                </a:lnTo>
                <a:lnTo>
                  <a:pt x="1198" y="2416"/>
                </a:lnTo>
                <a:lnTo>
                  <a:pt x="1142" y="2408"/>
                </a:lnTo>
                <a:lnTo>
                  <a:pt x="1088" y="2398"/>
                </a:lnTo>
                <a:lnTo>
                  <a:pt x="1034" y="2386"/>
                </a:lnTo>
                <a:lnTo>
                  <a:pt x="982" y="2370"/>
                </a:lnTo>
                <a:lnTo>
                  <a:pt x="930" y="2354"/>
                </a:lnTo>
                <a:lnTo>
                  <a:pt x="880" y="2334"/>
                </a:lnTo>
                <a:lnTo>
                  <a:pt x="830" y="2312"/>
                </a:lnTo>
                <a:lnTo>
                  <a:pt x="782" y="2286"/>
                </a:lnTo>
                <a:lnTo>
                  <a:pt x="736" y="2260"/>
                </a:lnTo>
                <a:lnTo>
                  <a:pt x="692" y="2232"/>
                </a:lnTo>
                <a:lnTo>
                  <a:pt x="648" y="2200"/>
                </a:lnTo>
                <a:lnTo>
                  <a:pt x="606" y="2168"/>
                </a:lnTo>
                <a:lnTo>
                  <a:pt x="566" y="2132"/>
                </a:lnTo>
                <a:lnTo>
                  <a:pt x="528" y="2096"/>
                </a:lnTo>
                <a:lnTo>
                  <a:pt x="490" y="2058"/>
                </a:lnTo>
                <a:lnTo>
                  <a:pt x="456" y="2018"/>
                </a:lnTo>
                <a:lnTo>
                  <a:pt x="422" y="1976"/>
                </a:lnTo>
                <a:lnTo>
                  <a:pt x="392" y="1932"/>
                </a:lnTo>
                <a:lnTo>
                  <a:pt x="362" y="1886"/>
                </a:lnTo>
                <a:lnTo>
                  <a:pt x="336" y="1840"/>
                </a:lnTo>
                <a:lnTo>
                  <a:pt x="312" y="1792"/>
                </a:lnTo>
                <a:lnTo>
                  <a:pt x="290" y="1744"/>
                </a:lnTo>
                <a:lnTo>
                  <a:pt x="270" y="1692"/>
                </a:lnTo>
                <a:lnTo>
                  <a:pt x="252" y="1642"/>
                </a:lnTo>
                <a:lnTo>
                  <a:pt x="238" y="1588"/>
                </a:lnTo>
                <a:lnTo>
                  <a:pt x="224" y="1534"/>
                </a:lnTo>
                <a:lnTo>
                  <a:pt x="216" y="1480"/>
                </a:lnTo>
                <a:lnTo>
                  <a:pt x="208" y="1424"/>
                </a:lnTo>
                <a:lnTo>
                  <a:pt x="204" y="1368"/>
                </a:lnTo>
                <a:lnTo>
                  <a:pt x="202" y="1312"/>
                </a:lnTo>
                <a:lnTo>
                  <a:pt x="204" y="1254"/>
                </a:lnTo>
                <a:lnTo>
                  <a:pt x="208" y="1198"/>
                </a:lnTo>
                <a:lnTo>
                  <a:pt x="216" y="1142"/>
                </a:lnTo>
                <a:lnTo>
                  <a:pt x="224" y="1088"/>
                </a:lnTo>
                <a:lnTo>
                  <a:pt x="238" y="1034"/>
                </a:lnTo>
                <a:lnTo>
                  <a:pt x="252" y="982"/>
                </a:lnTo>
                <a:lnTo>
                  <a:pt x="270" y="930"/>
                </a:lnTo>
                <a:lnTo>
                  <a:pt x="290" y="880"/>
                </a:lnTo>
                <a:lnTo>
                  <a:pt x="312" y="830"/>
                </a:lnTo>
                <a:lnTo>
                  <a:pt x="336" y="782"/>
                </a:lnTo>
                <a:lnTo>
                  <a:pt x="362" y="736"/>
                </a:lnTo>
                <a:lnTo>
                  <a:pt x="392" y="692"/>
                </a:lnTo>
                <a:lnTo>
                  <a:pt x="422" y="648"/>
                </a:lnTo>
                <a:lnTo>
                  <a:pt x="456" y="606"/>
                </a:lnTo>
                <a:lnTo>
                  <a:pt x="490" y="566"/>
                </a:lnTo>
                <a:lnTo>
                  <a:pt x="528" y="526"/>
                </a:lnTo>
                <a:lnTo>
                  <a:pt x="566" y="490"/>
                </a:lnTo>
                <a:lnTo>
                  <a:pt x="606" y="456"/>
                </a:lnTo>
                <a:lnTo>
                  <a:pt x="648" y="422"/>
                </a:lnTo>
                <a:lnTo>
                  <a:pt x="692" y="392"/>
                </a:lnTo>
                <a:lnTo>
                  <a:pt x="736" y="362"/>
                </a:lnTo>
                <a:lnTo>
                  <a:pt x="782" y="336"/>
                </a:lnTo>
                <a:lnTo>
                  <a:pt x="830" y="312"/>
                </a:lnTo>
                <a:lnTo>
                  <a:pt x="880" y="290"/>
                </a:lnTo>
                <a:lnTo>
                  <a:pt x="930" y="270"/>
                </a:lnTo>
                <a:lnTo>
                  <a:pt x="982" y="252"/>
                </a:lnTo>
                <a:lnTo>
                  <a:pt x="1034" y="236"/>
                </a:lnTo>
                <a:lnTo>
                  <a:pt x="1088" y="224"/>
                </a:lnTo>
                <a:lnTo>
                  <a:pt x="1142" y="214"/>
                </a:lnTo>
                <a:lnTo>
                  <a:pt x="1198" y="208"/>
                </a:lnTo>
                <a:lnTo>
                  <a:pt x="1254" y="204"/>
                </a:lnTo>
                <a:lnTo>
                  <a:pt x="1312" y="202"/>
                </a:lnTo>
                <a:lnTo>
                  <a:pt x="1368" y="204"/>
                </a:lnTo>
                <a:lnTo>
                  <a:pt x="1426" y="208"/>
                </a:lnTo>
                <a:lnTo>
                  <a:pt x="1480" y="214"/>
                </a:lnTo>
                <a:lnTo>
                  <a:pt x="1536" y="224"/>
                </a:lnTo>
                <a:lnTo>
                  <a:pt x="1588" y="236"/>
                </a:lnTo>
                <a:lnTo>
                  <a:pt x="1642" y="252"/>
                </a:lnTo>
                <a:lnTo>
                  <a:pt x="1694" y="270"/>
                </a:lnTo>
                <a:lnTo>
                  <a:pt x="1744" y="290"/>
                </a:lnTo>
                <a:lnTo>
                  <a:pt x="1792" y="312"/>
                </a:lnTo>
                <a:lnTo>
                  <a:pt x="1840" y="336"/>
                </a:lnTo>
                <a:lnTo>
                  <a:pt x="1886" y="362"/>
                </a:lnTo>
                <a:lnTo>
                  <a:pt x="1932" y="392"/>
                </a:lnTo>
                <a:lnTo>
                  <a:pt x="1976" y="422"/>
                </a:lnTo>
                <a:lnTo>
                  <a:pt x="2018" y="456"/>
                </a:lnTo>
                <a:lnTo>
                  <a:pt x="2058" y="490"/>
                </a:lnTo>
                <a:lnTo>
                  <a:pt x="2096" y="526"/>
                </a:lnTo>
                <a:lnTo>
                  <a:pt x="2132" y="566"/>
                </a:lnTo>
                <a:lnTo>
                  <a:pt x="2168" y="606"/>
                </a:lnTo>
                <a:lnTo>
                  <a:pt x="2200" y="648"/>
                </a:lnTo>
                <a:lnTo>
                  <a:pt x="2232" y="692"/>
                </a:lnTo>
                <a:lnTo>
                  <a:pt x="2260" y="736"/>
                </a:lnTo>
                <a:lnTo>
                  <a:pt x="2288" y="782"/>
                </a:lnTo>
                <a:lnTo>
                  <a:pt x="2312" y="830"/>
                </a:lnTo>
                <a:lnTo>
                  <a:pt x="2334" y="880"/>
                </a:lnTo>
                <a:lnTo>
                  <a:pt x="2354" y="930"/>
                </a:lnTo>
                <a:lnTo>
                  <a:pt x="2372" y="982"/>
                </a:lnTo>
                <a:lnTo>
                  <a:pt x="2386" y="1034"/>
                </a:lnTo>
                <a:lnTo>
                  <a:pt x="2398" y="1088"/>
                </a:lnTo>
                <a:lnTo>
                  <a:pt x="2408" y="1142"/>
                </a:lnTo>
                <a:lnTo>
                  <a:pt x="2416" y="1198"/>
                </a:lnTo>
                <a:lnTo>
                  <a:pt x="2420" y="1254"/>
                </a:lnTo>
                <a:lnTo>
                  <a:pt x="2422" y="1312"/>
                </a:lnTo>
                <a:lnTo>
                  <a:pt x="2420" y="1368"/>
                </a:lnTo>
                <a:lnTo>
                  <a:pt x="2416" y="1424"/>
                </a:lnTo>
                <a:lnTo>
                  <a:pt x="2408" y="1480"/>
                </a:lnTo>
                <a:lnTo>
                  <a:pt x="2398" y="1534"/>
                </a:lnTo>
                <a:lnTo>
                  <a:pt x="2386" y="1588"/>
                </a:lnTo>
                <a:lnTo>
                  <a:pt x="2372" y="1642"/>
                </a:lnTo>
                <a:lnTo>
                  <a:pt x="2354" y="1692"/>
                </a:lnTo>
                <a:lnTo>
                  <a:pt x="2334" y="1744"/>
                </a:lnTo>
                <a:lnTo>
                  <a:pt x="2312" y="1792"/>
                </a:lnTo>
                <a:lnTo>
                  <a:pt x="2288" y="1840"/>
                </a:lnTo>
                <a:lnTo>
                  <a:pt x="2260" y="1886"/>
                </a:lnTo>
                <a:lnTo>
                  <a:pt x="2232" y="1932"/>
                </a:lnTo>
                <a:lnTo>
                  <a:pt x="2200" y="1976"/>
                </a:lnTo>
                <a:lnTo>
                  <a:pt x="2168" y="2018"/>
                </a:lnTo>
                <a:lnTo>
                  <a:pt x="2132" y="2058"/>
                </a:lnTo>
                <a:lnTo>
                  <a:pt x="2096" y="2096"/>
                </a:lnTo>
                <a:lnTo>
                  <a:pt x="2058" y="2132"/>
                </a:lnTo>
                <a:lnTo>
                  <a:pt x="2018" y="2168"/>
                </a:lnTo>
                <a:lnTo>
                  <a:pt x="1976" y="2200"/>
                </a:lnTo>
                <a:lnTo>
                  <a:pt x="1932" y="2232"/>
                </a:lnTo>
                <a:lnTo>
                  <a:pt x="1886" y="2260"/>
                </a:lnTo>
                <a:lnTo>
                  <a:pt x="1840" y="2286"/>
                </a:lnTo>
                <a:lnTo>
                  <a:pt x="1792" y="2312"/>
                </a:lnTo>
                <a:lnTo>
                  <a:pt x="1744" y="2334"/>
                </a:lnTo>
                <a:lnTo>
                  <a:pt x="1694" y="2354"/>
                </a:lnTo>
                <a:lnTo>
                  <a:pt x="1642" y="2370"/>
                </a:lnTo>
                <a:lnTo>
                  <a:pt x="1588" y="2386"/>
                </a:lnTo>
                <a:lnTo>
                  <a:pt x="1536" y="2398"/>
                </a:lnTo>
                <a:lnTo>
                  <a:pt x="1480" y="2408"/>
                </a:lnTo>
                <a:lnTo>
                  <a:pt x="1426" y="2416"/>
                </a:lnTo>
                <a:lnTo>
                  <a:pt x="1368" y="2420"/>
                </a:lnTo>
                <a:lnTo>
                  <a:pt x="1312" y="2420"/>
                </a:lnTo>
                <a:close/>
              </a:path>
            </a:pathLst>
          </a:custGeom>
          <a:solidFill>
            <a:schemeClr val="tx1">
              <a:lumMod val="85000"/>
              <a:lumOff val="15000"/>
            </a:schemeClr>
          </a:solidFill>
          <a:ln>
            <a:noFill/>
          </a:ln>
          <a:effectLst>
            <a:innerShdw blurRad="63500" dist="25400" dir="12240000">
              <a:prstClr val="black">
                <a:alpha val="52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44" name="Oval 676"/>
          <p:cNvSpPr>
            <a:spLocks noChangeArrowheads="1"/>
          </p:cNvSpPr>
          <p:nvPr/>
        </p:nvSpPr>
        <p:spPr bwMode="auto">
          <a:xfrm rot="4026370">
            <a:off x="5020255" y="1093166"/>
            <a:ext cx="1429196" cy="1428354"/>
          </a:xfrm>
          <a:prstGeom prst="ellipse">
            <a:avLst/>
          </a:prstGeom>
          <a:solidFill>
            <a:schemeClr val="tx1">
              <a:lumMod val="85000"/>
              <a:lumOff val="15000"/>
            </a:schemeClr>
          </a:solidFill>
          <a:ln>
            <a:noFill/>
          </a:ln>
          <a:effectLst>
            <a:innerShdw blurRad="63500" dist="25400" dir="12240000">
              <a:prstClr val="black">
                <a:alpha val="52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bg1"/>
              </a:solidFill>
            </a:endParaRPr>
          </a:p>
        </p:txBody>
      </p:sp>
      <p:sp>
        <p:nvSpPr>
          <p:cNvPr id="45" name="Oval 677"/>
          <p:cNvSpPr>
            <a:spLocks noChangeArrowheads="1"/>
          </p:cNvSpPr>
          <p:nvPr/>
        </p:nvSpPr>
        <p:spPr bwMode="auto">
          <a:xfrm rot="4026370">
            <a:off x="5950024" y="2702979"/>
            <a:ext cx="955322" cy="955322"/>
          </a:xfrm>
          <a:prstGeom prst="ellipse">
            <a:avLst/>
          </a:prstGeom>
          <a:solidFill>
            <a:srgbClr val="C00000"/>
          </a:solidFill>
          <a:ln>
            <a:noFill/>
          </a:ln>
          <a:effectLst>
            <a:innerShdw blurRad="63500" dist="25400" dir="12240000">
              <a:prstClr val="black">
                <a:alpha val="52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bg1"/>
              </a:solidFill>
            </a:endParaRPr>
          </a:p>
        </p:txBody>
      </p:sp>
      <p:sp>
        <p:nvSpPr>
          <p:cNvPr id="46" name="Freeform 679"/>
          <p:cNvSpPr>
            <a:spLocks noEditPoints="1"/>
          </p:cNvSpPr>
          <p:nvPr/>
        </p:nvSpPr>
        <p:spPr bwMode="auto">
          <a:xfrm rot="4026370">
            <a:off x="5050178" y="3548816"/>
            <a:ext cx="1221298" cy="1222139"/>
          </a:xfrm>
          <a:custGeom>
            <a:avLst/>
            <a:gdLst>
              <a:gd name="T0" fmla="*/ 2147483647 w 1816"/>
              <a:gd name="T1" fmla="*/ 2147483647 h 1816"/>
              <a:gd name="T2" fmla="*/ 2147483647 w 1816"/>
              <a:gd name="T3" fmla="*/ 2147483647 h 1816"/>
              <a:gd name="T4" fmla="*/ 2147483647 w 1816"/>
              <a:gd name="T5" fmla="*/ 2147483647 h 1816"/>
              <a:gd name="T6" fmla="*/ 2147483647 w 1816"/>
              <a:gd name="T7" fmla="*/ 2147483647 h 1816"/>
              <a:gd name="T8" fmla="*/ 2147483647 w 1816"/>
              <a:gd name="T9" fmla="*/ 2147483647 h 1816"/>
              <a:gd name="T10" fmla="*/ 2147483647 w 1816"/>
              <a:gd name="T11" fmla="*/ 2147483647 h 1816"/>
              <a:gd name="T12" fmla="*/ 2147483647 w 1816"/>
              <a:gd name="T13" fmla="*/ 2147483647 h 1816"/>
              <a:gd name="T14" fmla="*/ 2147483647 w 1816"/>
              <a:gd name="T15" fmla="*/ 2147483647 h 1816"/>
              <a:gd name="T16" fmla="*/ 2147483647 w 1816"/>
              <a:gd name="T17" fmla="*/ 2147483647 h 1816"/>
              <a:gd name="T18" fmla="*/ 2147483647 w 1816"/>
              <a:gd name="T19" fmla="*/ 2147483647 h 1816"/>
              <a:gd name="T20" fmla="*/ 2147483647 w 1816"/>
              <a:gd name="T21" fmla="*/ 2147483647 h 1816"/>
              <a:gd name="T22" fmla="*/ 2147483647 w 1816"/>
              <a:gd name="T23" fmla="*/ 2147483647 h 1816"/>
              <a:gd name="T24" fmla="*/ 0 w 1816"/>
              <a:gd name="T25" fmla="*/ 2147483647 h 1816"/>
              <a:gd name="T26" fmla="*/ 2147483647 w 1816"/>
              <a:gd name="T27" fmla="*/ 2147483647 h 1816"/>
              <a:gd name="T28" fmla="*/ 2147483647 w 1816"/>
              <a:gd name="T29" fmla="*/ 2147483647 h 1816"/>
              <a:gd name="T30" fmla="*/ 2147483647 w 1816"/>
              <a:gd name="T31" fmla="*/ 2147483647 h 1816"/>
              <a:gd name="T32" fmla="*/ 2147483647 w 1816"/>
              <a:gd name="T33" fmla="*/ 2147483647 h 1816"/>
              <a:gd name="T34" fmla="*/ 2147483647 w 1816"/>
              <a:gd name="T35" fmla="*/ 2147483647 h 1816"/>
              <a:gd name="T36" fmla="*/ 2147483647 w 1816"/>
              <a:gd name="T37" fmla="*/ 2147483647 h 1816"/>
              <a:gd name="T38" fmla="*/ 2147483647 w 1816"/>
              <a:gd name="T39" fmla="*/ 2147483647 h 1816"/>
              <a:gd name="T40" fmla="*/ 2147483647 w 1816"/>
              <a:gd name="T41" fmla="*/ 2147483647 h 1816"/>
              <a:gd name="T42" fmla="*/ 2147483647 w 1816"/>
              <a:gd name="T43" fmla="*/ 2147483647 h 1816"/>
              <a:gd name="T44" fmla="*/ 2147483647 w 1816"/>
              <a:gd name="T45" fmla="*/ 2147483647 h 1816"/>
              <a:gd name="T46" fmla="*/ 2147483647 w 1816"/>
              <a:gd name="T47" fmla="*/ 2147483647 h 1816"/>
              <a:gd name="T48" fmla="*/ 2147483647 w 1816"/>
              <a:gd name="T49" fmla="*/ 2147483647 h 1816"/>
              <a:gd name="T50" fmla="*/ 2147483647 w 1816"/>
              <a:gd name="T51" fmla="*/ 2147483647 h 1816"/>
              <a:gd name="T52" fmla="*/ 2147483647 w 1816"/>
              <a:gd name="T53" fmla="*/ 2147483647 h 1816"/>
              <a:gd name="T54" fmla="*/ 2147483647 w 1816"/>
              <a:gd name="T55" fmla="*/ 2147483647 h 1816"/>
              <a:gd name="T56" fmla="*/ 2147483647 w 1816"/>
              <a:gd name="T57" fmla="*/ 2147483647 h 1816"/>
              <a:gd name="T58" fmla="*/ 2147483647 w 1816"/>
              <a:gd name="T59" fmla="*/ 2147483647 h 1816"/>
              <a:gd name="T60" fmla="*/ 2147483647 w 1816"/>
              <a:gd name="T61" fmla="*/ 2147483647 h 1816"/>
              <a:gd name="T62" fmla="*/ 2147483647 w 1816"/>
              <a:gd name="T63" fmla="*/ 2147483647 h 1816"/>
              <a:gd name="T64" fmla="*/ 2147483647 w 1816"/>
              <a:gd name="T65" fmla="*/ 2147483647 h 1816"/>
              <a:gd name="T66" fmla="*/ 2147483647 w 1816"/>
              <a:gd name="T67" fmla="*/ 2147483647 h 1816"/>
              <a:gd name="T68" fmla="*/ 2147483647 w 1816"/>
              <a:gd name="T69" fmla="*/ 2147483647 h 1816"/>
              <a:gd name="T70" fmla="*/ 2147483647 w 1816"/>
              <a:gd name="T71" fmla="*/ 2147483647 h 1816"/>
              <a:gd name="T72" fmla="*/ 2147483647 w 1816"/>
              <a:gd name="T73" fmla="*/ 2147483647 h 1816"/>
              <a:gd name="T74" fmla="*/ 2147483647 w 1816"/>
              <a:gd name="T75" fmla="*/ 2147483647 h 1816"/>
              <a:gd name="T76" fmla="*/ 2147483647 w 1816"/>
              <a:gd name="T77" fmla="*/ 2147483647 h 1816"/>
              <a:gd name="T78" fmla="*/ 2147483647 w 1816"/>
              <a:gd name="T79" fmla="*/ 2147483647 h 1816"/>
              <a:gd name="T80" fmla="*/ 2147483647 w 1816"/>
              <a:gd name="T81" fmla="*/ 2147483647 h 1816"/>
              <a:gd name="T82" fmla="*/ 2147483647 w 1816"/>
              <a:gd name="T83" fmla="*/ 2147483647 h 1816"/>
              <a:gd name="T84" fmla="*/ 2147483647 w 1816"/>
              <a:gd name="T85" fmla="*/ 2147483647 h 1816"/>
              <a:gd name="T86" fmla="*/ 2147483647 w 1816"/>
              <a:gd name="T87" fmla="*/ 2147483647 h 1816"/>
              <a:gd name="T88" fmla="*/ 2147483647 w 1816"/>
              <a:gd name="T89" fmla="*/ 2147483647 h 1816"/>
              <a:gd name="T90" fmla="*/ 2147483647 w 1816"/>
              <a:gd name="T91" fmla="*/ 2147483647 h 1816"/>
              <a:gd name="T92" fmla="*/ 2147483647 w 1816"/>
              <a:gd name="T93" fmla="*/ 2147483647 h 1816"/>
              <a:gd name="T94" fmla="*/ 2147483647 w 1816"/>
              <a:gd name="T95" fmla="*/ 2147483647 h 1816"/>
              <a:gd name="T96" fmla="*/ 2147483647 w 1816"/>
              <a:gd name="T97" fmla="*/ 2147483647 h 1816"/>
              <a:gd name="T98" fmla="*/ 2147483647 w 1816"/>
              <a:gd name="T99" fmla="*/ 2147483647 h 1816"/>
              <a:gd name="T100" fmla="*/ 2147483647 w 1816"/>
              <a:gd name="T101" fmla="*/ 2147483647 h 1816"/>
              <a:gd name="T102" fmla="*/ 2147483647 w 1816"/>
              <a:gd name="T103" fmla="*/ 2147483647 h 181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16"/>
              <a:gd name="T157" fmla="*/ 0 h 1816"/>
              <a:gd name="T158" fmla="*/ 1816 w 1816"/>
              <a:gd name="T159" fmla="*/ 1816 h 181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solidFill>
            <a:schemeClr val="tx1">
              <a:lumMod val="85000"/>
              <a:lumOff val="15000"/>
            </a:schemeClr>
          </a:solidFill>
          <a:ln>
            <a:noFill/>
          </a:ln>
          <a:effectLst>
            <a:innerShdw blurRad="63500" dist="25400" dir="12240000">
              <a:prstClr val="black">
                <a:alpha val="52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52" name="Oval 680"/>
          <p:cNvSpPr>
            <a:spLocks noChangeArrowheads="1"/>
          </p:cNvSpPr>
          <p:nvPr/>
        </p:nvSpPr>
        <p:spPr bwMode="auto">
          <a:xfrm rot="4026370">
            <a:off x="5242380" y="3741163"/>
            <a:ext cx="836643" cy="836643"/>
          </a:xfrm>
          <a:prstGeom prst="ellipse">
            <a:avLst/>
          </a:prstGeom>
          <a:solidFill>
            <a:schemeClr val="tx1">
              <a:lumMod val="85000"/>
              <a:lumOff val="15000"/>
            </a:schemeClr>
          </a:solidFill>
          <a:ln>
            <a:noFill/>
          </a:ln>
          <a:effectLst>
            <a:innerShdw blurRad="63500" dist="25400" dir="12240000">
              <a:prstClr val="black">
                <a:alpha val="52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bg1"/>
              </a:solidFill>
            </a:endParaRPr>
          </a:p>
        </p:txBody>
      </p:sp>
      <p:sp>
        <p:nvSpPr>
          <p:cNvPr id="53" name="Arc 681"/>
          <p:cNvSpPr>
            <a:spLocks/>
          </p:cNvSpPr>
          <p:nvPr/>
        </p:nvSpPr>
        <p:spPr bwMode="auto">
          <a:xfrm rot="11852799">
            <a:off x="5101823" y="2793109"/>
            <a:ext cx="1010874" cy="821493"/>
          </a:xfrm>
          <a:custGeom>
            <a:avLst/>
            <a:gdLst>
              <a:gd name="T0" fmla="*/ 2147483647 w 21600"/>
              <a:gd name="T1" fmla="*/ 0 h 15695"/>
              <a:gd name="T2" fmla="*/ 2147483647 w 21600"/>
              <a:gd name="T3" fmla="*/ 2147483647 h 15695"/>
              <a:gd name="T4" fmla="*/ 0 w 21600"/>
              <a:gd name="T5" fmla="*/ 2147483647 h 15695"/>
              <a:gd name="T6" fmla="*/ 0 60000 65536"/>
              <a:gd name="T7" fmla="*/ 0 60000 65536"/>
              <a:gd name="T8" fmla="*/ 0 60000 65536"/>
              <a:gd name="T9" fmla="*/ 0 w 21600"/>
              <a:gd name="T10" fmla="*/ 0 h 15695"/>
              <a:gd name="T11" fmla="*/ 21600 w 21600"/>
              <a:gd name="T12" fmla="*/ 15695 h 15695"/>
            </a:gdLst>
            <a:ahLst/>
            <a:cxnLst>
              <a:cxn ang="T6">
                <a:pos x="T0" y="T1"/>
              </a:cxn>
              <a:cxn ang="T7">
                <a:pos x="T2" y="T3"/>
              </a:cxn>
              <a:cxn ang="T8">
                <a:pos x="T4" y="T5"/>
              </a:cxn>
            </a:cxnLst>
            <a:rect l="T9" t="T10" r="T11" b="T12"/>
            <a:pathLst>
              <a:path w="21600" h="15695" fill="none" extrusionOk="0">
                <a:moveTo>
                  <a:pt x="14840" y="-1"/>
                </a:moveTo>
                <a:cubicBezTo>
                  <a:pt x="19155" y="4079"/>
                  <a:pt x="21600" y="9756"/>
                  <a:pt x="21600" y="15695"/>
                </a:cubicBezTo>
              </a:path>
              <a:path w="21600" h="15695" stroke="0" extrusionOk="0">
                <a:moveTo>
                  <a:pt x="14840" y="-1"/>
                </a:moveTo>
                <a:cubicBezTo>
                  <a:pt x="19155" y="4079"/>
                  <a:pt x="21600" y="9756"/>
                  <a:pt x="21600" y="15695"/>
                </a:cubicBezTo>
                <a:lnTo>
                  <a:pt x="0" y="15695"/>
                </a:lnTo>
                <a:lnTo>
                  <a:pt x="14840" y="-1"/>
                </a:lnTo>
                <a:close/>
              </a:path>
            </a:pathLst>
          </a:custGeom>
          <a:noFill/>
          <a:ln w="12700">
            <a:solidFill>
              <a:srgbClr val="C00000"/>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defTabSz="914391" fontAlgn="base" latinLnBrk="1">
              <a:spcBef>
                <a:spcPct val="0"/>
              </a:spcBef>
              <a:spcAft>
                <a:spcPct val="0"/>
              </a:spcAft>
              <a:defRPr/>
            </a:pPr>
            <a:endParaRPr kumimoji="1" lang="zh-CN" altLang="en-US" sz="2400" kern="0">
              <a:solidFill>
                <a:schemeClr val="bg1"/>
              </a:solidFill>
              <a:ea typeface="Gulim" pitchFamily="34" charset="-127"/>
            </a:endParaRPr>
          </a:p>
        </p:txBody>
      </p:sp>
      <p:sp>
        <p:nvSpPr>
          <p:cNvPr id="54" name="Arc 683"/>
          <p:cNvSpPr>
            <a:spLocks/>
          </p:cNvSpPr>
          <p:nvPr/>
        </p:nvSpPr>
        <p:spPr bwMode="auto">
          <a:xfrm rot="4608058">
            <a:off x="6400297" y="3906117"/>
            <a:ext cx="329102" cy="476398"/>
          </a:xfrm>
          <a:custGeom>
            <a:avLst/>
            <a:gdLst>
              <a:gd name="T0" fmla="*/ 2147483647 w 21600"/>
              <a:gd name="T1" fmla="*/ 0 h 31203"/>
              <a:gd name="T2" fmla="*/ 2147483647 w 21600"/>
              <a:gd name="T3" fmla="*/ 2147483647 h 31203"/>
              <a:gd name="T4" fmla="*/ 0 w 21600"/>
              <a:gd name="T5" fmla="*/ 2147483647 h 31203"/>
              <a:gd name="T6" fmla="*/ 0 60000 65536"/>
              <a:gd name="T7" fmla="*/ 0 60000 65536"/>
              <a:gd name="T8" fmla="*/ 0 60000 65536"/>
              <a:gd name="T9" fmla="*/ 0 w 21600"/>
              <a:gd name="T10" fmla="*/ 0 h 31203"/>
              <a:gd name="T11" fmla="*/ 21600 w 21600"/>
              <a:gd name="T12" fmla="*/ 31203 h 31203"/>
            </a:gdLst>
            <a:ahLst/>
            <a:cxnLst>
              <a:cxn ang="T6">
                <a:pos x="T0" y="T1"/>
              </a:cxn>
              <a:cxn ang="T7">
                <a:pos x="T2" y="T3"/>
              </a:cxn>
              <a:cxn ang="T8">
                <a:pos x="T4" y="T5"/>
              </a:cxn>
            </a:cxnLst>
            <a:rect l="T9" t="T10" r="T11" b="T12"/>
            <a:pathLst>
              <a:path w="21600" h="31203" fill="none" extrusionOk="0">
                <a:moveTo>
                  <a:pt x="3237" y="-1"/>
                </a:moveTo>
                <a:cubicBezTo>
                  <a:pt x="13795" y="1600"/>
                  <a:pt x="21600" y="10676"/>
                  <a:pt x="21600" y="21356"/>
                </a:cubicBezTo>
                <a:cubicBezTo>
                  <a:pt x="21600" y="24780"/>
                  <a:pt x="20785" y="28155"/>
                  <a:pt x="19224" y="31202"/>
                </a:cubicBezTo>
              </a:path>
              <a:path w="21600" h="31203" stroke="0" extrusionOk="0">
                <a:moveTo>
                  <a:pt x="3237" y="-1"/>
                </a:moveTo>
                <a:cubicBezTo>
                  <a:pt x="13795" y="1600"/>
                  <a:pt x="21600" y="10676"/>
                  <a:pt x="21600" y="21356"/>
                </a:cubicBezTo>
                <a:cubicBezTo>
                  <a:pt x="21600" y="24780"/>
                  <a:pt x="20785" y="28155"/>
                  <a:pt x="19224" y="31202"/>
                </a:cubicBezTo>
                <a:lnTo>
                  <a:pt x="0" y="21356"/>
                </a:lnTo>
                <a:lnTo>
                  <a:pt x="3237" y="-1"/>
                </a:lnTo>
                <a:close/>
              </a:path>
            </a:pathLst>
          </a:custGeom>
          <a:noFill/>
          <a:ln w="12700">
            <a:solidFill>
              <a:srgbClr val="C00000"/>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defTabSz="914391" fontAlgn="base" latinLnBrk="1">
              <a:spcBef>
                <a:spcPct val="0"/>
              </a:spcBef>
              <a:spcAft>
                <a:spcPct val="0"/>
              </a:spcAft>
              <a:defRPr/>
            </a:pPr>
            <a:endParaRPr kumimoji="1" lang="zh-CN" altLang="en-US" sz="2400" kern="0">
              <a:solidFill>
                <a:schemeClr val="bg1"/>
              </a:solidFill>
              <a:ea typeface="Gulim" pitchFamily="34" charset="-127"/>
            </a:endParaRPr>
          </a:p>
        </p:txBody>
      </p:sp>
      <p:sp>
        <p:nvSpPr>
          <p:cNvPr id="55" name="TextBox 12"/>
          <p:cNvSpPr txBox="1"/>
          <p:nvPr/>
        </p:nvSpPr>
        <p:spPr>
          <a:xfrm>
            <a:off x="5171325" y="1447554"/>
            <a:ext cx="1148480" cy="707886"/>
          </a:xfrm>
          <a:prstGeom prst="rect">
            <a:avLst/>
          </a:prstGeom>
          <a:noFill/>
        </p:spPr>
        <p:txBody>
          <a:bodyPr wrap="square" rtlCol="0">
            <a:spAutoFit/>
          </a:bodyPr>
          <a:lstStyle/>
          <a:p>
            <a:pPr algn="ctr"/>
            <a:r>
              <a:rPr lang="zh-CN" altLang="en-US" sz="1000" dirty="0">
                <a:solidFill>
                  <a:schemeClr val="bg1"/>
                </a:solidFill>
                <a:latin typeface="微软雅黑" panose="020B0503020204020204" pitchFamily="34" charset="-122"/>
                <a:ea typeface="微软雅黑" panose="020B0503020204020204" pitchFamily="34" charset="-122"/>
              </a:rPr>
              <a:t>良好的心态</a:t>
            </a:r>
            <a:endParaRPr lang="en-US" altLang="zh-CN" sz="1000" dirty="0">
              <a:solidFill>
                <a:schemeClr val="bg1"/>
              </a:solidFill>
              <a:latin typeface="微软雅黑" panose="020B0503020204020204" pitchFamily="34" charset="-122"/>
              <a:ea typeface="微软雅黑" panose="020B0503020204020204" pitchFamily="34" charset="-122"/>
            </a:endParaRPr>
          </a:p>
          <a:p>
            <a:pPr algn="ctr"/>
            <a:r>
              <a:rPr lang="zh-CN" altLang="en-US" sz="1000" dirty="0">
                <a:solidFill>
                  <a:schemeClr val="bg1"/>
                </a:solidFill>
                <a:latin typeface="微软雅黑" panose="020B0503020204020204" pitchFamily="34" charset="-122"/>
                <a:ea typeface="微软雅黑" panose="020B0503020204020204" pitchFamily="34" charset="-122"/>
              </a:rPr>
              <a:t>持之以恒的毅力</a:t>
            </a:r>
            <a:endParaRPr lang="en-US" altLang="zh-CN" sz="1000" dirty="0">
              <a:solidFill>
                <a:schemeClr val="bg1"/>
              </a:solidFill>
              <a:latin typeface="微软雅黑" panose="020B0503020204020204" pitchFamily="34" charset="-122"/>
              <a:ea typeface="微软雅黑" panose="020B0503020204020204" pitchFamily="34" charset="-122"/>
            </a:endParaRPr>
          </a:p>
          <a:p>
            <a:pPr algn="ctr"/>
            <a:r>
              <a:rPr lang="zh-CN" altLang="en-US" sz="1000" dirty="0">
                <a:solidFill>
                  <a:schemeClr val="bg1"/>
                </a:solidFill>
                <a:latin typeface="微软雅黑" panose="020B0503020204020204" pitchFamily="34" charset="-122"/>
                <a:ea typeface="微软雅黑" panose="020B0503020204020204" pitchFamily="34" charset="-122"/>
              </a:rPr>
              <a:t>全面的知识结构</a:t>
            </a:r>
            <a:endParaRPr lang="en-US" altLang="zh-CN" sz="1000" dirty="0">
              <a:solidFill>
                <a:schemeClr val="bg1"/>
              </a:solidFill>
              <a:latin typeface="微软雅黑" panose="020B0503020204020204" pitchFamily="34" charset="-122"/>
              <a:ea typeface="微软雅黑" panose="020B0503020204020204" pitchFamily="34" charset="-122"/>
            </a:endParaRPr>
          </a:p>
          <a:p>
            <a:pPr algn="ctr"/>
            <a:r>
              <a:rPr lang="zh-CN" altLang="en-US" sz="1000" dirty="0">
                <a:solidFill>
                  <a:schemeClr val="bg1"/>
                </a:solidFill>
                <a:latin typeface="微软雅黑" panose="020B0503020204020204" pitchFamily="34" charset="-122"/>
                <a:ea typeface="微软雅黑" panose="020B0503020204020204" pitchFamily="34" charset="-122"/>
              </a:rPr>
              <a:t>人文素质修养</a:t>
            </a:r>
          </a:p>
        </p:txBody>
      </p:sp>
      <p:sp>
        <p:nvSpPr>
          <p:cNvPr id="56" name="TextBox 12"/>
          <p:cNvSpPr txBox="1"/>
          <p:nvPr/>
        </p:nvSpPr>
        <p:spPr>
          <a:xfrm>
            <a:off x="5086460" y="3974864"/>
            <a:ext cx="1148480" cy="400110"/>
          </a:xfrm>
          <a:prstGeom prst="rect">
            <a:avLst/>
          </a:prstGeom>
          <a:noFill/>
        </p:spPr>
        <p:txBody>
          <a:bodyPr wrap="square" rtlCol="0">
            <a:spAutoFit/>
          </a:bodyPr>
          <a:lstStyle/>
          <a:p>
            <a:pPr algn="ctr"/>
            <a:r>
              <a:rPr lang="zh-CN" altLang="en-US" sz="1000" dirty="0">
                <a:solidFill>
                  <a:schemeClr val="bg1"/>
                </a:solidFill>
                <a:latin typeface="微软雅黑" panose="020B0503020204020204" pitchFamily="34" charset="-122"/>
                <a:ea typeface="微软雅黑" panose="020B0503020204020204" pitchFamily="34" charset="-122"/>
              </a:rPr>
              <a:t>专业知识</a:t>
            </a:r>
            <a:endParaRPr lang="en-US" altLang="zh-CN" sz="1000" dirty="0">
              <a:solidFill>
                <a:schemeClr val="bg1"/>
              </a:solidFill>
              <a:latin typeface="微软雅黑" panose="020B0503020204020204" pitchFamily="34" charset="-122"/>
              <a:ea typeface="微软雅黑" panose="020B0503020204020204" pitchFamily="34" charset="-122"/>
            </a:endParaRPr>
          </a:p>
          <a:p>
            <a:pPr algn="ctr"/>
            <a:r>
              <a:rPr lang="zh-CN" altLang="en-US" sz="1000" dirty="0">
                <a:solidFill>
                  <a:schemeClr val="bg1"/>
                </a:solidFill>
                <a:latin typeface="微软雅黑" panose="020B0503020204020204" pitchFamily="34" charset="-122"/>
                <a:ea typeface="微软雅黑" panose="020B0503020204020204" pitchFamily="34" charset="-122"/>
              </a:rPr>
              <a:t>与技能</a:t>
            </a:r>
          </a:p>
        </p:txBody>
      </p:sp>
      <p:sp>
        <p:nvSpPr>
          <p:cNvPr id="57" name="TextBox 12"/>
          <p:cNvSpPr txBox="1"/>
          <p:nvPr/>
        </p:nvSpPr>
        <p:spPr>
          <a:xfrm>
            <a:off x="5867652" y="2995242"/>
            <a:ext cx="1148480" cy="400110"/>
          </a:xfrm>
          <a:prstGeom prst="rect">
            <a:avLst/>
          </a:prstGeom>
          <a:noFill/>
        </p:spPr>
        <p:txBody>
          <a:bodyPr wrap="square" rtlCol="0">
            <a:spAutoFit/>
          </a:bodyPr>
          <a:lstStyle/>
          <a:p>
            <a:pPr algn="ctr"/>
            <a:r>
              <a:rPr lang="zh-CN" altLang="en-US" sz="1000" dirty="0">
                <a:solidFill>
                  <a:schemeClr val="bg1"/>
                </a:solidFill>
                <a:latin typeface="微软雅黑" panose="020B0503020204020204" pitchFamily="34" charset="-122"/>
                <a:ea typeface="微软雅黑" panose="020B0503020204020204" pitchFamily="34" charset="-122"/>
              </a:rPr>
              <a:t>人力资源管</a:t>
            </a:r>
            <a:endParaRPr lang="en-US" altLang="zh-CN" sz="1000" dirty="0">
              <a:solidFill>
                <a:schemeClr val="bg1"/>
              </a:solidFill>
              <a:latin typeface="微软雅黑" panose="020B0503020204020204" pitchFamily="34" charset="-122"/>
              <a:ea typeface="微软雅黑" panose="020B0503020204020204" pitchFamily="34" charset="-122"/>
            </a:endParaRPr>
          </a:p>
          <a:p>
            <a:pPr algn="ctr"/>
            <a:r>
              <a:rPr lang="zh-CN" altLang="en-US" sz="1000" dirty="0">
                <a:solidFill>
                  <a:schemeClr val="bg1"/>
                </a:solidFill>
                <a:latin typeface="微软雅黑" panose="020B0503020204020204" pitchFamily="34" charset="-122"/>
                <a:ea typeface="微软雅黑" panose="020B0503020204020204" pitchFamily="34" charset="-122"/>
              </a:rPr>
              <a:t>理意识</a:t>
            </a:r>
          </a:p>
        </p:txBody>
      </p:sp>
      <p:sp>
        <p:nvSpPr>
          <p:cNvPr id="58" name="TextBox 5"/>
          <p:cNvSpPr txBox="1"/>
          <p:nvPr/>
        </p:nvSpPr>
        <p:spPr>
          <a:xfrm>
            <a:off x="-396502" y="234337"/>
            <a:ext cx="4083350" cy="400110"/>
          </a:xfrm>
          <a:prstGeom prst="rect">
            <a:avLst/>
          </a:prstGeom>
          <a:noFill/>
        </p:spPr>
        <p:txBody>
          <a:bodyPr wrap="square" rtlCol="0">
            <a:spAutoFit/>
          </a:bodyPr>
          <a:lstStyle/>
          <a:p>
            <a:pPr algn="ctr"/>
            <a:r>
              <a:rPr lang="en-US" altLang="zh-CN" sz="2000" kern="200" dirty="0">
                <a:solidFill>
                  <a:srgbClr val="C00000"/>
                </a:solidFill>
                <a:latin typeface="Ebrima" panose="02000000000000000000" pitchFamily="2" charset="0"/>
                <a:ea typeface="Ebrima" panose="02000000000000000000" pitchFamily="2" charset="0"/>
                <a:cs typeface="Ebrima" panose="02000000000000000000" pitchFamily="2" charset="0"/>
              </a:rPr>
              <a:t>RESUME</a:t>
            </a:r>
            <a:endParaRPr lang="zh-CN" altLang="en-US" sz="2000" kern="200" dirty="0">
              <a:solidFill>
                <a:srgbClr val="C00000"/>
              </a:solidFill>
              <a:latin typeface="Ebrima" panose="02000000000000000000" pitchFamily="2" charset="0"/>
              <a:ea typeface="微软雅黑" panose="020B0503020204020204" pitchFamily="34" charset="-122"/>
              <a:cs typeface="Ebrima" panose="02000000000000000000" pitchFamily="2" charset="0"/>
            </a:endParaRPr>
          </a:p>
        </p:txBody>
      </p:sp>
    </p:spTree>
    <p:extLst>
      <p:ext uri="{BB962C8B-B14F-4D97-AF65-F5344CB8AC3E}">
        <p14:creationId xmlns:p14="http://schemas.microsoft.com/office/powerpoint/2010/main" val="36380585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42" presetClass="path" presetSubtype="0" accel="50000" decel="50000" fill="hold" grpId="0" nodeType="afterEffect">
                                  <p:stCondLst>
                                    <p:cond delay="0"/>
                                  </p:stCondLst>
                                  <p:childTnLst>
                                    <p:animMotion origin="layout" path="M -3.61111E-6 -3.33333E-6 L -3.61111E-6 0.09889 " pathEditMode="relative" rAng="0" ptsTypes="AA">
                                      <p:cBhvr>
                                        <p:cTn id="10" dur="1000" fill="hold"/>
                                        <p:tgtEl>
                                          <p:spTgt spid="38"/>
                                        </p:tgtEl>
                                        <p:attrNameLst>
                                          <p:attrName>ppt_x</p:attrName>
                                          <p:attrName>ppt_y</p:attrName>
                                        </p:attrNameLst>
                                      </p:cBhvr>
                                      <p:rCtr x="0" y="4944"/>
                                    </p:animMotion>
                                  </p:childTnLst>
                                </p:cTn>
                              </p:par>
                              <p:par>
                                <p:cTn id="11" presetID="3" presetClass="emph" presetSubtype="2" fill="hold" grpId="0" nodeType="withEffect">
                                  <p:stCondLst>
                                    <p:cond delay="0"/>
                                  </p:stCondLst>
                                  <p:childTnLst>
                                    <p:animClr clrSpc="rgb" dir="cw">
                                      <p:cBhvr override="childStyle">
                                        <p:cTn id="12" dur="1000" fill="hold"/>
                                        <p:tgtEl>
                                          <p:spTgt spid="35"/>
                                        </p:tgtEl>
                                        <p:attrNameLst>
                                          <p:attrName>style.color</p:attrName>
                                        </p:attrNameLst>
                                      </p:cBhvr>
                                      <p:to>
                                        <a:schemeClr val="accent2"/>
                                      </p:to>
                                    </p:animClr>
                                  </p:childTnLst>
                                </p:cTn>
                              </p:par>
                              <p:par>
                                <p:cTn id="13" presetID="3" presetClass="emph" presetSubtype="2" fill="hold" grpId="0" nodeType="withEffect">
                                  <p:stCondLst>
                                    <p:cond delay="0"/>
                                  </p:stCondLst>
                                  <p:childTnLst>
                                    <p:animClr clrSpc="rgb" dir="cw">
                                      <p:cBhvr override="childStyle">
                                        <p:cTn id="14" dur="1000" fill="hold"/>
                                        <p:tgtEl>
                                          <p:spTgt spid="36"/>
                                        </p:tgtEl>
                                        <p:attrNameLst>
                                          <p:attrName>style.color</p:attrName>
                                        </p:attrNameLst>
                                      </p:cBhvr>
                                      <p:to>
                                        <a:schemeClr val="accent2"/>
                                      </p:to>
                                    </p:animClr>
                                  </p:childTnLst>
                                </p:cTn>
                              </p:par>
                            </p:childTnLst>
                          </p:cTn>
                        </p:par>
                        <p:par>
                          <p:cTn id="15" fill="hold">
                            <p:stCondLst>
                              <p:cond delay="1500"/>
                            </p:stCondLst>
                            <p:childTnLst>
                              <p:par>
                                <p:cTn id="16" presetID="10" presetClass="entr" presetSubtype="0" fill="hold" grpId="1" nodeType="afterEffect">
                                  <p:stCondLst>
                                    <p:cond delay="0"/>
                                  </p:stCondLst>
                                  <p:childTnLst>
                                    <p:set>
                                      <p:cBhvr>
                                        <p:cTn id="17" dur="1" fill="hold">
                                          <p:stCondLst>
                                            <p:cond delay="0"/>
                                          </p:stCondLst>
                                        </p:cTn>
                                        <p:tgtEl>
                                          <p:spTgt spid="43"/>
                                        </p:tgtEl>
                                        <p:attrNameLst>
                                          <p:attrName>style.visibility</p:attrName>
                                        </p:attrNameLst>
                                      </p:cBhvr>
                                      <p:to>
                                        <p:strVal val="visible"/>
                                      </p:to>
                                    </p:set>
                                    <p:animEffect transition="in" filter="fade">
                                      <p:cBhvr>
                                        <p:cTn id="18" dur="500"/>
                                        <p:tgtEl>
                                          <p:spTgt spid="43"/>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fade">
                                      <p:cBhvr>
                                        <p:cTn id="21" dur="500"/>
                                        <p:tgtEl>
                                          <p:spTgt spid="44"/>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fade">
                                      <p:cBhvr>
                                        <p:cTn id="24" dur="500"/>
                                        <p:tgtEl>
                                          <p:spTgt spid="40"/>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fade">
                                      <p:cBhvr>
                                        <p:cTn id="27" dur="500"/>
                                        <p:tgtEl>
                                          <p:spTgt spid="45"/>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52"/>
                                        </p:tgtEl>
                                        <p:attrNameLst>
                                          <p:attrName>style.visibility</p:attrName>
                                        </p:attrNameLst>
                                      </p:cBhvr>
                                      <p:to>
                                        <p:strVal val="visible"/>
                                      </p:to>
                                    </p:set>
                                    <p:animEffect transition="in" filter="fade">
                                      <p:cBhvr>
                                        <p:cTn id="30" dur="500"/>
                                        <p:tgtEl>
                                          <p:spTgt spid="52"/>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46"/>
                                        </p:tgtEl>
                                        <p:attrNameLst>
                                          <p:attrName>style.visibility</p:attrName>
                                        </p:attrNameLst>
                                      </p:cBhvr>
                                      <p:to>
                                        <p:strVal val="visible"/>
                                      </p:to>
                                    </p:set>
                                    <p:animEffect transition="in" filter="fade">
                                      <p:cBhvr>
                                        <p:cTn id="33" dur="500"/>
                                        <p:tgtEl>
                                          <p:spTgt spid="46"/>
                                        </p:tgtEl>
                                      </p:cBhvr>
                                    </p:animEffect>
                                  </p:childTnLst>
                                </p:cTn>
                              </p:par>
                            </p:childTnLst>
                          </p:cTn>
                        </p:par>
                        <p:par>
                          <p:cTn id="34" fill="hold">
                            <p:stCondLst>
                              <p:cond delay="2000"/>
                            </p:stCondLst>
                            <p:childTnLst>
                              <p:par>
                                <p:cTn id="35" presetID="8" presetClass="emph" presetSubtype="0" fill="hold" grpId="0" nodeType="afterEffect">
                                  <p:stCondLst>
                                    <p:cond delay="0"/>
                                  </p:stCondLst>
                                  <p:childTnLst>
                                    <p:animRot by="21600000">
                                      <p:cBhvr>
                                        <p:cTn id="36" dur="3000" fill="hold"/>
                                        <p:tgtEl>
                                          <p:spTgt spid="43"/>
                                        </p:tgtEl>
                                        <p:attrNameLst>
                                          <p:attrName>r</p:attrName>
                                        </p:attrNameLst>
                                      </p:cBhvr>
                                    </p:animRot>
                                  </p:childTnLst>
                                </p:cTn>
                              </p:par>
                              <p:par>
                                <p:cTn id="37" presetID="8" presetClass="emph" presetSubtype="0" fill="hold" grpId="0" nodeType="withEffect">
                                  <p:stCondLst>
                                    <p:cond delay="0"/>
                                  </p:stCondLst>
                                  <p:childTnLst>
                                    <p:animRot by="21600000">
                                      <p:cBhvr>
                                        <p:cTn id="38" dur="3000" fill="hold"/>
                                        <p:tgtEl>
                                          <p:spTgt spid="44"/>
                                        </p:tgtEl>
                                        <p:attrNameLst>
                                          <p:attrName>r</p:attrName>
                                        </p:attrNameLst>
                                      </p:cBhvr>
                                    </p:animRot>
                                  </p:childTnLst>
                                </p:cTn>
                              </p:par>
                              <p:par>
                                <p:cTn id="39" presetID="8" presetClass="emph" presetSubtype="0" fill="hold" grpId="0" nodeType="withEffect">
                                  <p:stCondLst>
                                    <p:cond delay="0"/>
                                  </p:stCondLst>
                                  <p:childTnLst>
                                    <p:animRot by="-21600000">
                                      <p:cBhvr>
                                        <p:cTn id="40" dur="3000" fill="hold"/>
                                        <p:tgtEl>
                                          <p:spTgt spid="40"/>
                                        </p:tgtEl>
                                        <p:attrNameLst>
                                          <p:attrName>r</p:attrName>
                                        </p:attrNameLst>
                                      </p:cBhvr>
                                    </p:animRot>
                                  </p:childTnLst>
                                </p:cTn>
                              </p:par>
                              <p:par>
                                <p:cTn id="41" presetID="8" presetClass="emph" presetSubtype="0" fill="hold" grpId="0" nodeType="withEffect">
                                  <p:stCondLst>
                                    <p:cond delay="0"/>
                                  </p:stCondLst>
                                  <p:childTnLst>
                                    <p:animRot by="-21600000">
                                      <p:cBhvr>
                                        <p:cTn id="42" dur="3000" fill="hold"/>
                                        <p:tgtEl>
                                          <p:spTgt spid="45"/>
                                        </p:tgtEl>
                                        <p:attrNameLst>
                                          <p:attrName>r</p:attrName>
                                        </p:attrNameLst>
                                      </p:cBhvr>
                                    </p:animRot>
                                  </p:childTnLst>
                                </p:cTn>
                              </p:par>
                              <p:par>
                                <p:cTn id="43" presetID="8" presetClass="emph" presetSubtype="0" fill="hold" grpId="0" nodeType="withEffect">
                                  <p:stCondLst>
                                    <p:cond delay="0"/>
                                  </p:stCondLst>
                                  <p:childTnLst>
                                    <p:animRot by="21600000">
                                      <p:cBhvr>
                                        <p:cTn id="44" dur="3000" fill="hold"/>
                                        <p:tgtEl>
                                          <p:spTgt spid="52"/>
                                        </p:tgtEl>
                                        <p:attrNameLst>
                                          <p:attrName>r</p:attrName>
                                        </p:attrNameLst>
                                      </p:cBhvr>
                                    </p:animRot>
                                  </p:childTnLst>
                                </p:cTn>
                              </p:par>
                              <p:par>
                                <p:cTn id="45" presetID="8" presetClass="emph" presetSubtype="0" fill="hold" grpId="0" nodeType="withEffect">
                                  <p:stCondLst>
                                    <p:cond delay="0"/>
                                  </p:stCondLst>
                                  <p:childTnLst>
                                    <p:animRot by="21600000">
                                      <p:cBhvr>
                                        <p:cTn id="46" dur="3000" fill="hold"/>
                                        <p:tgtEl>
                                          <p:spTgt spid="46"/>
                                        </p:tgtEl>
                                        <p:attrNameLst>
                                          <p:attrName>r</p:attrName>
                                        </p:attrNameLst>
                                      </p:cBhvr>
                                    </p:animRot>
                                  </p:childTnLst>
                                </p:cTn>
                              </p:par>
                              <p:par>
                                <p:cTn id="47" presetID="10" presetClass="entr" presetSubtype="0" fill="hold" grpId="0" nodeType="withEffect">
                                  <p:stCondLst>
                                    <p:cond delay="0"/>
                                  </p:stCondLst>
                                  <p:childTnLst>
                                    <p:set>
                                      <p:cBhvr>
                                        <p:cTn id="48" dur="1" fill="hold">
                                          <p:stCondLst>
                                            <p:cond delay="0"/>
                                          </p:stCondLst>
                                        </p:cTn>
                                        <p:tgtEl>
                                          <p:spTgt spid="55"/>
                                        </p:tgtEl>
                                        <p:attrNameLst>
                                          <p:attrName>style.visibility</p:attrName>
                                        </p:attrNameLst>
                                      </p:cBhvr>
                                      <p:to>
                                        <p:strVal val="visible"/>
                                      </p:to>
                                    </p:set>
                                    <p:animEffect transition="in" filter="fade">
                                      <p:cBhvr>
                                        <p:cTn id="49" dur="500"/>
                                        <p:tgtEl>
                                          <p:spTgt spid="55"/>
                                        </p:tgtEl>
                                      </p:cBhvr>
                                    </p:animEffect>
                                  </p:childTnLst>
                                </p:cTn>
                              </p:par>
                              <p:par>
                                <p:cTn id="50" presetID="10" presetClass="entr" presetSubtype="0" fill="hold" grpId="0" nodeType="withEffect">
                                  <p:stCondLst>
                                    <p:cond delay="250"/>
                                  </p:stCondLst>
                                  <p:childTnLst>
                                    <p:set>
                                      <p:cBhvr>
                                        <p:cTn id="51" dur="1" fill="hold">
                                          <p:stCondLst>
                                            <p:cond delay="0"/>
                                          </p:stCondLst>
                                        </p:cTn>
                                        <p:tgtEl>
                                          <p:spTgt spid="57"/>
                                        </p:tgtEl>
                                        <p:attrNameLst>
                                          <p:attrName>style.visibility</p:attrName>
                                        </p:attrNameLst>
                                      </p:cBhvr>
                                      <p:to>
                                        <p:strVal val="visible"/>
                                      </p:to>
                                    </p:set>
                                    <p:animEffect transition="in" filter="fade">
                                      <p:cBhvr>
                                        <p:cTn id="52" dur="500"/>
                                        <p:tgtEl>
                                          <p:spTgt spid="57"/>
                                        </p:tgtEl>
                                      </p:cBhvr>
                                    </p:animEffect>
                                  </p:childTnLst>
                                </p:cTn>
                              </p:par>
                              <p:par>
                                <p:cTn id="53" presetID="10" presetClass="entr" presetSubtype="0" fill="hold" grpId="0" nodeType="withEffect">
                                  <p:stCondLst>
                                    <p:cond delay="500"/>
                                  </p:stCondLst>
                                  <p:childTnLst>
                                    <p:set>
                                      <p:cBhvr>
                                        <p:cTn id="54" dur="1" fill="hold">
                                          <p:stCondLst>
                                            <p:cond delay="0"/>
                                          </p:stCondLst>
                                        </p:cTn>
                                        <p:tgtEl>
                                          <p:spTgt spid="56"/>
                                        </p:tgtEl>
                                        <p:attrNameLst>
                                          <p:attrName>style.visibility</p:attrName>
                                        </p:attrNameLst>
                                      </p:cBhvr>
                                      <p:to>
                                        <p:strVal val="visible"/>
                                      </p:to>
                                    </p:set>
                                    <p:animEffect transition="in" filter="fade">
                                      <p:cBhvr>
                                        <p:cTn id="55" dur="500"/>
                                        <p:tgtEl>
                                          <p:spTgt spid="56"/>
                                        </p:tgtEl>
                                      </p:cBhvr>
                                    </p:animEffect>
                                  </p:childTnLst>
                                </p:cTn>
                              </p:par>
                              <p:par>
                                <p:cTn id="56" presetID="22" presetClass="entr" presetSubtype="1" fill="hold" grpId="0" nodeType="withEffect">
                                  <p:stCondLst>
                                    <p:cond delay="1000"/>
                                  </p:stCondLst>
                                  <p:childTnLst>
                                    <p:set>
                                      <p:cBhvr>
                                        <p:cTn id="57" dur="1" fill="hold">
                                          <p:stCondLst>
                                            <p:cond delay="0"/>
                                          </p:stCondLst>
                                        </p:cTn>
                                        <p:tgtEl>
                                          <p:spTgt spid="39"/>
                                        </p:tgtEl>
                                        <p:attrNameLst>
                                          <p:attrName>style.visibility</p:attrName>
                                        </p:attrNameLst>
                                      </p:cBhvr>
                                      <p:to>
                                        <p:strVal val="visible"/>
                                      </p:to>
                                    </p:set>
                                    <p:animEffect transition="in" filter="wipe(up)">
                                      <p:cBhvr>
                                        <p:cTn id="58" dur="500"/>
                                        <p:tgtEl>
                                          <p:spTgt spid="39"/>
                                        </p:tgtEl>
                                      </p:cBhvr>
                                    </p:animEffect>
                                  </p:childTnLst>
                                </p:cTn>
                              </p:par>
                              <p:par>
                                <p:cTn id="59" presetID="22" presetClass="entr" presetSubtype="2" fill="hold" grpId="0" nodeType="withEffect">
                                  <p:stCondLst>
                                    <p:cond delay="1500"/>
                                  </p:stCondLst>
                                  <p:childTnLst>
                                    <p:set>
                                      <p:cBhvr>
                                        <p:cTn id="60" dur="1" fill="hold">
                                          <p:stCondLst>
                                            <p:cond delay="0"/>
                                          </p:stCondLst>
                                        </p:cTn>
                                        <p:tgtEl>
                                          <p:spTgt spid="54"/>
                                        </p:tgtEl>
                                        <p:attrNameLst>
                                          <p:attrName>style.visibility</p:attrName>
                                        </p:attrNameLst>
                                      </p:cBhvr>
                                      <p:to>
                                        <p:strVal val="visible"/>
                                      </p:to>
                                    </p:set>
                                    <p:animEffect transition="in" filter="wipe(right)">
                                      <p:cBhvr>
                                        <p:cTn id="61" dur="500"/>
                                        <p:tgtEl>
                                          <p:spTgt spid="54"/>
                                        </p:tgtEl>
                                      </p:cBhvr>
                                    </p:animEffect>
                                  </p:childTnLst>
                                </p:cTn>
                              </p:par>
                              <p:par>
                                <p:cTn id="62" presetID="22" presetClass="entr" presetSubtype="4" fill="hold" grpId="0" nodeType="withEffect">
                                  <p:stCondLst>
                                    <p:cond delay="2000"/>
                                  </p:stCondLst>
                                  <p:childTnLst>
                                    <p:set>
                                      <p:cBhvr>
                                        <p:cTn id="63" dur="1" fill="hold">
                                          <p:stCondLst>
                                            <p:cond delay="0"/>
                                          </p:stCondLst>
                                        </p:cTn>
                                        <p:tgtEl>
                                          <p:spTgt spid="53"/>
                                        </p:tgtEl>
                                        <p:attrNameLst>
                                          <p:attrName>style.visibility</p:attrName>
                                        </p:attrNameLst>
                                      </p:cBhvr>
                                      <p:to>
                                        <p:strVal val="visible"/>
                                      </p:to>
                                    </p:set>
                                    <p:animEffect transition="in" filter="wipe(down)">
                                      <p:cBhvr>
                                        <p:cTn id="64"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35" grpId="0"/>
      <p:bldP spid="36" grpId="0"/>
      <p:bldP spid="38" grpId="0" animBg="1"/>
      <p:bldP spid="39" grpId="0" animBg="1"/>
      <p:bldP spid="40" grpId="0" animBg="1"/>
      <p:bldP spid="40" grpId="1" animBg="1"/>
      <p:bldP spid="43" grpId="0" animBg="1"/>
      <p:bldP spid="43" grpId="1" animBg="1"/>
      <p:bldP spid="44" grpId="0" animBg="1"/>
      <p:bldP spid="44" grpId="1" animBg="1"/>
      <p:bldP spid="45" grpId="0" animBg="1"/>
      <p:bldP spid="45" grpId="1" animBg="1"/>
      <p:bldP spid="46" grpId="0" animBg="1"/>
      <p:bldP spid="46" grpId="1" animBg="1"/>
      <p:bldP spid="52" grpId="0" animBg="1"/>
      <p:bldP spid="52" grpId="1" animBg="1"/>
      <p:bldP spid="53" grpId="0" animBg="1"/>
      <p:bldP spid="54" grpId="0" animBg="1"/>
      <p:bldP spid="55" grpId="0"/>
      <p:bldP spid="56" grpId="0"/>
      <p:bldP spid="5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31530" y="971212"/>
            <a:ext cx="1535885" cy="720439"/>
            <a:chOff x="323528" y="971210"/>
            <a:chExt cx="1535885" cy="720439"/>
          </a:xfrm>
        </p:grpSpPr>
        <p:sp>
          <p:nvSpPr>
            <p:cNvPr id="16" name="矩形 15"/>
            <p:cNvSpPr/>
            <p:nvPr/>
          </p:nvSpPr>
          <p:spPr>
            <a:xfrm>
              <a:off x="323528" y="1139945"/>
              <a:ext cx="1535885" cy="5517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lumMod val="85000"/>
                      <a:lumOff val="15000"/>
                    </a:schemeClr>
                  </a:solidFill>
                  <a:latin typeface="Arial" pitchFamily="34" charset="0"/>
                  <a:ea typeface="微软雅黑" pitchFamily="34" charset="-122"/>
                  <a:cs typeface="Arial" pitchFamily="34" charset="0"/>
                </a:rPr>
                <a:t>ABOUT ME</a:t>
              </a:r>
              <a:endParaRPr lang="zh-CN" altLang="en-US" sz="1200" dirty="0">
                <a:solidFill>
                  <a:schemeClr val="tx1">
                    <a:lumMod val="85000"/>
                    <a:lumOff val="15000"/>
                  </a:schemeClr>
                </a:solidFill>
                <a:latin typeface="Arial" pitchFamily="34" charset="0"/>
                <a:ea typeface="微软雅黑" pitchFamily="34" charset="-122"/>
                <a:cs typeface="Arial" pitchFamily="34" charset="0"/>
              </a:endParaRPr>
            </a:p>
          </p:txBody>
        </p:sp>
        <p:sp>
          <p:nvSpPr>
            <p:cNvPr id="17" name="矩形 16"/>
            <p:cNvSpPr/>
            <p:nvPr/>
          </p:nvSpPr>
          <p:spPr>
            <a:xfrm>
              <a:off x="588229" y="971210"/>
              <a:ext cx="995885"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tx1">
                      <a:lumMod val="85000"/>
                      <a:lumOff val="15000"/>
                    </a:schemeClr>
                  </a:solidFill>
                  <a:latin typeface="Arial" pitchFamily="34" charset="0"/>
                  <a:ea typeface="微软雅黑" pitchFamily="34" charset="-122"/>
                  <a:cs typeface="Arial" pitchFamily="34" charset="0"/>
                </a:rPr>
                <a:t>关于我</a:t>
              </a:r>
            </a:p>
          </p:txBody>
        </p:sp>
      </p:grpSp>
      <p:grpSp>
        <p:nvGrpSpPr>
          <p:cNvPr id="4" name="组合 3"/>
          <p:cNvGrpSpPr/>
          <p:nvPr/>
        </p:nvGrpSpPr>
        <p:grpSpPr>
          <a:xfrm>
            <a:off x="585456" y="1993210"/>
            <a:ext cx="2118280" cy="706553"/>
            <a:chOff x="77456" y="1993208"/>
            <a:chExt cx="2118280" cy="706553"/>
          </a:xfrm>
        </p:grpSpPr>
        <p:sp>
          <p:nvSpPr>
            <p:cNvPr id="18" name="矩形 17"/>
            <p:cNvSpPr/>
            <p:nvPr/>
          </p:nvSpPr>
          <p:spPr>
            <a:xfrm>
              <a:off x="77456" y="2160510"/>
              <a:ext cx="2118280" cy="5392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lumMod val="85000"/>
                      <a:lumOff val="15000"/>
                    </a:schemeClr>
                  </a:solidFill>
                  <a:latin typeface="Arial" pitchFamily="34" charset="0"/>
                  <a:ea typeface="微软雅黑" pitchFamily="34" charset="-122"/>
                  <a:cs typeface="Arial" pitchFamily="34" charset="0"/>
                </a:rPr>
                <a:t>POST COGNTIVE</a:t>
              </a:r>
              <a:endParaRPr lang="zh-CN" altLang="en-US" sz="1200" dirty="0">
                <a:solidFill>
                  <a:schemeClr val="tx1">
                    <a:lumMod val="85000"/>
                    <a:lumOff val="15000"/>
                  </a:schemeClr>
                </a:solidFill>
                <a:latin typeface="Arial" pitchFamily="34" charset="0"/>
                <a:ea typeface="微软雅黑" pitchFamily="34" charset="-122"/>
                <a:cs typeface="Arial" pitchFamily="34" charset="0"/>
              </a:endParaRPr>
            </a:p>
          </p:txBody>
        </p:sp>
        <p:sp>
          <p:nvSpPr>
            <p:cNvPr id="19" name="矩形 18"/>
            <p:cNvSpPr/>
            <p:nvPr/>
          </p:nvSpPr>
          <p:spPr>
            <a:xfrm>
              <a:off x="538773" y="1993208"/>
              <a:ext cx="1099452"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tx1">
                      <a:lumMod val="85000"/>
                      <a:lumOff val="15000"/>
                    </a:schemeClr>
                  </a:solidFill>
                  <a:latin typeface="Arial" pitchFamily="34" charset="0"/>
                  <a:ea typeface="微软雅黑" pitchFamily="34" charset="-122"/>
                  <a:cs typeface="Arial" pitchFamily="34" charset="0"/>
                </a:rPr>
                <a:t>岗位认知</a:t>
              </a:r>
            </a:p>
          </p:txBody>
        </p:sp>
      </p:grpSp>
      <p:grpSp>
        <p:nvGrpSpPr>
          <p:cNvPr id="5" name="组合 4"/>
          <p:cNvGrpSpPr/>
          <p:nvPr/>
        </p:nvGrpSpPr>
        <p:grpSpPr>
          <a:xfrm>
            <a:off x="725614" y="3052318"/>
            <a:ext cx="1802563" cy="749550"/>
            <a:chOff x="217612" y="3052317"/>
            <a:chExt cx="1802563" cy="749550"/>
          </a:xfrm>
        </p:grpSpPr>
        <p:sp>
          <p:nvSpPr>
            <p:cNvPr id="20" name="矩形 19"/>
            <p:cNvSpPr/>
            <p:nvPr/>
          </p:nvSpPr>
          <p:spPr>
            <a:xfrm>
              <a:off x="217612" y="3203817"/>
              <a:ext cx="1802563" cy="5980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lumMod val="85000"/>
                      <a:lumOff val="15000"/>
                    </a:schemeClr>
                  </a:solidFill>
                  <a:latin typeface="Arial" pitchFamily="34" charset="0"/>
                  <a:ea typeface="微软雅黑" pitchFamily="34" charset="-122"/>
                  <a:cs typeface="Arial" pitchFamily="34" charset="0"/>
                </a:rPr>
                <a:t>COMPETENCE</a:t>
              </a:r>
              <a:endParaRPr lang="zh-CN" altLang="en-US" sz="1200" dirty="0">
                <a:solidFill>
                  <a:schemeClr val="tx1">
                    <a:lumMod val="85000"/>
                    <a:lumOff val="15000"/>
                  </a:schemeClr>
                </a:solidFill>
                <a:latin typeface="Arial" pitchFamily="34" charset="0"/>
                <a:ea typeface="微软雅黑" pitchFamily="34" charset="-122"/>
                <a:cs typeface="Arial" pitchFamily="34" charset="0"/>
              </a:endParaRPr>
            </a:p>
          </p:txBody>
        </p:sp>
        <p:sp>
          <p:nvSpPr>
            <p:cNvPr id="21" name="矩形 20"/>
            <p:cNvSpPr/>
            <p:nvPr/>
          </p:nvSpPr>
          <p:spPr>
            <a:xfrm>
              <a:off x="588018" y="3052317"/>
              <a:ext cx="1098311"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tx1">
                      <a:lumMod val="85000"/>
                      <a:lumOff val="15000"/>
                    </a:schemeClr>
                  </a:solidFill>
                  <a:latin typeface="Arial" pitchFamily="34" charset="0"/>
                  <a:ea typeface="微软雅黑" pitchFamily="34" charset="-122"/>
                  <a:cs typeface="Arial" pitchFamily="34" charset="0"/>
                </a:rPr>
                <a:t>胜任能力</a:t>
              </a:r>
            </a:p>
          </p:txBody>
        </p:sp>
      </p:grpSp>
      <p:grpSp>
        <p:nvGrpSpPr>
          <p:cNvPr id="6" name="组合 5"/>
          <p:cNvGrpSpPr/>
          <p:nvPr/>
        </p:nvGrpSpPr>
        <p:grpSpPr>
          <a:xfrm>
            <a:off x="604456" y="4217887"/>
            <a:ext cx="2030562" cy="714122"/>
            <a:chOff x="96456" y="4217887"/>
            <a:chExt cx="2030562" cy="714122"/>
          </a:xfrm>
        </p:grpSpPr>
        <p:sp>
          <p:nvSpPr>
            <p:cNvPr id="22" name="矩形 21"/>
            <p:cNvSpPr/>
            <p:nvPr/>
          </p:nvSpPr>
          <p:spPr>
            <a:xfrm>
              <a:off x="96456" y="4382418"/>
              <a:ext cx="2030562" cy="5495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lumMod val="85000"/>
                      <a:lumOff val="15000"/>
                    </a:schemeClr>
                  </a:solidFill>
                  <a:latin typeface="Arial" pitchFamily="34" charset="0"/>
                  <a:ea typeface="微软雅黑" pitchFamily="34" charset="-122"/>
                  <a:cs typeface="Arial" pitchFamily="34" charset="0"/>
                </a:rPr>
                <a:t>PROGRAMMING</a:t>
              </a:r>
              <a:endParaRPr lang="zh-CN" altLang="en-US" sz="1200" dirty="0">
                <a:solidFill>
                  <a:schemeClr val="tx1">
                    <a:lumMod val="85000"/>
                    <a:lumOff val="15000"/>
                  </a:schemeClr>
                </a:solidFill>
                <a:latin typeface="Arial" pitchFamily="34" charset="0"/>
                <a:ea typeface="微软雅黑" pitchFamily="34" charset="-122"/>
                <a:cs typeface="Arial" pitchFamily="34" charset="0"/>
              </a:endParaRPr>
            </a:p>
          </p:txBody>
        </p:sp>
        <p:sp>
          <p:nvSpPr>
            <p:cNvPr id="23" name="矩形 22"/>
            <p:cNvSpPr/>
            <p:nvPr/>
          </p:nvSpPr>
          <p:spPr>
            <a:xfrm>
              <a:off x="546370" y="4217887"/>
              <a:ext cx="1099452"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tx1">
                      <a:lumMod val="85000"/>
                      <a:lumOff val="15000"/>
                    </a:schemeClr>
                  </a:solidFill>
                  <a:latin typeface="Arial" pitchFamily="34" charset="0"/>
                  <a:ea typeface="微软雅黑" pitchFamily="34" charset="-122"/>
                  <a:cs typeface="Arial" pitchFamily="34" charset="0"/>
                </a:rPr>
                <a:t>目标规划</a:t>
              </a:r>
            </a:p>
          </p:txBody>
        </p:sp>
      </p:grpSp>
      <p:sp>
        <p:nvSpPr>
          <p:cNvPr id="28" name="TextBox 5"/>
          <p:cNvSpPr txBox="1"/>
          <p:nvPr/>
        </p:nvSpPr>
        <p:spPr>
          <a:xfrm>
            <a:off x="-396502" y="234337"/>
            <a:ext cx="4083350" cy="400110"/>
          </a:xfrm>
          <a:prstGeom prst="rect">
            <a:avLst/>
          </a:prstGeom>
          <a:noFill/>
        </p:spPr>
        <p:txBody>
          <a:bodyPr wrap="square" rtlCol="0">
            <a:spAutoFit/>
          </a:bodyPr>
          <a:lstStyle/>
          <a:p>
            <a:pPr algn="ctr"/>
            <a:r>
              <a:rPr lang="en-US" altLang="zh-CN" sz="2000" kern="200" dirty="0">
                <a:solidFill>
                  <a:srgbClr val="C00000"/>
                </a:solidFill>
                <a:latin typeface="Ebrima" panose="02000000000000000000" pitchFamily="2" charset="0"/>
                <a:ea typeface="Ebrima" panose="02000000000000000000" pitchFamily="2" charset="0"/>
                <a:cs typeface="Ebrima" panose="02000000000000000000" pitchFamily="2" charset="0"/>
              </a:rPr>
              <a:t>RESUME</a:t>
            </a:r>
            <a:endParaRPr lang="zh-CN" altLang="en-US" sz="2000" kern="200" dirty="0">
              <a:solidFill>
                <a:srgbClr val="C00000"/>
              </a:solidFill>
              <a:latin typeface="Ebrima" panose="02000000000000000000" pitchFamily="2" charset="0"/>
              <a:ea typeface="微软雅黑" panose="020B0503020204020204" pitchFamily="34" charset="-122"/>
              <a:cs typeface="Ebrima" panose="02000000000000000000" pitchFamily="2" charset="0"/>
            </a:endParaRPr>
          </a:p>
        </p:txBody>
      </p:sp>
    </p:spTree>
    <p:extLst>
      <p:ext uri="{BB962C8B-B14F-4D97-AF65-F5344CB8AC3E}">
        <p14:creationId xmlns:p14="http://schemas.microsoft.com/office/powerpoint/2010/main" val="13389320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xit" presetSubtype="8" fill="hold" nodeType="withEffect">
                                  <p:stCondLst>
                                    <p:cond delay="0"/>
                                  </p:stCondLst>
                                  <p:childTnLst>
                                    <p:anim calcmode="lin" valueType="num">
                                      <p:cBhvr additive="base">
                                        <p:cTn id="6" dur="500"/>
                                        <p:tgtEl>
                                          <p:spTgt spid="2"/>
                                        </p:tgtEl>
                                        <p:attrNameLst>
                                          <p:attrName>ppt_x</p:attrName>
                                        </p:attrNameLst>
                                      </p:cBhvr>
                                      <p:tavLst>
                                        <p:tav tm="0">
                                          <p:val>
                                            <p:strVal val="ppt_x"/>
                                          </p:val>
                                        </p:tav>
                                        <p:tav tm="100000">
                                          <p:val>
                                            <p:strVal val="0-ppt_w/2"/>
                                          </p:val>
                                        </p:tav>
                                      </p:tavLst>
                                    </p:anim>
                                    <p:anim calcmode="lin" valueType="num">
                                      <p:cBhvr additive="base">
                                        <p:cTn id="7" dur="500"/>
                                        <p:tgtEl>
                                          <p:spTgt spid="2"/>
                                        </p:tgtEl>
                                        <p:attrNameLst>
                                          <p:attrName>ppt_y</p:attrName>
                                        </p:attrNameLst>
                                      </p:cBhvr>
                                      <p:tavLst>
                                        <p:tav tm="0">
                                          <p:val>
                                            <p:strVal val="ppt_y"/>
                                          </p:val>
                                        </p:tav>
                                        <p:tav tm="100000">
                                          <p:val>
                                            <p:strVal val="ppt_y"/>
                                          </p:val>
                                        </p:tav>
                                      </p:tavLst>
                                    </p:anim>
                                    <p:set>
                                      <p:cBhvr>
                                        <p:cTn id="8" dur="1" fill="hold">
                                          <p:stCondLst>
                                            <p:cond delay="499"/>
                                          </p:stCondLst>
                                        </p:cTn>
                                        <p:tgtEl>
                                          <p:spTgt spid="2"/>
                                        </p:tgtEl>
                                        <p:attrNameLst>
                                          <p:attrName>style.visibility</p:attrName>
                                        </p:attrNameLst>
                                      </p:cBhvr>
                                      <p:to>
                                        <p:strVal val="hidden"/>
                                      </p:to>
                                    </p:set>
                                  </p:childTnLst>
                                </p:cTn>
                              </p:par>
                              <p:par>
                                <p:cTn id="9" presetID="2" presetClass="exit" presetSubtype="8" fill="hold" nodeType="withEffect">
                                  <p:stCondLst>
                                    <p:cond delay="150"/>
                                  </p:stCondLst>
                                  <p:childTnLst>
                                    <p:anim calcmode="lin" valueType="num">
                                      <p:cBhvr additive="base">
                                        <p:cTn id="10" dur="500"/>
                                        <p:tgtEl>
                                          <p:spTgt spid="6"/>
                                        </p:tgtEl>
                                        <p:attrNameLst>
                                          <p:attrName>ppt_x</p:attrName>
                                        </p:attrNameLst>
                                      </p:cBhvr>
                                      <p:tavLst>
                                        <p:tav tm="0">
                                          <p:val>
                                            <p:strVal val="ppt_x"/>
                                          </p:val>
                                        </p:tav>
                                        <p:tav tm="100000">
                                          <p:val>
                                            <p:strVal val="0-ppt_w/2"/>
                                          </p:val>
                                        </p:tav>
                                      </p:tavLst>
                                    </p:anim>
                                    <p:anim calcmode="lin" valueType="num">
                                      <p:cBhvr additive="base">
                                        <p:cTn id="11" dur="500"/>
                                        <p:tgtEl>
                                          <p:spTgt spid="6"/>
                                        </p:tgtEl>
                                        <p:attrNameLst>
                                          <p:attrName>ppt_y</p:attrName>
                                        </p:attrNameLst>
                                      </p:cBhvr>
                                      <p:tavLst>
                                        <p:tav tm="0">
                                          <p:val>
                                            <p:strVal val="ppt_y"/>
                                          </p:val>
                                        </p:tav>
                                        <p:tav tm="100000">
                                          <p:val>
                                            <p:strVal val="ppt_y"/>
                                          </p:val>
                                        </p:tav>
                                      </p:tavLst>
                                    </p:anim>
                                    <p:set>
                                      <p:cBhvr>
                                        <p:cTn id="12" dur="1" fill="hold">
                                          <p:stCondLst>
                                            <p:cond delay="499"/>
                                          </p:stCondLst>
                                        </p:cTn>
                                        <p:tgtEl>
                                          <p:spTgt spid="6"/>
                                        </p:tgtEl>
                                        <p:attrNameLst>
                                          <p:attrName>style.visibility</p:attrName>
                                        </p:attrNameLst>
                                      </p:cBhvr>
                                      <p:to>
                                        <p:strVal val="hidden"/>
                                      </p:to>
                                    </p:set>
                                  </p:childTnLst>
                                </p:cTn>
                              </p:par>
                              <p:par>
                                <p:cTn id="13" presetID="2" presetClass="exit" presetSubtype="8" fill="hold" nodeType="withEffect">
                                  <p:stCondLst>
                                    <p:cond delay="150"/>
                                  </p:stCondLst>
                                  <p:childTnLst>
                                    <p:anim calcmode="lin" valueType="num">
                                      <p:cBhvr additive="base">
                                        <p:cTn id="14" dur="500"/>
                                        <p:tgtEl>
                                          <p:spTgt spid="4"/>
                                        </p:tgtEl>
                                        <p:attrNameLst>
                                          <p:attrName>ppt_x</p:attrName>
                                        </p:attrNameLst>
                                      </p:cBhvr>
                                      <p:tavLst>
                                        <p:tav tm="0">
                                          <p:val>
                                            <p:strVal val="ppt_x"/>
                                          </p:val>
                                        </p:tav>
                                        <p:tav tm="100000">
                                          <p:val>
                                            <p:strVal val="0-ppt_w/2"/>
                                          </p:val>
                                        </p:tav>
                                      </p:tavLst>
                                    </p:anim>
                                    <p:anim calcmode="lin" valueType="num">
                                      <p:cBhvr additive="base">
                                        <p:cTn id="15" dur="500"/>
                                        <p:tgtEl>
                                          <p:spTgt spid="4"/>
                                        </p:tgtEl>
                                        <p:attrNameLst>
                                          <p:attrName>ppt_y</p:attrName>
                                        </p:attrNameLst>
                                      </p:cBhvr>
                                      <p:tavLst>
                                        <p:tav tm="0">
                                          <p:val>
                                            <p:strVal val="ppt_y"/>
                                          </p:val>
                                        </p:tav>
                                        <p:tav tm="100000">
                                          <p:val>
                                            <p:strVal val="ppt_y"/>
                                          </p:val>
                                        </p:tav>
                                      </p:tavLst>
                                    </p:anim>
                                    <p:set>
                                      <p:cBhvr>
                                        <p:cTn id="16" dur="1" fill="hold">
                                          <p:stCondLst>
                                            <p:cond delay="499"/>
                                          </p:stCondLst>
                                        </p:cTn>
                                        <p:tgtEl>
                                          <p:spTgt spid="4"/>
                                        </p:tgtEl>
                                        <p:attrNameLst>
                                          <p:attrName>style.visibility</p:attrName>
                                        </p:attrNameLst>
                                      </p:cBhvr>
                                      <p:to>
                                        <p:strVal val="hidden"/>
                                      </p:to>
                                    </p:set>
                                  </p:childTnLst>
                                </p:cTn>
                              </p:par>
                            </p:childTnLst>
                          </p:cTn>
                        </p:par>
                        <p:par>
                          <p:cTn id="17" fill="hold">
                            <p:stCondLst>
                              <p:cond delay="650"/>
                            </p:stCondLst>
                            <p:childTnLst>
                              <p:par>
                                <p:cTn id="18" presetID="42" presetClass="path" presetSubtype="0" accel="50000" decel="50000" fill="hold" nodeType="afterEffect">
                                  <p:stCondLst>
                                    <p:cond delay="0"/>
                                  </p:stCondLst>
                                  <p:childTnLst>
                                    <p:animMotion origin="layout" path="M 8.33333E-7 -2.22222E-6 L 8.33333E-7 -0.36833 " pathEditMode="relative" rAng="0" ptsTypes="AA">
                                      <p:cBhvr>
                                        <p:cTn id="19" dur="750" fill="hold"/>
                                        <p:tgtEl>
                                          <p:spTgt spid="5"/>
                                        </p:tgtEl>
                                        <p:attrNameLst>
                                          <p:attrName>ppt_x</p:attrName>
                                          <p:attrName>ppt_y</p:attrName>
                                        </p:attrNameLst>
                                      </p:cBhvr>
                                      <p:rCtr x="0" y="-1841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5"/>
          <p:cNvSpPr txBox="1"/>
          <p:nvPr/>
        </p:nvSpPr>
        <p:spPr>
          <a:xfrm>
            <a:off x="-396502" y="234337"/>
            <a:ext cx="4083350" cy="400110"/>
          </a:xfrm>
          <a:prstGeom prst="rect">
            <a:avLst/>
          </a:prstGeom>
          <a:noFill/>
        </p:spPr>
        <p:txBody>
          <a:bodyPr wrap="square" rtlCol="0">
            <a:spAutoFit/>
          </a:bodyPr>
          <a:lstStyle/>
          <a:p>
            <a:pPr algn="ctr"/>
            <a:r>
              <a:rPr lang="en-US" altLang="zh-CN" sz="2000" kern="200" dirty="0">
                <a:solidFill>
                  <a:srgbClr val="C00000"/>
                </a:solidFill>
                <a:latin typeface="Ebrima" panose="02000000000000000000" pitchFamily="2" charset="0"/>
                <a:ea typeface="Ebrima" panose="02000000000000000000" pitchFamily="2" charset="0"/>
                <a:cs typeface="Ebrima" panose="02000000000000000000" pitchFamily="2" charset="0"/>
              </a:rPr>
              <a:t>RESUME</a:t>
            </a:r>
            <a:endParaRPr lang="zh-CN" altLang="en-US" sz="2000" kern="200" dirty="0">
              <a:solidFill>
                <a:srgbClr val="C00000"/>
              </a:solidFill>
              <a:latin typeface="Ebrima" panose="02000000000000000000" pitchFamily="2" charset="0"/>
              <a:ea typeface="微软雅黑" panose="020B0503020204020204" pitchFamily="34" charset="-122"/>
              <a:cs typeface="Ebrima" panose="02000000000000000000" pitchFamily="2" charset="0"/>
            </a:endParaRPr>
          </a:p>
        </p:txBody>
      </p:sp>
      <p:sp>
        <p:nvSpPr>
          <p:cNvPr id="24" name="椭圆 23"/>
          <p:cNvSpPr/>
          <p:nvPr/>
        </p:nvSpPr>
        <p:spPr>
          <a:xfrm>
            <a:off x="781479" y="1131226"/>
            <a:ext cx="143333" cy="133471"/>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sp>
        <p:nvSpPr>
          <p:cNvPr id="26" name="椭圆 25"/>
          <p:cNvSpPr/>
          <p:nvPr/>
        </p:nvSpPr>
        <p:spPr>
          <a:xfrm>
            <a:off x="781479" y="1131226"/>
            <a:ext cx="143333" cy="133471"/>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sp>
        <p:nvSpPr>
          <p:cNvPr id="27" name="矩形 26"/>
          <p:cNvSpPr/>
          <p:nvPr/>
        </p:nvSpPr>
        <p:spPr>
          <a:xfrm>
            <a:off x="990019" y="1649397"/>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核心竞争力</a:t>
            </a:r>
          </a:p>
        </p:txBody>
      </p:sp>
      <p:sp>
        <p:nvSpPr>
          <p:cNvPr id="28" name="矩形 27"/>
          <p:cNvSpPr/>
          <p:nvPr/>
        </p:nvSpPr>
        <p:spPr>
          <a:xfrm>
            <a:off x="686601" y="1921006"/>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DUTY</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cxnSp>
        <p:nvCxnSpPr>
          <p:cNvPr id="29" name="直接连接符 28"/>
          <p:cNvCxnSpPr/>
          <p:nvPr/>
        </p:nvCxnSpPr>
        <p:spPr>
          <a:xfrm>
            <a:off x="853144" y="1264697"/>
            <a:ext cx="0" cy="3849573"/>
          </a:xfrm>
          <a:prstGeom prst="line">
            <a:avLst/>
          </a:prstGeom>
          <a:ln>
            <a:solidFill>
              <a:schemeClr val="tx1">
                <a:lumMod val="85000"/>
                <a:lumOff val="1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2" name="矩形 51"/>
          <p:cNvSpPr/>
          <p:nvPr/>
        </p:nvSpPr>
        <p:spPr>
          <a:xfrm>
            <a:off x="847694" y="2333982"/>
            <a:ext cx="1499269"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执行力</a:t>
            </a:r>
          </a:p>
        </p:txBody>
      </p:sp>
      <p:sp>
        <p:nvSpPr>
          <p:cNvPr id="53" name="矩形 52"/>
          <p:cNvSpPr/>
          <p:nvPr/>
        </p:nvSpPr>
        <p:spPr>
          <a:xfrm>
            <a:off x="687603" y="2605591"/>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EXECUTIVE FORCE</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54" name="矩形 53"/>
          <p:cNvSpPr/>
          <p:nvPr/>
        </p:nvSpPr>
        <p:spPr>
          <a:xfrm>
            <a:off x="978320" y="3628338"/>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团队合作</a:t>
            </a:r>
          </a:p>
        </p:txBody>
      </p:sp>
      <p:sp>
        <p:nvSpPr>
          <p:cNvPr id="55" name="矩形 54"/>
          <p:cNvSpPr/>
          <p:nvPr/>
        </p:nvSpPr>
        <p:spPr>
          <a:xfrm>
            <a:off x="687603" y="3899949"/>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TEAMWORK</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56" name="矩形 55"/>
          <p:cNvSpPr/>
          <p:nvPr/>
        </p:nvSpPr>
        <p:spPr>
          <a:xfrm>
            <a:off x="978321" y="2980803"/>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协调能力</a:t>
            </a:r>
          </a:p>
        </p:txBody>
      </p:sp>
      <p:sp>
        <p:nvSpPr>
          <p:cNvPr id="57" name="矩形 56"/>
          <p:cNvSpPr/>
          <p:nvPr/>
        </p:nvSpPr>
        <p:spPr>
          <a:xfrm>
            <a:off x="687603" y="3252412"/>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COORDINATION</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grpSp>
        <p:nvGrpSpPr>
          <p:cNvPr id="41" name="组合 40"/>
          <p:cNvGrpSpPr/>
          <p:nvPr/>
        </p:nvGrpSpPr>
        <p:grpSpPr>
          <a:xfrm>
            <a:off x="725614" y="948350"/>
            <a:ext cx="1802563" cy="749550"/>
            <a:chOff x="217612" y="3052317"/>
            <a:chExt cx="1802563" cy="749550"/>
          </a:xfrm>
        </p:grpSpPr>
        <p:sp>
          <p:nvSpPr>
            <p:cNvPr id="42" name="矩形 41"/>
            <p:cNvSpPr/>
            <p:nvPr/>
          </p:nvSpPr>
          <p:spPr>
            <a:xfrm>
              <a:off x="217612" y="3203817"/>
              <a:ext cx="1802563" cy="5980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lumMod val="85000"/>
                      <a:lumOff val="15000"/>
                    </a:schemeClr>
                  </a:solidFill>
                  <a:latin typeface="Arial" pitchFamily="34" charset="0"/>
                  <a:ea typeface="微软雅黑" pitchFamily="34" charset="-122"/>
                  <a:cs typeface="Arial" pitchFamily="34" charset="0"/>
                </a:rPr>
                <a:t>COMPETENCE</a:t>
              </a:r>
              <a:endParaRPr lang="zh-CN" altLang="en-US" sz="1200" dirty="0">
                <a:solidFill>
                  <a:schemeClr val="tx1">
                    <a:lumMod val="85000"/>
                    <a:lumOff val="15000"/>
                  </a:schemeClr>
                </a:solidFill>
                <a:latin typeface="Arial" pitchFamily="34" charset="0"/>
                <a:ea typeface="微软雅黑" pitchFamily="34" charset="-122"/>
                <a:cs typeface="Arial" pitchFamily="34" charset="0"/>
              </a:endParaRPr>
            </a:p>
          </p:txBody>
        </p:sp>
        <p:sp>
          <p:nvSpPr>
            <p:cNvPr id="58" name="矩形 57"/>
            <p:cNvSpPr/>
            <p:nvPr/>
          </p:nvSpPr>
          <p:spPr>
            <a:xfrm>
              <a:off x="588018" y="3052317"/>
              <a:ext cx="1098311"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tx1">
                      <a:lumMod val="85000"/>
                      <a:lumOff val="15000"/>
                    </a:schemeClr>
                  </a:solidFill>
                  <a:latin typeface="Arial" pitchFamily="34" charset="0"/>
                  <a:ea typeface="微软雅黑" pitchFamily="34" charset="-122"/>
                  <a:cs typeface="Arial" pitchFamily="34" charset="0"/>
                </a:rPr>
                <a:t>胜任能力</a:t>
              </a:r>
            </a:p>
          </p:txBody>
        </p:sp>
      </p:grpSp>
      <p:sp>
        <p:nvSpPr>
          <p:cNvPr id="2" name="椭圆 1"/>
          <p:cNvSpPr/>
          <p:nvPr/>
        </p:nvSpPr>
        <p:spPr>
          <a:xfrm>
            <a:off x="5010825" y="1969174"/>
            <a:ext cx="1773364" cy="1773364"/>
          </a:xfrm>
          <a:prstGeom prst="ellipse">
            <a:avLst/>
          </a:prstGeom>
          <a:solidFill>
            <a:srgbClr val="C00000"/>
          </a:solidFill>
          <a:ln>
            <a:no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nvGrpSpPr>
          <p:cNvPr id="62" name="组合 61"/>
          <p:cNvGrpSpPr/>
          <p:nvPr/>
        </p:nvGrpSpPr>
        <p:grpSpPr>
          <a:xfrm>
            <a:off x="5535080" y="3946136"/>
            <a:ext cx="838154" cy="756766"/>
            <a:chOff x="5359399" y="1681431"/>
            <a:chExt cx="838154" cy="756766"/>
          </a:xfrm>
          <a:solidFill>
            <a:schemeClr val="tx1">
              <a:lumMod val="85000"/>
              <a:lumOff val="15000"/>
            </a:schemeClr>
          </a:solidFill>
        </p:grpSpPr>
        <p:sp>
          <p:nvSpPr>
            <p:cNvPr id="63" name="椭圆 62"/>
            <p:cNvSpPr/>
            <p:nvPr/>
          </p:nvSpPr>
          <p:spPr>
            <a:xfrm>
              <a:off x="5359399" y="1681431"/>
              <a:ext cx="756766" cy="756766"/>
            </a:xfrm>
            <a:prstGeom prst="ellipse">
              <a:avLst/>
            </a:prstGeom>
            <a:grpFill/>
            <a:ln>
              <a:no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4" name="文本框 44"/>
            <p:cNvSpPr txBox="1"/>
            <p:nvPr/>
          </p:nvSpPr>
          <p:spPr>
            <a:xfrm>
              <a:off x="5480799" y="1810149"/>
              <a:ext cx="716754" cy="523220"/>
            </a:xfrm>
            <a:prstGeom prst="rect">
              <a:avLst/>
            </a:prstGeom>
            <a:noFill/>
          </p:spPr>
          <p:txBody>
            <a:bodyPr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团队</a:t>
              </a:r>
              <a:endParaRPr lang="en-US" altLang="zh-CN" sz="1400" dirty="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合作</a:t>
              </a:r>
            </a:p>
          </p:txBody>
        </p:sp>
      </p:grpSp>
      <p:grpSp>
        <p:nvGrpSpPr>
          <p:cNvPr id="65" name="组合 64"/>
          <p:cNvGrpSpPr/>
          <p:nvPr/>
        </p:nvGrpSpPr>
        <p:grpSpPr>
          <a:xfrm>
            <a:off x="5562561" y="1021625"/>
            <a:ext cx="760850" cy="703699"/>
            <a:chOff x="5359399" y="1681431"/>
            <a:chExt cx="818224" cy="756766"/>
          </a:xfrm>
          <a:solidFill>
            <a:schemeClr val="tx1">
              <a:lumMod val="85000"/>
              <a:lumOff val="15000"/>
            </a:schemeClr>
          </a:solidFill>
        </p:grpSpPr>
        <p:sp>
          <p:nvSpPr>
            <p:cNvPr id="66" name="椭圆 65"/>
            <p:cNvSpPr/>
            <p:nvPr/>
          </p:nvSpPr>
          <p:spPr>
            <a:xfrm>
              <a:off x="5359399" y="1681431"/>
              <a:ext cx="756766" cy="756766"/>
            </a:xfrm>
            <a:prstGeom prst="ellipse">
              <a:avLst/>
            </a:prstGeom>
            <a:grpFill/>
            <a:ln>
              <a:no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7" name="文本框 44"/>
            <p:cNvSpPr txBox="1"/>
            <p:nvPr/>
          </p:nvSpPr>
          <p:spPr>
            <a:xfrm>
              <a:off x="5368646" y="1905925"/>
              <a:ext cx="808977" cy="330987"/>
            </a:xfrm>
            <a:prstGeom prst="rect">
              <a:avLst/>
            </a:prstGeom>
            <a:noFill/>
          </p:spPr>
          <p:txBody>
            <a:bodyPr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领导力</a:t>
              </a:r>
            </a:p>
          </p:txBody>
        </p:sp>
      </p:grpSp>
      <p:sp>
        <p:nvSpPr>
          <p:cNvPr id="35" name="空心弧 34"/>
          <p:cNvSpPr/>
          <p:nvPr/>
        </p:nvSpPr>
        <p:spPr>
          <a:xfrm rot="7003908">
            <a:off x="4842963" y="1791374"/>
            <a:ext cx="2106326" cy="2106326"/>
          </a:xfrm>
          <a:prstGeom prst="blockArc">
            <a:avLst>
              <a:gd name="adj1" fmla="val 20879588"/>
              <a:gd name="adj2" fmla="val 20873201"/>
              <a:gd name="adj3" fmla="val 1539"/>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nvGrpSpPr>
          <p:cNvPr id="71" name="组合 70"/>
          <p:cNvGrpSpPr/>
          <p:nvPr/>
        </p:nvGrpSpPr>
        <p:grpSpPr>
          <a:xfrm>
            <a:off x="4288075" y="1800593"/>
            <a:ext cx="760850" cy="703699"/>
            <a:chOff x="5359399" y="1681431"/>
            <a:chExt cx="818224" cy="756766"/>
          </a:xfrm>
          <a:solidFill>
            <a:schemeClr val="tx1">
              <a:lumMod val="85000"/>
              <a:lumOff val="15000"/>
            </a:schemeClr>
          </a:solidFill>
        </p:grpSpPr>
        <p:sp>
          <p:nvSpPr>
            <p:cNvPr id="72" name="椭圆 71"/>
            <p:cNvSpPr/>
            <p:nvPr/>
          </p:nvSpPr>
          <p:spPr>
            <a:xfrm>
              <a:off x="5359399" y="1681431"/>
              <a:ext cx="756766" cy="756766"/>
            </a:xfrm>
            <a:prstGeom prst="ellipse">
              <a:avLst/>
            </a:prstGeom>
            <a:grpFill/>
            <a:ln>
              <a:no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3" name="文本框 44"/>
            <p:cNvSpPr txBox="1"/>
            <p:nvPr/>
          </p:nvSpPr>
          <p:spPr>
            <a:xfrm>
              <a:off x="5368646" y="1905925"/>
              <a:ext cx="808977" cy="330987"/>
            </a:xfrm>
            <a:prstGeom prst="rect">
              <a:avLst/>
            </a:prstGeom>
            <a:noFill/>
          </p:spPr>
          <p:txBody>
            <a:bodyPr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执行力</a:t>
              </a:r>
            </a:p>
          </p:txBody>
        </p:sp>
      </p:grpSp>
      <p:grpSp>
        <p:nvGrpSpPr>
          <p:cNvPr id="74" name="组合 73"/>
          <p:cNvGrpSpPr/>
          <p:nvPr/>
        </p:nvGrpSpPr>
        <p:grpSpPr>
          <a:xfrm>
            <a:off x="6754910" y="1731210"/>
            <a:ext cx="760850" cy="703699"/>
            <a:chOff x="5359399" y="1681431"/>
            <a:chExt cx="818224" cy="756766"/>
          </a:xfrm>
          <a:solidFill>
            <a:schemeClr val="tx1">
              <a:lumMod val="85000"/>
              <a:lumOff val="15000"/>
            </a:schemeClr>
          </a:solidFill>
        </p:grpSpPr>
        <p:sp>
          <p:nvSpPr>
            <p:cNvPr id="75" name="椭圆 74"/>
            <p:cNvSpPr/>
            <p:nvPr/>
          </p:nvSpPr>
          <p:spPr>
            <a:xfrm>
              <a:off x="5359399" y="1681431"/>
              <a:ext cx="756766" cy="756766"/>
            </a:xfrm>
            <a:prstGeom prst="ellipse">
              <a:avLst/>
            </a:prstGeom>
            <a:grpFill/>
            <a:ln>
              <a:no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6" name="文本框 44"/>
            <p:cNvSpPr txBox="1"/>
            <p:nvPr/>
          </p:nvSpPr>
          <p:spPr>
            <a:xfrm>
              <a:off x="5368646" y="1905925"/>
              <a:ext cx="808977" cy="330987"/>
            </a:xfrm>
            <a:prstGeom prst="rect">
              <a:avLst/>
            </a:prstGeom>
            <a:noFill/>
          </p:spPr>
          <p:txBody>
            <a:bodyPr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创新力</a:t>
              </a:r>
            </a:p>
          </p:txBody>
        </p:sp>
      </p:grpSp>
      <p:grpSp>
        <p:nvGrpSpPr>
          <p:cNvPr id="77" name="组合 76"/>
          <p:cNvGrpSpPr/>
          <p:nvPr/>
        </p:nvGrpSpPr>
        <p:grpSpPr>
          <a:xfrm>
            <a:off x="6746091" y="3255797"/>
            <a:ext cx="848989" cy="756766"/>
            <a:chOff x="5359399" y="1681431"/>
            <a:chExt cx="848989" cy="756766"/>
          </a:xfrm>
          <a:solidFill>
            <a:schemeClr val="tx1">
              <a:lumMod val="85000"/>
              <a:lumOff val="15000"/>
            </a:schemeClr>
          </a:solidFill>
        </p:grpSpPr>
        <p:sp>
          <p:nvSpPr>
            <p:cNvPr id="78" name="椭圆 77"/>
            <p:cNvSpPr/>
            <p:nvPr/>
          </p:nvSpPr>
          <p:spPr>
            <a:xfrm>
              <a:off x="5359399" y="1681431"/>
              <a:ext cx="756766" cy="756766"/>
            </a:xfrm>
            <a:prstGeom prst="ellipse">
              <a:avLst/>
            </a:prstGeom>
            <a:grpFill/>
            <a:ln>
              <a:no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9" name="文本框 44"/>
            <p:cNvSpPr txBox="1"/>
            <p:nvPr/>
          </p:nvSpPr>
          <p:spPr>
            <a:xfrm>
              <a:off x="5399411" y="1925772"/>
              <a:ext cx="808977" cy="307777"/>
            </a:xfrm>
            <a:prstGeom prst="rect">
              <a:avLst/>
            </a:prstGeom>
            <a:noFill/>
          </p:spPr>
          <p:txBody>
            <a:bodyPr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协调力</a:t>
              </a:r>
            </a:p>
          </p:txBody>
        </p:sp>
      </p:grpSp>
      <p:grpSp>
        <p:nvGrpSpPr>
          <p:cNvPr id="80" name="组合 79"/>
          <p:cNvGrpSpPr/>
          <p:nvPr/>
        </p:nvGrpSpPr>
        <p:grpSpPr>
          <a:xfrm>
            <a:off x="4302264" y="3181278"/>
            <a:ext cx="827375" cy="703700"/>
            <a:chOff x="5359399" y="1681431"/>
            <a:chExt cx="889765" cy="756766"/>
          </a:xfrm>
          <a:solidFill>
            <a:schemeClr val="tx1">
              <a:lumMod val="85000"/>
              <a:lumOff val="15000"/>
            </a:schemeClr>
          </a:solidFill>
        </p:grpSpPr>
        <p:sp>
          <p:nvSpPr>
            <p:cNvPr id="81" name="椭圆 80"/>
            <p:cNvSpPr/>
            <p:nvPr/>
          </p:nvSpPr>
          <p:spPr>
            <a:xfrm>
              <a:off x="5359399" y="1681431"/>
              <a:ext cx="756766" cy="756766"/>
            </a:xfrm>
            <a:prstGeom prst="ellipse">
              <a:avLst/>
            </a:prstGeom>
            <a:grpFill/>
            <a:ln>
              <a:no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2" name="文本框 44"/>
            <p:cNvSpPr txBox="1"/>
            <p:nvPr/>
          </p:nvSpPr>
          <p:spPr>
            <a:xfrm>
              <a:off x="5440187" y="1794679"/>
              <a:ext cx="808977" cy="562676"/>
            </a:xfrm>
            <a:prstGeom prst="rect">
              <a:avLst/>
            </a:prstGeom>
            <a:noFill/>
          </p:spPr>
          <p:txBody>
            <a:bodyPr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专业</a:t>
              </a:r>
              <a:endParaRPr lang="en-US" altLang="zh-CN" sz="1400" dirty="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技能</a:t>
              </a:r>
            </a:p>
          </p:txBody>
        </p:sp>
      </p:grpSp>
      <p:sp>
        <p:nvSpPr>
          <p:cNvPr id="83" name="矩形 82"/>
          <p:cNvSpPr/>
          <p:nvPr/>
        </p:nvSpPr>
        <p:spPr>
          <a:xfrm>
            <a:off x="978320" y="4326465"/>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专业技能</a:t>
            </a:r>
          </a:p>
        </p:txBody>
      </p:sp>
      <p:sp>
        <p:nvSpPr>
          <p:cNvPr id="84" name="矩形 83"/>
          <p:cNvSpPr/>
          <p:nvPr/>
        </p:nvSpPr>
        <p:spPr>
          <a:xfrm>
            <a:off x="687603" y="4598074"/>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SKILL</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85" name="矩形 84"/>
          <p:cNvSpPr/>
          <p:nvPr/>
        </p:nvSpPr>
        <p:spPr>
          <a:xfrm>
            <a:off x="972966" y="4941680"/>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创新技能</a:t>
            </a:r>
          </a:p>
        </p:txBody>
      </p:sp>
      <p:sp>
        <p:nvSpPr>
          <p:cNvPr id="86" name="矩形 85"/>
          <p:cNvSpPr/>
          <p:nvPr/>
        </p:nvSpPr>
        <p:spPr>
          <a:xfrm>
            <a:off x="682248" y="5213291"/>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LNNOVATION</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Tree>
    <p:extLst>
      <p:ext uri="{BB962C8B-B14F-4D97-AF65-F5344CB8AC3E}">
        <p14:creationId xmlns:p14="http://schemas.microsoft.com/office/powerpoint/2010/main" val="40258624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childTnLst>
                          </p:cTn>
                        </p:par>
                        <p:par>
                          <p:cTn id="11" fill="hold">
                            <p:stCondLst>
                              <p:cond delay="500"/>
                            </p:stCondLst>
                            <p:childTnLst>
                              <p:par>
                                <p:cTn id="12" presetID="22" presetClass="entr" presetSubtype="1" fill="hold" nodeType="after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wipe(up)">
                                      <p:cBhvr>
                                        <p:cTn id="14" dur="500"/>
                                        <p:tgtEl>
                                          <p:spTgt spid="29"/>
                                        </p:tgtEl>
                                      </p:cBhvr>
                                    </p:animEffect>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500" fill="hold"/>
                                        <p:tgtEl>
                                          <p:spTgt spid="27"/>
                                        </p:tgtEl>
                                        <p:attrNameLst>
                                          <p:attrName>ppt_x</p:attrName>
                                        </p:attrNameLst>
                                      </p:cBhvr>
                                      <p:tavLst>
                                        <p:tav tm="0">
                                          <p:val>
                                            <p:strVal val="#ppt_x"/>
                                          </p:val>
                                        </p:tav>
                                        <p:tav tm="100000">
                                          <p:val>
                                            <p:strVal val="#ppt_x"/>
                                          </p:val>
                                        </p:tav>
                                      </p:tavLst>
                                    </p:anim>
                                    <p:anim calcmode="lin" valueType="num">
                                      <p:cBhvr additive="base">
                                        <p:cTn id="19" dur="500" fill="hold"/>
                                        <p:tgtEl>
                                          <p:spTgt spid="27"/>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additive="base">
                                        <p:cTn id="22" dur="500" fill="hold"/>
                                        <p:tgtEl>
                                          <p:spTgt spid="28"/>
                                        </p:tgtEl>
                                        <p:attrNameLst>
                                          <p:attrName>ppt_x</p:attrName>
                                        </p:attrNameLst>
                                      </p:cBhvr>
                                      <p:tavLst>
                                        <p:tav tm="0">
                                          <p:val>
                                            <p:strVal val="#ppt_x"/>
                                          </p:val>
                                        </p:tav>
                                        <p:tav tm="100000">
                                          <p:val>
                                            <p:strVal val="#ppt_x"/>
                                          </p:val>
                                        </p:tav>
                                      </p:tavLst>
                                    </p:anim>
                                    <p:anim calcmode="lin" valueType="num">
                                      <p:cBhvr additive="base">
                                        <p:cTn id="23" dur="500" fill="hold"/>
                                        <p:tgtEl>
                                          <p:spTgt spid="28"/>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52"/>
                                        </p:tgtEl>
                                        <p:attrNameLst>
                                          <p:attrName>style.visibility</p:attrName>
                                        </p:attrNameLst>
                                      </p:cBhvr>
                                      <p:to>
                                        <p:strVal val="visible"/>
                                      </p:to>
                                    </p:set>
                                    <p:anim calcmode="lin" valueType="num">
                                      <p:cBhvr additive="base">
                                        <p:cTn id="26" dur="500" fill="hold"/>
                                        <p:tgtEl>
                                          <p:spTgt spid="52"/>
                                        </p:tgtEl>
                                        <p:attrNameLst>
                                          <p:attrName>ppt_x</p:attrName>
                                        </p:attrNameLst>
                                      </p:cBhvr>
                                      <p:tavLst>
                                        <p:tav tm="0">
                                          <p:val>
                                            <p:strVal val="#ppt_x"/>
                                          </p:val>
                                        </p:tav>
                                        <p:tav tm="100000">
                                          <p:val>
                                            <p:strVal val="#ppt_x"/>
                                          </p:val>
                                        </p:tav>
                                      </p:tavLst>
                                    </p:anim>
                                    <p:anim calcmode="lin" valueType="num">
                                      <p:cBhvr additive="base">
                                        <p:cTn id="27" dur="500" fill="hold"/>
                                        <p:tgtEl>
                                          <p:spTgt spid="52"/>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53"/>
                                        </p:tgtEl>
                                        <p:attrNameLst>
                                          <p:attrName>style.visibility</p:attrName>
                                        </p:attrNameLst>
                                      </p:cBhvr>
                                      <p:to>
                                        <p:strVal val="visible"/>
                                      </p:to>
                                    </p:set>
                                    <p:anim calcmode="lin" valueType="num">
                                      <p:cBhvr additive="base">
                                        <p:cTn id="30" dur="500" fill="hold"/>
                                        <p:tgtEl>
                                          <p:spTgt spid="53"/>
                                        </p:tgtEl>
                                        <p:attrNameLst>
                                          <p:attrName>ppt_x</p:attrName>
                                        </p:attrNameLst>
                                      </p:cBhvr>
                                      <p:tavLst>
                                        <p:tav tm="0">
                                          <p:val>
                                            <p:strVal val="#ppt_x"/>
                                          </p:val>
                                        </p:tav>
                                        <p:tav tm="100000">
                                          <p:val>
                                            <p:strVal val="#ppt_x"/>
                                          </p:val>
                                        </p:tav>
                                      </p:tavLst>
                                    </p:anim>
                                    <p:anim calcmode="lin" valueType="num">
                                      <p:cBhvr additive="base">
                                        <p:cTn id="31" dur="500" fill="hold"/>
                                        <p:tgtEl>
                                          <p:spTgt spid="53"/>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54"/>
                                        </p:tgtEl>
                                        <p:attrNameLst>
                                          <p:attrName>style.visibility</p:attrName>
                                        </p:attrNameLst>
                                      </p:cBhvr>
                                      <p:to>
                                        <p:strVal val="visible"/>
                                      </p:to>
                                    </p:set>
                                    <p:anim calcmode="lin" valueType="num">
                                      <p:cBhvr additive="base">
                                        <p:cTn id="34" dur="500" fill="hold"/>
                                        <p:tgtEl>
                                          <p:spTgt spid="54"/>
                                        </p:tgtEl>
                                        <p:attrNameLst>
                                          <p:attrName>ppt_x</p:attrName>
                                        </p:attrNameLst>
                                      </p:cBhvr>
                                      <p:tavLst>
                                        <p:tav tm="0">
                                          <p:val>
                                            <p:strVal val="#ppt_x"/>
                                          </p:val>
                                        </p:tav>
                                        <p:tav tm="100000">
                                          <p:val>
                                            <p:strVal val="#ppt_x"/>
                                          </p:val>
                                        </p:tav>
                                      </p:tavLst>
                                    </p:anim>
                                    <p:anim calcmode="lin" valueType="num">
                                      <p:cBhvr additive="base">
                                        <p:cTn id="35" dur="500" fill="hold"/>
                                        <p:tgtEl>
                                          <p:spTgt spid="54"/>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55"/>
                                        </p:tgtEl>
                                        <p:attrNameLst>
                                          <p:attrName>style.visibility</p:attrName>
                                        </p:attrNameLst>
                                      </p:cBhvr>
                                      <p:to>
                                        <p:strVal val="visible"/>
                                      </p:to>
                                    </p:set>
                                    <p:anim calcmode="lin" valueType="num">
                                      <p:cBhvr additive="base">
                                        <p:cTn id="38" dur="500" fill="hold"/>
                                        <p:tgtEl>
                                          <p:spTgt spid="55"/>
                                        </p:tgtEl>
                                        <p:attrNameLst>
                                          <p:attrName>ppt_x</p:attrName>
                                        </p:attrNameLst>
                                      </p:cBhvr>
                                      <p:tavLst>
                                        <p:tav tm="0">
                                          <p:val>
                                            <p:strVal val="#ppt_x"/>
                                          </p:val>
                                        </p:tav>
                                        <p:tav tm="100000">
                                          <p:val>
                                            <p:strVal val="#ppt_x"/>
                                          </p:val>
                                        </p:tav>
                                      </p:tavLst>
                                    </p:anim>
                                    <p:anim calcmode="lin" valueType="num">
                                      <p:cBhvr additive="base">
                                        <p:cTn id="39" dur="500" fill="hold"/>
                                        <p:tgtEl>
                                          <p:spTgt spid="55"/>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56"/>
                                        </p:tgtEl>
                                        <p:attrNameLst>
                                          <p:attrName>style.visibility</p:attrName>
                                        </p:attrNameLst>
                                      </p:cBhvr>
                                      <p:to>
                                        <p:strVal val="visible"/>
                                      </p:to>
                                    </p:set>
                                    <p:anim calcmode="lin" valueType="num">
                                      <p:cBhvr additive="base">
                                        <p:cTn id="42" dur="500" fill="hold"/>
                                        <p:tgtEl>
                                          <p:spTgt spid="56"/>
                                        </p:tgtEl>
                                        <p:attrNameLst>
                                          <p:attrName>ppt_x</p:attrName>
                                        </p:attrNameLst>
                                      </p:cBhvr>
                                      <p:tavLst>
                                        <p:tav tm="0">
                                          <p:val>
                                            <p:strVal val="#ppt_x"/>
                                          </p:val>
                                        </p:tav>
                                        <p:tav tm="100000">
                                          <p:val>
                                            <p:strVal val="#ppt_x"/>
                                          </p:val>
                                        </p:tav>
                                      </p:tavLst>
                                    </p:anim>
                                    <p:anim calcmode="lin" valueType="num">
                                      <p:cBhvr additive="base">
                                        <p:cTn id="43" dur="500" fill="hold"/>
                                        <p:tgtEl>
                                          <p:spTgt spid="56"/>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57"/>
                                        </p:tgtEl>
                                        <p:attrNameLst>
                                          <p:attrName>style.visibility</p:attrName>
                                        </p:attrNameLst>
                                      </p:cBhvr>
                                      <p:to>
                                        <p:strVal val="visible"/>
                                      </p:to>
                                    </p:set>
                                    <p:anim calcmode="lin" valueType="num">
                                      <p:cBhvr additive="base">
                                        <p:cTn id="46" dur="500" fill="hold"/>
                                        <p:tgtEl>
                                          <p:spTgt spid="57"/>
                                        </p:tgtEl>
                                        <p:attrNameLst>
                                          <p:attrName>ppt_x</p:attrName>
                                        </p:attrNameLst>
                                      </p:cBhvr>
                                      <p:tavLst>
                                        <p:tav tm="0">
                                          <p:val>
                                            <p:strVal val="#ppt_x"/>
                                          </p:val>
                                        </p:tav>
                                        <p:tav tm="100000">
                                          <p:val>
                                            <p:strVal val="#ppt_x"/>
                                          </p:val>
                                        </p:tav>
                                      </p:tavLst>
                                    </p:anim>
                                    <p:anim calcmode="lin" valueType="num">
                                      <p:cBhvr additive="base">
                                        <p:cTn id="47" dur="500" fill="hold"/>
                                        <p:tgtEl>
                                          <p:spTgt spid="57"/>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83"/>
                                        </p:tgtEl>
                                        <p:attrNameLst>
                                          <p:attrName>style.visibility</p:attrName>
                                        </p:attrNameLst>
                                      </p:cBhvr>
                                      <p:to>
                                        <p:strVal val="visible"/>
                                      </p:to>
                                    </p:set>
                                    <p:anim calcmode="lin" valueType="num">
                                      <p:cBhvr additive="base">
                                        <p:cTn id="50" dur="500" fill="hold"/>
                                        <p:tgtEl>
                                          <p:spTgt spid="83"/>
                                        </p:tgtEl>
                                        <p:attrNameLst>
                                          <p:attrName>ppt_x</p:attrName>
                                        </p:attrNameLst>
                                      </p:cBhvr>
                                      <p:tavLst>
                                        <p:tav tm="0">
                                          <p:val>
                                            <p:strVal val="#ppt_x"/>
                                          </p:val>
                                        </p:tav>
                                        <p:tav tm="100000">
                                          <p:val>
                                            <p:strVal val="#ppt_x"/>
                                          </p:val>
                                        </p:tav>
                                      </p:tavLst>
                                    </p:anim>
                                    <p:anim calcmode="lin" valueType="num">
                                      <p:cBhvr additive="base">
                                        <p:cTn id="51" dur="500" fill="hold"/>
                                        <p:tgtEl>
                                          <p:spTgt spid="83"/>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84"/>
                                        </p:tgtEl>
                                        <p:attrNameLst>
                                          <p:attrName>style.visibility</p:attrName>
                                        </p:attrNameLst>
                                      </p:cBhvr>
                                      <p:to>
                                        <p:strVal val="visible"/>
                                      </p:to>
                                    </p:set>
                                    <p:anim calcmode="lin" valueType="num">
                                      <p:cBhvr additive="base">
                                        <p:cTn id="54" dur="500" fill="hold"/>
                                        <p:tgtEl>
                                          <p:spTgt spid="84"/>
                                        </p:tgtEl>
                                        <p:attrNameLst>
                                          <p:attrName>ppt_x</p:attrName>
                                        </p:attrNameLst>
                                      </p:cBhvr>
                                      <p:tavLst>
                                        <p:tav tm="0">
                                          <p:val>
                                            <p:strVal val="#ppt_x"/>
                                          </p:val>
                                        </p:tav>
                                        <p:tav tm="100000">
                                          <p:val>
                                            <p:strVal val="#ppt_x"/>
                                          </p:val>
                                        </p:tav>
                                      </p:tavLst>
                                    </p:anim>
                                    <p:anim calcmode="lin" valueType="num">
                                      <p:cBhvr additive="base">
                                        <p:cTn id="55" dur="500" fill="hold"/>
                                        <p:tgtEl>
                                          <p:spTgt spid="84"/>
                                        </p:tgtEl>
                                        <p:attrNameLst>
                                          <p:attrName>ppt_y</p:attrName>
                                        </p:attrNameLst>
                                      </p:cBhvr>
                                      <p:tavLst>
                                        <p:tav tm="0">
                                          <p:val>
                                            <p:strVal val="1+#ppt_h/2"/>
                                          </p:val>
                                        </p:tav>
                                        <p:tav tm="100000">
                                          <p:val>
                                            <p:strVal val="#ppt_y"/>
                                          </p:val>
                                        </p:tav>
                                      </p:tavLst>
                                    </p:anim>
                                  </p:childTnLst>
                                </p:cTn>
                              </p:par>
                              <p:par>
                                <p:cTn id="56" presetID="2" presetClass="entr" presetSubtype="4" fill="hold" grpId="0" nodeType="withEffect">
                                  <p:stCondLst>
                                    <p:cond delay="0"/>
                                  </p:stCondLst>
                                  <p:childTnLst>
                                    <p:set>
                                      <p:cBhvr>
                                        <p:cTn id="57" dur="1" fill="hold">
                                          <p:stCondLst>
                                            <p:cond delay="0"/>
                                          </p:stCondLst>
                                        </p:cTn>
                                        <p:tgtEl>
                                          <p:spTgt spid="85"/>
                                        </p:tgtEl>
                                        <p:attrNameLst>
                                          <p:attrName>style.visibility</p:attrName>
                                        </p:attrNameLst>
                                      </p:cBhvr>
                                      <p:to>
                                        <p:strVal val="visible"/>
                                      </p:to>
                                    </p:set>
                                    <p:anim calcmode="lin" valueType="num">
                                      <p:cBhvr additive="base">
                                        <p:cTn id="58" dur="500" fill="hold"/>
                                        <p:tgtEl>
                                          <p:spTgt spid="85"/>
                                        </p:tgtEl>
                                        <p:attrNameLst>
                                          <p:attrName>ppt_x</p:attrName>
                                        </p:attrNameLst>
                                      </p:cBhvr>
                                      <p:tavLst>
                                        <p:tav tm="0">
                                          <p:val>
                                            <p:strVal val="#ppt_x"/>
                                          </p:val>
                                        </p:tav>
                                        <p:tav tm="100000">
                                          <p:val>
                                            <p:strVal val="#ppt_x"/>
                                          </p:val>
                                        </p:tav>
                                      </p:tavLst>
                                    </p:anim>
                                    <p:anim calcmode="lin" valueType="num">
                                      <p:cBhvr additive="base">
                                        <p:cTn id="59" dur="500" fill="hold"/>
                                        <p:tgtEl>
                                          <p:spTgt spid="85"/>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0"/>
                                  </p:stCondLst>
                                  <p:childTnLst>
                                    <p:set>
                                      <p:cBhvr>
                                        <p:cTn id="61" dur="1" fill="hold">
                                          <p:stCondLst>
                                            <p:cond delay="0"/>
                                          </p:stCondLst>
                                        </p:cTn>
                                        <p:tgtEl>
                                          <p:spTgt spid="86"/>
                                        </p:tgtEl>
                                        <p:attrNameLst>
                                          <p:attrName>style.visibility</p:attrName>
                                        </p:attrNameLst>
                                      </p:cBhvr>
                                      <p:to>
                                        <p:strVal val="visible"/>
                                      </p:to>
                                    </p:set>
                                    <p:anim calcmode="lin" valueType="num">
                                      <p:cBhvr additive="base">
                                        <p:cTn id="62" dur="500" fill="hold"/>
                                        <p:tgtEl>
                                          <p:spTgt spid="86"/>
                                        </p:tgtEl>
                                        <p:attrNameLst>
                                          <p:attrName>ppt_x</p:attrName>
                                        </p:attrNameLst>
                                      </p:cBhvr>
                                      <p:tavLst>
                                        <p:tav tm="0">
                                          <p:val>
                                            <p:strVal val="#ppt_x"/>
                                          </p:val>
                                        </p:tav>
                                        <p:tav tm="100000">
                                          <p:val>
                                            <p:strVal val="#ppt_x"/>
                                          </p:val>
                                        </p:tav>
                                      </p:tavLst>
                                    </p:anim>
                                    <p:anim calcmode="lin" valueType="num">
                                      <p:cBhvr additive="base">
                                        <p:cTn id="63" dur="500" fill="hold"/>
                                        <p:tgtEl>
                                          <p:spTgt spid="86"/>
                                        </p:tgtEl>
                                        <p:attrNameLst>
                                          <p:attrName>ppt_y</p:attrName>
                                        </p:attrNameLst>
                                      </p:cBhvr>
                                      <p:tavLst>
                                        <p:tav tm="0">
                                          <p:val>
                                            <p:strVal val="1+#ppt_h/2"/>
                                          </p:val>
                                        </p:tav>
                                        <p:tav tm="100000">
                                          <p:val>
                                            <p:strVal val="#ppt_y"/>
                                          </p:val>
                                        </p:tav>
                                      </p:tavLst>
                                    </p:anim>
                                  </p:childTnLst>
                                </p:cTn>
                              </p:par>
                            </p:childTnLst>
                          </p:cTn>
                        </p:par>
                        <p:par>
                          <p:cTn id="64" fill="hold">
                            <p:stCondLst>
                              <p:cond delay="1500"/>
                            </p:stCondLst>
                            <p:childTnLst>
                              <p:par>
                                <p:cTn id="65" presetID="42" presetClass="path" presetSubtype="0" accel="50000" decel="50000" fill="hold" grpId="0" nodeType="afterEffect">
                                  <p:stCondLst>
                                    <p:cond delay="0"/>
                                  </p:stCondLst>
                                  <p:childTnLst>
                                    <p:animMotion origin="layout" path="M -3.61111E-6 -2.22222E-6 L -3.61111E-6 0.1225 " pathEditMode="relative" rAng="0" ptsTypes="AA">
                                      <p:cBhvr>
                                        <p:cTn id="66" dur="1000" fill="hold"/>
                                        <p:tgtEl>
                                          <p:spTgt spid="26"/>
                                        </p:tgtEl>
                                        <p:attrNameLst>
                                          <p:attrName>ppt_x</p:attrName>
                                          <p:attrName>ppt_y</p:attrName>
                                        </p:attrNameLst>
                                      </p:cBhvr>
                                      <p:rCtr x="0" y="6111"/>
                                    </p:animMotion>
                                  </p:childTnLst>
                                </p:cTn>
                              </p:par>
                              <p:par>
                                <p:cTn id="67" presetID="3" presetClass="emph" presetSubtype="2" fill="hold" grpId="1" nodeType="withEffect">
                                  <p:stCondLst>
                                    <p:cond delay="0"/>
                                  </p:stCondLst>
                                  <p:childTnLst>
                                    <p:animClr clrSpc="rgb" dir="cw">
                                      <p:cBhvr override="childStyle">
                                        <p:cTn id="68" dur="1000" fill="hold"/>
                                        <p:tgtEl>
                                          <p:spTgt spid="27"/>
                                        </p:tgtEl>
                                        <p:attrNameLst>
                                          <p:attrName>style.color</p:attrName>
                                        </p:attrNameLst>
                                      </p:cBhvr>
                                      <p:to>
                                        <a:schemeClr val="accent2"/>
                                      </p:to>
                                    </p:animClr>
                                  </p:childTnLst>
                                </p:cTn>
                              </p:par>
                              <p:par>
                                <p:cTn id="69" presetID="3" presetClass="emph" presetSubtype="2" fill="hold" grpId="1" nodeType="withEffect">
                                  <p:stCondLst>
                                    <p:cond delay="0"/>
                                  </p:stCondLst>
                                  <p:childTnLst>
                                    <p:animClr clrSpc="rgb" dir="cw">
                                      <p:cBhvr override="childStyle">
                                        <p:cTn id="70" dur="1000" fill="hold"/>
                                        <p:tgtEl>
                                          <p:spTgt spid="28"/>
                                        </p:tgtEl>
                                        <p:attrNameLst>
                                          <p:attrName>style.color</p:attrName>
                                        </p:attrNameLst>
                                      </p:cBhvr>
                                      <p:to>
                                        <a:schemeClr val="accent2"/>
                                      </p:to>
                                    </p:animClr>
                                  </p:childTnLst>
                                </p:cTn>
                              </p:par>
                            </p:childTnLst>
                          </p:cTn>
                        </p:par>
                        <p:par>
                          <p:cTn id="71" fill="hold">
                            <p:stCondLst>
                              <p:cond delay="2500"/>
                            </p:stCondLst>
                            <p:childTnLst>
                              <p:par>
                                <p:cTn id="72" presetID="10" presetClass="entr" presetSubtype="0" fill="hold" grpId="0" nodeType="afterEffect">
                                  <p:stCondLst>
                                    <p:cond delay="0"/>
                                  </p:stCondLst>
                                  <p:childTnLst>
                                    <p:set>
                                      <p:cBhvr>
                                        <p:cTn id="73" dur="1" fill="hold">
                                          <p:stCondLst>
                                            <p:cond delay="0"/>
                                          </p:stCondLst>
                                        </p:cTn>
                                        <p:tgtEl>
                                          <p:spTgt spid="2"/>
                                        </p:tgtEl>
                                        <p:attrNameLst>
                                          <p:attrName>style.visibility</p:attrName>
                                        </p:attrNameLst>
                                      </p:cBhvr>
                                      <p:to>
                                        <p:strVal val="visible"/>
                                      </p:to>
                                    </p:set>
                                    <p:animEffect transition="in" filter="fade">
                                      <p:cBhvr>
                                        <p:cTn id="74" dur="500"/>
                                        <p:tgtEl>
                                          <p:spTgt spid="2"/>
                                        </p:tgtEl>
                                      </p:cBhvr>
                                    </p:animEffect>
                                  </p:childTnLst>
                                </p:cTn>
                              </p:par>
                            </p:childTnLst>
                          </p:cTn>
                        </p:par>
                        <p:par>
                          <p:cTn id="75" fill="hold">
                            <p:stCondLst>
                              <p:cond delay="3000"/>
                            </p:stCondLst>
                            <p:childTnLst>
                              <p:par>
                                <p:cTn id="76" presetID="21" presetClass="entr" presetSubtype="1" fill="hold" grpId="0" nodeType="afterEffect">
                                  <p:stCondLst>
                                    <p:cond delay="0"/>
                                  </p:stCondLst>
                                  <p:childTnLst>
                                    <p:set>
                                      <p:cBhvr>
                                        <p:cTn id="77" dur="1" fill="hold">
                                          <p:stCondLst>
                                            <p:cond delay="0"/>
                                          </p:stCondLst>
                                        </p:cTn>
                                        <p:tgtEl>
                                          <p:spTgt spid="35"/>
                                        </p:tgtEl>
                                        <p:attrNameLst>
                                          <p:attrName>style.visibility</p:attrName>
                                        </p:attrNameLst>
                                      </p:cBhvr>
                                      <p:to>
                                        <p:strVal val="visible"/>
                                      </p:to>
                                    </p:set>
                                    <p:animEffect transition="in" filter="wheel(1)">
                                      <p:cBhvr>
                                        <p:cTn id="78" dur="1000"/>
                                        <p:tgtEl>
                                          <p:spTgt spid="35"/>
                                        </p:tgtEl>
                                      </p:cBhvr>
                                    </p:animEffect>
                                  </p:childTnLst>
                                </p:cTn>
                              </p:par>
                            </p:childTnLst>
                          </p:cTn>
                        </p:par>
                        <p:par>
                          <p:cTn id="79" fill="hold">
                            <p:stCondLst>
                              <p:cond delay="4000"/>
                            </p:stCondLst>
                            <p:childTnLst>
                              <p:par>
                                <p:cTn id="80" presetID="10" presetClass="entr" presetSubtype="0" fill="hold" nodeType="afterEffect">
                                  <p:stCondLst>
                                    <p:cond delay="0"/>
                                  </p:stCondLst>
                                  <p:childTnLst>
                                    <p:set>
                                      <p:cBhvr>
                                        <p:cTn id="81" dur="1" fill="hold">
                                          <p:stCondLst>
                                            <p:cond delay="0"/>
                                          </p:stCondLst>
                                        </p:cTn>
                                        <p:tgtEl>
                                          <p:spTgt spid="65"/>
                                        </p:tgtEl>
                                        <p:attrNameLst>
                                          <p:attrName>style.visibility</p:attrName>
                                        </p:attrNameLst>
                                      </p:cBhvr>
                                      <p:to>
                                        <p:strVal val="visible"/>
                                      </p:to>
                                    </p:set>
                                    <p:animEffect transition="in" filter="fade">
                                      <p:cBhvr>
                                        <p:cTn id="82" dur="500"/>
                                        <p:tgtEl>
                                          <p:spTgt spid="65"/>
                                        </p:tgtEl>
                                      </p:cBhvr>
                                    </p:animEffect>
                                  </p:childTnLst>
                                </p:cTn>
                              </p:par>
                              <p:par>
                                <p:cTn id="83" presetID="10" presetClass="entr" presetSubtype="0" fill="hold" nodeType="withEffect">
                                  <p:stCondLst>
                                    <p:cond delay="250"/>
                                  </p:stCondLst>
                                  <p:childTnLst>
                                    <p:set>
                                      <p:cBhvr>
                                        <p:cTn id="84" dur="1" fill="hold">
                                          <p:stCondLst>
                                            <p:cond delay="0"/>
                                          </p:stCondLst>
                                        </p:cTn>
                                        <p:tgtEl>
                                          <p:spTgt spid="74"/>
                                        </p:tgtEl>
                                        <p:attrNameLst>
                                          <p:attrName>style.visibility</p:attrName>
                                        </p:attrNameLst>
                                      </p:cBhvr>
                                      <p:to>
                                        <p:strVal val="visible"/>
                                      </p:to>
                                    </p:set>
                                    <p:animEffect transition="in" filter="fade">
                                      <p:cBhvr>
                                        <p:cTn id="85" dur="500"/>
                                        <p:tgtEl>
                                          <p:spTgt spid="74"/>
                                        </p:tgtEl>
                                      </p:cBhvr>
                                    </p:animEffect>
                                  </p:childTnLst>
                                </p:cTn>
                              </p:par>
                              <p:par>
                                <p:cTn id="86" presetID="10" presetClass="entr" presetSubtype="0" fill="hold" nodeType="withEffect">
                                  <p:stCondLst>
                                    <p:cond delay="500"/>
                                  </p:stCondLst>
                                  <p:childTnLst>
                                    <p:set>
                                      <p:cBhvr>
                                        <p:cTn id="87" dur="1" fill="hold">
                                          <p:stCondLst>
                                            <p:cond delay="0"/>
                                          </p:stCondLst>
                                        </p:cTn>
                                        <p:tgtEl>
                                          <p:spTgt spid="77"/>
                                        </p:tgtEl>
                                        <p:attrNameLst>
                                          <p:attrName>style.visibility</p:attrName>
                                        </p:attrNameLst>
                                      </p:cBhvr>
                                      <p:to>
                                        <p:strVal val="visible"/>
                                      </p:to>
                                    </p:set>
                                    <p:animEffect transition="in" filter="fade">
                                      <p:cBhvr>
                                        <p:cTn id="88" dur="500"/>
                                        <p:tgtEl>
                                          <p:spTgt spid="77"/>
                                        </p:tgtEl>
                                      </p:cBhvr>
                                    </p:animEffect>
                                  </p:childTnLst>
                                </p:cTn>
                              </p:par>
                              <p:par>
                                <p:cTn id="89" presetID="10" presetClass="entr" presetSubtype="0" fill="hold" nodeType="withEffect">
                                  <p:stCondLst>
                                    <p:cond delay="750"/>
                                  </p:stCondLst>
                                  <p:childTnLst>
                                    <p:set>
                                      <p:cBhvr>
                                        <p:cTn id="90" dur="1" fill="hold">
                                          <p:stCondLst>
                                            <p:cond delay="0"/>
                                          </p:stCondLst>
                                        </p:cTn>
                                        <p:tgtEl>
                                          <p:spTgt spid="62"/>
                                        </p:tgtEl>
                                        <p:attrNameLst>
                                          <p:attrName>style.visibility</p:attrName>
                                        </p:attrNameLst>
                                      </p:cBhvr>
                                      <p:to>
                                        <p:strVal val="visible"/>
                                      </p:to>
                                    </p:set>
                                    <p:animEffect transition="in" filter="fade">
                                      <p:cBhvr>
                                        <p:cTn id="91" dur="500"/>
                                        <p:tgtEl>
                                          <p:spTgt spid="62"/>
                                        </p:tgtEl>
                                      </p:cBhvr>
                                    </p:animEffect>
                                  </p:childTnLst>
                                </p:cTn>
                              </p:par>
                              <p:par>
                                <p:cTn id="92" presetID="10" presetClass="entr" presetSubtype="0" fill="hold" nodeType="withEffect">
                                  <p:stCondLst>
                                    <p:cond delay="1000"/>
                                  </p:stCondLst>
                                  <p:childTnLst>
                                    <p:set>
                                      <p:cBhvr>
                                        <p:cTn id="93" dur="1" fill="hold">
                                          <p:stCondLst>
                                            <p:cond delay="0"/>
                                          </p:stCondLst>
                                        </p:cTn>
                                        <p:tgtEl>
                                          <p:spTgt spid="80"/>
                                        </p:tgtEl>
                                        <p:attrNameLst>
                                          <p:attrName>style.visibility</p:attrName>
                                        </p:attrNameLst>
                                      </p:cBhvr>
                                      <p:to>
                                        <p:strVal val="visible"/>
                                      </p:to>
                                    </p:set>
                                    <p:animEffect transition="in" filter="fade">
                                      <p:cBhvr>
                                        <p:cTn id="94" dur="500"/>
                                        <p:tgtEl>
                                          <p:spTgt spid="80"/>
                                        </p:tgtEl>
                                      </p:cBhvr>
                                    </p:animEffect>
                                  </p:childTnLst>
                                </p:cTn>
                              </p:par>
                              <p:par>
                                <p:cTn id="95" presetID="10" presetClass="entr" presetSubtype="0" fill="hold" nodeType="withEffect">
                                  <p:stCondLst>
                                    <p:cond delay="1250"/>
                                  </p:stCondLst>
                                  <p:childTnLst>
                                    <p:set>
                                      <p:cBhvr>
                                        <p:cTn id="96" dur="1" fill="hold">
                                          <p:stCondLst>
                                            <p:cond delay="0"/>
                                          </p:stCondLst>
                                        </p:cTn>
                                        <p:tgtEl>
                                          <p:spTgt spid="71"/>
                                        </p:tgtEl>
                                        <p:attrNameLst>
                                          <p:attrName>style.visibility</p:attrName>
                                        </p:attrNameLst>
                                      </p:cBhvr>
                                      <p:to>
                                        <p:strVal val="visible"/>
                                      </p:to>
                                    </p:set>
                                    <p:animEffect transition="in" filter="fade">
                                      <p:cBhvr>
                                        <p:cTn id="97"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6" grpId="0" animBg="1"/>
      <p:bldP spid="26" grpId="1" animBg="1"/>
      <p:bldP spid="27" grpId="0"/>
      <p:bldP spid="27" grpId="1"/>
      <p:bldP spid="28" grpId="0"/>
      <p:bldP spid="28" grpId="1"/>
      <p:bldP spid="52" grpId="0"/>
      <p:bldP spid="53" grpId="0"/>
      <p:bldP spid="54" grpId="0"/>
      <p:bldP spid="55" grpId="0"/>
      <p:bldP spid="56" grpId="0"/>
      <p:bldP spid="57" grpId="0"/>
      <p:bldP spid="2" grpId="0" animBg="1"/>
      <p:bldP spid="35" grpId="0" animBg="1"/>
      <p:bldP spid="83" grpId="0"/>
      <p:bldP spid="84" grpId="0"/>
      <p:bldP spid="85" grpId="0"/>
      <p:bldP spid="8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flipH="1">
            <a:off x="4848521" y="1614471"/>
            <a:ext cx="1238250" cy="2250552"/>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4848522" y="3865022"/>
            <a:ext cx="247650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flipV="1">
            <a:off x="6086772" y="1614471"/>
            <a:ext cx="1238250" cy="2250552"/>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4" name="椭圆 23"/>
          <p:cNvSpPr/>
          <p:nvPr/>
        </p:nvSpPr>
        <p:spPr>
          <a:xfrm>
            <a:off x="781479" y="1131226"/>
            <a:ext cx="143333" cy="133471"/>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grpSp>
        <p:nvGrpSpPr>
          <p:cNvPr id="41" name="组合 40"/>
          <p:cNvGrpSpPr/>
          <p:nvPr/>
        </p:nvGrpSpPr>
        <p:grpSpPr>
          <a:xfrm>
            <a:off x="725614" y="948350"/>
            <a:ext cx="1802563" cy="749550"/>
            <a:chOff x="217612" y="3052317"/>
            <a:chExt cx="1802563" cy="749550"/>
          </a:xfrm>
        </p:grpSpPr>
        <p:sp>
          <p:nvSpPr>
            <p:cNvPr id="42" name="矩形 41"/>
            <p:cNvSpPr/>
            <p:nvPr/>
          </p:nvSpPr>
          <p:spPr>
            <a:xfrm>
              <a:off x="217612" y="3203817"/>
              <a:ext cx="1802563" cy="5980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lumMod val="85000"/>
                      <a:lumOff val="15000"/>
                    </a:schemeClr>
                  </a:solidFill>
                  <a:latin typeface="Arial" pitchFamily="34" charset="0"/>
                  <a:ea typeface="微软雅黑" pitchFamily="34" charset="-122"/>
                  <a:cs typeface="Arial" pitchFamily="34" charset="0"/>
                </a:rPr>
                <a:t>COMPETENCE</a:t>
              </a:r>
              <a:endParaRPr lang="zh-CN" altLang="en-US" sz="1200" dirty="0">
                <a:solidFill>
                  <a:schemeClr val="tx1">
                    <a:lumMod val="85000"/>
                    <a:lumOff val="15000"/>
                  </a:schemeClr>
                </a:solidFill>
                <a:latin typeface="Arial" pitchFamily="34" charset="0"/>
                <a:ea typeface="微软雅黑" pitchFamily="34" charset="-122"/>
                <a:cs typeface="Arial" pitchFamily="34" charset="0"/>
              </a:endParaRPr>
            </a:p>
          </p:txBody>
        </p:sp>
        <p:sp>
          <p:nvSpPr>
            <p:cNvPr id="58" name="矩形 57"/>
            <p:cNvSpPr/>
            <p:nvPr/>
          </p:nvSpPr>
          <p:spPr>
            <a:xfrm>
              <a:off x="588018" y="3052317"/>
              <a:ext cx="1098311"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tx1">
                      <a:lumMod val="85000"/>
                      <a:lumOff val="15000"/>
                    </a:schemeClr>
                  </a:solidFill>
                  <a:latin typeface="Arial" pitchFamily="34" charset="0"/>
                  <a:ea typeface="微软雅黑" pitchFamily="34" charset="-122"/>
                  <a:cs typeface="Arial" pitchFamily="34" charset="0"/>
                </a:rPr>
                <a:t>胜任能力</a:t>
              </a:r>
            </a:p>
          </p:txBody>
        </p:sp>
      </p:grpSp>
      <p:sp>
        <p:nvSpPr>
          <p:cNvPr id="40" name="椭圆 39"/>
          <p:cNvSpPr/>
          <p:nvPr/>
        </p:nvSpPr>
        <p:spPr>
          <a:xfrm>
            <a:off x="781479" y="1843145"/>
            <a:ext cx="143333" cy="133471"/>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grpSp>
        <p:nvGrpSpPr>
          <p:cNvPr id="43" name="组合 42"/>
          <p:cNvGrpSpPr/>
          <p:nvPr/>
        </p:nvGrpSpPr>
        <p:grpSpPr>
          <a:xfrm>
            <a:off x="5469132" y="1027158"/>
            <a:ext cx="1255667" cy="1174624"/>
            <a:chOff x="5339861" y="1681431"/>
            <a:chExt cx="808977" cy="756766"/>
          </a:xfrm>
        </p:grpSpPr>
        <p:sp>
          <p:nvSpPr>
            <p:cNvPr id="44" name="椭圆 43"/>
            <p:cNvSpPr/>
            <p:nvPr/>
          </p:nvSpPr>
          <p:spPr>
            <a:xfrm>
              <a:off x="5359399" y="1681431"/>
              <a:ext cx="756766" cy="756766"/>
            </a:xfrm>
            <a:prstGeom prst="ellipse">
              <a:avLst/>
            </a:prstGeom>
            <a:solidFill>
              <a:srgbClr val="C00000"/>
            </a:solidFill>
            <a:ln>
              <a:no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45" name="文本框 44"/>
            <p:cNvSpPr txBox="1"/>
            <p:nvPr/>
          </p:nvSpPr>
          <p:spPr>
            <a:xfrm>
              <a:off x="5339861" y="1875702"/>
              <a:ext cx="808977" cy="416407"/>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战略</a:t>
              </a:r>
              <a:endParaRPr lang="en-US" altLang="zh-CN" dirty="0">
                <a:solidFill>
                  <a:schemeClr val="bg1"/>
                </a:solidFill>
                <a:latin typeface="微软雅黑" panose="020B0503020204020204" pitchFamily="34" charset="-122"/>
                <a:ea typeface="微软雅黑" panose="020B0503020204020204" pitchFamily="34" charset="-122"/>
              </a:endParaRPr>
            </a:p>
            <a:p>
              <a:pPr algn="ctr"/>
              <a:r>
                <a:rPr lang="zh-CN" altLang="en-US" dirty="0">
                  <a:solidFill>
                    <a:schemeClr val="bg1"/>
                  </a:solidFill>
                  <a:latin typeface="微软雅黑" panose="020B0503020204020204" pitchFamily="34" charset="-122"/>
                  <a:ea typeface="微软雅黑" panose="020B0503020204020204" pitchFamily="34" charset="-122"/>
                </a:rPr>
                <a:t>执行力</a:t>
              </a:r>
            </a:p>
          </p:txBody>
        </p:sp>
      </p:grpSp>
      <p:grpSp>
        <p:nvGrpSpPr>
          <p:cNvPr id="46" name="组合 45"/>
          <p:cNvGrpSpPr/>
          <p:nvPr/>
        </p:nvGrpSpPr>
        <p:grpSpPr>
          <a:xfrm>
            <a:off x="4220688" y="3277710"/>
            <a:ext cx="1255667" cy="1174624"/>
            <a:chOff x="5354775" y="1681431"/>
            <a:chExt cx="808977" cy="756766"/>
          </a:xfrm>
        </p:grpSpPr>
        <p:sp>
          <p:nvSpPr>
            <p:cNvPr id="47" name="椭圆 46"/>
            <p:cNvSpPr/>
            <p:nvPr/>
          </p:nvSpPr>
          <p:spPr>
            <a:xfrm>
              <a:off x="5359399" y="1681431"/>
              <a:ext cx="756766" cy="756766"/>
            </a:xfrm>
            <a:prstGeom prst="ellipse">
              <a:avLst/>
            </a:prstGeom>
            <a:solidFill>
              <a:schemeClr val="tx1">
                <a:lumMod val="85000"/>
                <a:lumOff val="15000"/>
              </a:schemeClr>
            </a:solidFill>
            <a:ln>
              <a:no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8" name="文本框 44"/>
            <p:cNvSpPr txBox="1"/>
            <p:nvPr/>
          </p:nvSpPr>
          <p:spPr>
            <a:xfrm>
              <a:off x="5354775" y="1875702"/>
              <a:ext cx="808977" cy="416407"/>
            </a:xfrm>
            <a:prstGeom prst="rect">
              <a:avLst/>
            </a:prstGeom>
            <a:noFill/>
          </p:spPr>
          <p:txBody>
            <a:bodyPr wrap="square" rtlCol="0">
              <a:spAutoFit/>
            </a:bodyPr>
            <a:lstStyle/>
            <a:p>
              <a:pPr algn="ctr"/>
              <a:r>
                <a:rPr lang="zh-CN" altLang="en-US" dirty="0">
                  <a:solidFill>
                    <a:schemeClr val="bg1"/>
                  </a:solidFill>
                  <a:latin typeface="Arial" pitchFamily="34" charset="0"/>
                  <a:ea typeface="微软雅黑" pitchFamily="34" charset="-122"/>
                  <a:cs typeface="Arial" pitchFamily="34" charset="0"/>
                </a:rPr>
                <a:t>制度</a:t>
              </a:r>
              <a:endParaRPr lang="en-US" altLang="zh-CN" dirty="0">
                <a:solidFill>
                  <a:schemeClr val="bg1"/>
                </a:solidFill>
                <a:latin typeface="Arial" pitchFamily="34" charset="0"/>
                <a:ea typeface="微软雅黑" pitchFamily="34" charset="-122"/>
                <a:cs typeface="Arial" pitchFamily="34" charset="0"/>
              </a:endParaRPr>
            </a:p>
            <a:p>
              <a:pPr algn="ctr"/>
              <a:r>
                <a:rPr lang="zh-CN" altLang="en-US" dirty="0">
                  <a:solidFill>
                    <a:schemeClr val="bg1"/>
                  </a:solidFill>
                  <a:latin typeface="Arial" pitchFamily="34" charset="0"/>
                  <a:ea typeface="微软雅黑" pitchFamily="34" charset="-122"/>
                  <a:cs typeface="Arial" pitchFamily="34" charset="0"/>
                </a:rPr>
                <a:t>执行力</a:t>
              </a:r>
            </a:p>
          </p:txBody>
        </p:sp>
      </p:grpSp>
      <p:grpSp>
        <p:nvGrpSpPr>
          <p:cNvPr id="49" name="组合 48"/>
          <p:cNvGrpSpPr/>
          <p:nvPr/>
        </p:nvGrpSpPr>
        <p:grpSpPr>
          <a:xfrm>
            <a:off x="6747950" y="3280648"/>
            <a:ext cx="1255667" cy="1174624"/>
            <a:chOff x="5354775" y="1681431"/>
            <a:chExt cx="808977" cy="756766"/>
          </a:xfrm>
        </p:grpSpPr>
        <p:sp>
          <p:nvSpPr>
            <p:cNvPr id="50" name="椭圆 49"/>
            <p:cNvSpPr/>
            <p:nvPr/>
          </p:nvSpPr>
          <p:spPr>
            <a:xfrm>
              <a:off x="5359399" y="1681431"/>
              <a:ext cx="756766" cy="756766"/>
            </a:xfrm>
            <a:prstGeom prst="ellipse">
              <a:avLst/>
            </a:prstGeom>
            <a:solidFill>
              <a:schemeClr val="tx1">
                <a:lumMod val="85000"/>
                <a:lumOff val="15000"/>
              </a:schemeClr>
            </a:solidFill>
            <a:ln>
              <a:no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1" name="文本框 44"/>
            <p:cNvSpPr txBox="1"/>
            <p:nvPr/>
          </p:nvSpPr>
          <p:spPr>
            <a:xfrm>
              <a:off x="5354775" y="1875702"/>
              <a:ext cx="808977" cy="416407"/>
            </a:xfrm>
            <a:prstGeom prst="rect">
              <a:avLst/>
            </a:prstGeom>
            <a:noFill/>
          </p:spPr>
          <p:txBody>
            <a:bodyPr wrap="square" rtlCol="0">
              <a:spAutoFit/>
            </a:bodyPr>
            <a:lstStyle/>
            <a:p>
              <a:pPr algn="ctr"/>
              <a:r>
                <a:rPr lang="zh-CN" altLang="en-US" dirty="0">
                  <a:solidFill>
                    <a:schemeClr val="bg1"/>
                  </a:solidFill>
                  <a:latin typeface="Arial" pitchFamily="34" charset="0"/>
                  <a:ea typeface="微软雅黑" pitchFamily="34" charset="-122"/>
                  <a:cs typeface="Arial" pitchFamily="34" charset="0"/>
                </a:rPr>
                <a:t>应急</a:t>
              </a:r>
              <a:endParaRPr lang="en-US" altLang="zh-CN" dirty="0">
                <a:solidFill>
                  <a:schemeClr val="bg1"/>
                </a:solidFill>
                <a:latin typeface="Arial" pitchFamily="34" charset="0"/>
                <a:ea typeface="微软雅黑" pitchFamily="34" charset="-122"/>
                <a:cs typeface="Arial" pitchFamily="34" charset="0"/>
              </a:endParaRPr>
            </a:p>
            <a:p>
              <a:pPr algn="ctr"/>
              <a:r>
                <a:rPr lang="zh-CN" altLang="en-US" dirty="0">
                  <a:solidFill>
                    <a:schemeClr val="bg1"/>
                  </a:solidFill>
                  <a:latin typeface="Arial" pitchFamily="34" charset="0"/>
                  <a:ea typeface="微软雅黑" pitchFamily="34" charset="-122"/>
                  <a:cs typeface="Arial" pitchFamily="34" charset="0"/>
                </a:rPr>
                <a:t>执行力</a:t>
              </a:r>
            </a:p>
          </p:txBody>
        </p:sp>
      </p:grpSp>
      <p:sp>
        <p:nvSpPr>
          <p:cNvPr id="59" name="TextBox 11"/>
          <p:cNvSpPr txBox="1"/>
          <p:nvPr/>
        </p:nvSpPr>
        <p:spPr>
          <a:xfrm>
            <a:off x="5444498" y="2630309"/>
            <a:ext cx="1261605" cy="830997"/>
          </a:xfrm>
          <a:prstGeom prst="rect">
            <a:avLst/>
          </a:prstGeom>
          <a:noFill/>
        </p:spPr>
        <p:txBody>
          <a:bodyPr wrap="square" rtlCol="0">
            <a:spAutoFit/>
          </a:bodyPr>
          <a:lstStyle/>
          <a:p>
            <a:pPr algn="ctr">
              <a:lnSpc>
                <a:spcPct val="120000"/>
              </a:lnSpc>
            </a:pPr>
            <a:r>
              <a:rPr lang="zh-CN" altLang="en-US" sz="1000" dirty="0">
                <a:solidFill>
                  <a:schemeClr val="tx1">
                    <a:lumMod val="85000"/>
                    <a:lumOff val="15000"/>
                  </a:schemeClr>
                </a:solidFill>
                <a:latin typeface="微软雅黑" panose="020B0503020204020204" pitchFamily="34" charset="-122"/>
                <a:ea typeface="微软雅黑" panose="020B0503020204020204" pitchFamily="34" charset="-122"/>
              </a:rPr>
              <a:t>执行力是</a:t>
            </a:r>
            <a:endParaRPr lang="en-US" altLang="zh-CN" sz="1000" dirty="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pPr>
            <a:r>
              <a:rPr lang="zh-CN" altLang="en-US" sz="1000" dirty="0">
                <a:solidFill>
                  <a:schemeClr val="tx1">
                    <a:lumMod val="85000"/>
                    <a:lumOff val="15000"/>
                  </a:schemeClr>
                </a:solidFill>
                <a:latin typeface="微软雅黑" panose="020B0503020204020204" pitchFamily="34" charset="-122"/>
                <a:ea typeface="微软雅黑" panose="020B0503020204020204" pitchFamily="34" charset="-122"/>
              </a:rPr>
              <a:t>项目成功的核</a:t>
            </a:r>
            <a:endParaRPr lang="en-US" altLang="zh-CN" sz="1000" dirty="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pPr>
            <a:r>
              <a:rPr lang="zh-CN" altLang="en-US" sz="1000" dirty="0">
                <a:solidFill>
                  <a:schemeClr val="tx1">
                    <a:lumMod val="85000"/>
                    <a:lumOff val="15000"/>
                  </a:schemeClr>
                </a:solidFill>
                <a:latin typeface="微软雅黑" panose="020B0503020204020204" pitchFamily="34" charset="-122"/>
                <a:ea typeface="微软雅黑" panose="020B0503020204020204" pitchFamily="34" charset="-122"/>
              </a:rPr>
              <a:t> 心因素，如何能 切实可行的执行务</a:t>
            </a:r>
            <a:endParaRPr lang="zh-CN" altLang="en-US" sz="11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0" name="TextBox 11"/>
          <p:cNvSpPr txBox="1"/>
          <p:nvPr/>
        </p:nvSpPr>
        <p:spPr>
          <a:xfrm>
            <a:off x="5192021" y="566625"/>
            <a:ext cx="1914245" cy="461665"/>
          </a:xfrm>
          <a:prstGeom prst="rect">
            <a:avLst/>
          </a:prstGeom>
          <a:noFill/>
        </p:spPr>
        <p:txBody>
          <a:bodyPr wrap="square" rtlCol="0">
            <a:spAutoFit/>
          </a:bodyPr>
          <a:lstStyle/>
          <a:p>
            <a:pPr>
              <a:lnSpc>
                <a:spcPct val="120000"/>
              </a:lnSpc>
            </a:pPr>
            <a:r>
              <a:rPr lang="zh-CN" altLang="en-US" sz="1000" dirty="0">
                <a:solidFill>
                  <a:schemeClr val="tx1">
                    <a:lumMod val="85000"/>
                    <a:lumOff val="15000"/>
                  </a:schemeClr>
                </a:solidFill>
                <a:latin typeface="微软雅黑" panose="020B0503020204020204" pitchFamily="34" charset="-122"/>
                <a:ea typeface="微软雅黑" panose="020B0503020204020204" pitchFamily="34" charset="-122"/>
              </a:rPr>
              <a:t>执行力是项目成功的核心因素，如何能 切实可行的执行务</a:t>
            </a:r>
            <a:endParaRPr lang="zh-CN" altLang="en-US" sz="11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1" name="TextBox 11"/>
          <p:cNvSpPr txBox="1"/>
          <p:nvPr/>
        </p:nvSpPr>
        <p:spPr>
          <a:xfrm>
            <a:off x="3891400" y="4549232"/>
            <a:ext cx="1914245" cy="461665"/>
          </a:xfrm>
          <a:prstGeom prst="rect">
            <a:avLst/>
          </a:prstGeom>
          <a:noFill/>
        </p:spPr>
        <p:txBody>
          <a:bodyPr wrap="square" rtlCol="0">
            <a:spAutoFit/>
          </a:bodyPr>
          <a:lstStyle/>
          <a:p>
            <a:pPr>
              <a:lnSpc>
                <a:spcPct val="120000"/>
              </a:lnSpc>
            </a:pPr>
            <a:r>
              <a:rPr lang="zh-CN" altLang="en-US" sz="1000" dirty="0">
                <a:solidFill>
                  <a:schemeClr val="tx1">
                    <a:lumMod val="85000"/>
                    <a:lumOff val="15000"/>
                  </a:schemeClr>
                </a:solidFill>
                <a:latin typeface="微软雅黑" panose="020B0503020204020204" pitchFamily="34" charset="-122"/>
                <a:ea typeface="微软雅黑" panose="020B0503020204020204" pitchFamily="34" charset="-122"/>
              </a:rPr>
              <a:t>执行力是项目成功的核心因素，如何能 切实可行的执行务</a:t>
            </a:r>
            <a:endParaRPr lang="zh-CN" altLang="en-US" sz="11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8" name="TextBox 11"/>
          <p:cNvSpPr txBox="1"/>
          <p:nvPr/>
        </p:nvSpPr>
        <p:spPr>
          <a:xfrm>
            <a:off x="6418660" y="4525653"/>
            <a:ext cx="1914245" cy="461665"/>
          </a:xfrm>
          <a:prstGeom prst="rect">
            <a:avLst/>
          </a:prstGeom>
          <a:noFill/>
        </p:spPr>
        <p:txBody>
          <a:bodyPr wrap="square" rtlCol="0">
            <a:spAutoFit/>
          </a:bodyPr>
          <a:lstStyle/>
          <a:p>
            <a:pPr>
              <a:lnSpc>
                <a:spcPct val="120000"/>
              </a:lnSpc>
            </a:pPr>
            <a:r>
              <a:rPr lang="zh-CN" altLang="en-US" sz="1000" dirty="0">
                <a:solidFill>
                  <a:schemeClr val="tx1">
                    <a:lumMod val="85000"/>
                    <a:lumOff val="15000"/>
                  </a:schemeClr>
                </a:solidFill>
                <a:latin typeface="微软雅黑" panose="020B0503020204020204" pitchFamily="34" charset="-122"/>
                <a:ea typeface="微软雅黑" panose="020B0503020204020204" pitchFamily="34" charset="-122"/>
              </a:rPr>
              <a:t>执行力是项目成功的核心因素，如何能 切实可行的执行务</a:t>
            </a:r>
            <a:endParaRPr lang="zh-CN" altLang="en-US" sz="11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9" name="矩形 68"/>
          <p:cNvSpPr/>
          <p:nvPr/>
        </p:nvSpPr>
        <p:spPr>
          <a:xfrm>
            <a:off x="990019" y="1649397"/>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核心竞争力</a:t>
            </a:r>
          </a:p>
        </p:txBody>
      </p:sp>
      <p:sp>
        <p:nvSpPr>
          <p:cNvPr id="70" name="矩形 69"/>
          <p:cNvSpPr/>
          <p:nvPr/>
        </p:nvSpPr>
        <p:spPr>
          <a:xfrm>
            <a:off x="686601" y="1921006"/>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DUTY</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85" name="矩形 84"/>
          <p:cNvSpPr/>
          <p:nvPr/>
        </p:nvSpPr>
        <p:spPr>
          <a:xfrm>
            <a:off x="847694" y="2333982"/>
            <a:ext cx="1499269"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执行力</a:t>
            </a:r>
          </a:p>
        </p:txBody>
      </p:sp>
      <p:sp>
        <p:nvSpPr>
          <p:cNvPr id="86" name="矩形 85"/>
          <p:cNvSpPr/>
          <p:nvPr/>
        </p:nvSpPr>
        <p:spPr>
          <a:xfrm>
            <a:off x="687603" y="2605591"/>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EXECUTIVE FORCE</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87" name="矩形 86"/>
          <p:cNvSpPr/>
          <p:nvPr/>
        </p:nvSpPr>
        <p:spPr>
          <a:xfrm>
            <a:off x="978320" y="3628338"/>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团队合作</a:t>
            </a:r>
          </a:p>
        </p:txBody>
      </p:sp>
      <p:sp>
        <p:nvSpPr>
          <p:cNvPr id="88" name="矩形 87"/>
          <p:cNvSpPr/>
          <p:nvPr/>
        </p:nvSpPr>
        <p:spPr>
          <a:xfrm>
            <a:off x="687603" y="3899949"/>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TEAMWORK</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89" name="矩形 88"/>
          <p:cNvSpPr/>
          <p:nvPr/>
        </p:nvSpPr>
        <p:spPr>
          <a:xfrm>
            <a:off x="978321" y="2980803"/>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协调能力</a:t>
            </a:r>
          </a:p>
        </p:txBody>
      </p:sp>
      <p:sp>
        <p:nvSpPr>
          <p:cNvPr id="90" name="矩形 89"/>
          <p:cNvSpPr/>
          <p:nvPr/>
        </p:nvSpPr>
        <p:spPr>
          <a:xfrm>
            <a:off x="687603" y="3252412"/>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COORDINATION</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91" name="矩形 90"/>
          <p:cNvSpPr/>
          <p:nvPr/>
        </p:nvSpPr>
        <p:spPr>
          <a:xfrm>
            <a:off x="978320" y="4326465"/>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专业技能</a:t>
            </a:r>
          </a:p>
        </p:txBody>
      </p:sp>
      <p:sp>
        <p:nvSpPr>
          <p:cNvPr id="92" name="矩形 91"/>
          <p:cNvSpPr/>
          <p:nvPr/>
        </p:nvSpPr>
        <p:spPr>
          <a:xfrm>
            <a:off x="687603" y="4598074"/>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SKILL</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93" name="矩形 92"/>
          <p:cNvSpPr/>
          <p:nvPr/>
        </p:nvSpPr>
        <p:spPr>
          <a:xfrm>
            <a:off x="972966" y="4941680"/>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创新技能</a:t>
            </a:r>
          </a:p>
        </p:txBody>
      </p:sp>
      <p:sp>
        <p:nvSpPr>
          <p:cNvPr id="94" name="矩形 93"/>
          <p:cNvSpPr/>
          <p:nvPr/>
        </p:nvSpPr>
        <p:spPr>
          <a:xfrm>
            <a:off x="682248" y="5213291"/>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LNNOVATION</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cxnSp>
        <p:nvCxnSpPr>
          <p:cNvPr id="95" name="直接连接符 94"/>
          <p:cNvCxnSpPr/>
          <p:nvPr/>
        </p:nvCxnSpPr>
        <p:spPr>
          <a:xfrm>
            <a:off x="853144" y="1264697"/>
            <a:ext cx="0" cy="3931419"/>
          </a:xfrm>
          <a:prstGeom prst="line">
            <a:avLst/>
          </a:prstGeom>
          <a:ln>
            <a:solidFill>
              <a:schemeClr val="tx1">
                <a:lumMod val="85000"/>
                <a:lumOff val="1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8" name="TextBox 5"/>
          <p:cNvSpPr txBox="1"/>
          <p:nvPr/>
        </p:nvSpPr>
        <p:spPr>
          <a:xfrm>
            <a:off x="-396502" y="234337"/>
            <a:ext cx="4083350" cy="400110"/>
          </a:xfrm>
          <a:prstGeom prst="rect">
            <a:avLst/>
          </a:prstGeom>
          <a:noFill/>
        </p:spPr>
        <p:txBody>
          <a:bodyPr wrap="square" rtlCol="0">
            <a:spAutoFit/>
          </a:bodyPr>
          <a:lstStyle/>
          <a:p>
            <a:pPr algn="ctr"/>
            <a:r>
              <a:rPr lang="en-US" altLang="zh-CN" sz="2000" kern="200" dirty="0">
                <a:solidFill>
                  <a:srgbClr val="C00000"/>
                </a:solidFill>
                <a:latin typeface="Ebrima" panose="02000000000000000000" pitchFamily="2" charset="0"/>
                <a:ea typeface="Ebrima" panose="02000000000000000000" pitchFamily="2" charset="0"/>
                <a:cs typeface="Ebrima" panose="02000000000000000000" pitchFamily="2" charset="0"/>
              </a:rPr>
              <a:t>RESUME</a:t>
            </a:r>
            <a:endParaRPr lang="zh-CN" altLang="en-US" sz="2000" kern="200" dirty="0">
              <a:solidFill>
                <a:srgbClr val="C00000"/>
              </a:solidFill>
              <a:latin typeface="Ebrima" panose="02000000000000000000" pitchFamily="2" charset="0"/>
              <a:ea typeface="微软雅黑" panose="020B0503020204020204" pitchFamily="34" charset="-122"/>
              <a:cs typeface="Ebrima" panose="02000000000000000000" pitchFamily="2" charset="0"/>
            </a:endParaRPr>
          </a:p>
        </p:txBody>
      </p:sp>
    </p:spTree>
    <p:extLst>
      <p:ext uri="{BB962C8B-B14F-4D97-AF65-F5344CB8AC3E}">
        <p14:creationId xmlns:p14="http://schemas.microsoft.com/office/powerpoint/2010/main" val="23387272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42" presetClass="path" presetSubtype="0" accel="50000" decel="50000" fill="hold" grpId="0" nodeType="afterEffect">
                                  <p:stCondLst>
                                    <p:cond delay="0"/>
                                  </p:stCondLst>
                                  <p:childTnLst>
                                    <p:animMotion origin="layout" path="M -3.61111E-6 -2.22222E-6 L -3.61111E-6 0.1225 " pathEditMode="relative" rAng="0" ptsTypes="AA">
                                      <p:cBhvr>
                                        <p:cTn id="10" dur="1000" fill="hold"/>
                                        <p:tgtEl>
                                          <p:spTgt spid="40"/>
                                        </p:tgtEl>
                                        <p:attrNameLst>
                                          <p:attrName>ppt_x</p:attrName>
                                          <p:attrName>ppt_y</p:attrName>
                                        </p:attrNameLst>
                                      </p:cBhvr>
                                      <p:rCtr x="0" y="6111"/>
                                    </p:animMotion>
                                  </p:childTnLst>
                                </p:cTn>
                              </p:par>
                              <p:par>
                                <p:cTn id="11" presetID="3" presetClass="emph" presetSubtype="2" fill="hold" grpId="0" nodeType="withEffect">
                                  <p:stCondLst>
                                    <p:cond delay="0"/>
                                  </p:stCondLst>
                                  <p:childTnLst>
                                    <p:animClr clrSpc="rgb" dir="cw">
                                      <p:cBhvr override="childStyle">
                                        <p:cTn id="12" dur="1000" fill="hold"/>
                                        <p:tgtEl>
                                          <p:spTgt spid="85"/>
                                        </p:tgtEl>
                                        <p:attrNameLst>
                                          <p:attrName>style.color</p:attrName>
                                        </p:attrNameLst>
                                      </p:cBhvr>
                                      <p:to>
                                        <a:schemeClr val="accent2"/>
                                      </p:to>
                                    </p:animClr>
                                  </p:childTnLst>
                                </p:cTn>
                              </p:par>
                              <p:par>
                                <p:cTn id="13" presetID="3" presetClass="emph" presetSubtype="2" fill="hold" grpId="0" nodeType="withEffect">
                                  <p:stCondLst>
                                    <p:cond delay="0"/>
                                  </p:stCondLst>
                                  <p:childTnLst>
                                    <p:animClr clrSpc="rgb" dir="cw">
                                      <p:cBhvr override="childStyle">
                                        <p:cTn id="14" dur="1000" fill="hold"/>
                                        <p:tgtEl>
                                          <p:spTgt spid="86"/>
                                        </p:tgtEl>
                                        <p:attrNameLst>
                                          <p:attrName>style.color</p:attrName>
                                        </p:attrNameLst>
                                      </p:cBhvr>
                                      <p:to>
                                        <a:schemeClr val="accent2"/>
                                      </p:to>
                                    </p:animClr>
                                  </p:childTnLst>
                                </p:cTn>
                              </p:par>
                            </p:childTnLst>
                          </p:cTn>
                        </p:par>
                        <p:par>
                          <p:cTn id="15" fill="hold">
                            <p:stCondLst>
                              <p:cond delay="1500"/>
                            </p:stCondLst>
                            <p:childTnLst>
                              <p:par>
                                <p:cTn id="16" presetID="10" presetClass="entr" presetSubtype="0" fill="hold" nodeType="afterEffect">
                                  <p:stCondLst>
                                    <p:cond delay="0"/>
                                  </p:stCondLst>
                                  <p:childTnLst>
                                    <p:set>
                                      <p:cBhvr>
                                        <p:cTn id="17" dur="1" fill="hold">
                                          <p:stCondLst>
                                            <p:cond delay="0"/>
                                          </p:stCondLst>
                                        </p:cTn>
                                        <p:tgtEl>
                                          <p:spTgt spid="43"/>
                                        </p:tgtEl>
                                        <p:attrNameLst>
                                          <p:attrName>style.visibility</p:attrName>
                                        </p:attrNameLst>
                                      </p:cBhvr>
                                      <p:to>
                                        <p:strVal val="visible"/>
                                      </p:to>
                                    </p:set>
                                    <p:animEffect transition="in" filter="fade">
                                      <p:cBhvr>
                                        <p:cTn id="18" dur="500"/>
                                        <p:tgtEl>
                                          <p:spTgt spid="43"/>
                                        </p:tgtEl>
                                      </p:cBhvr>
                                    </p:animEffect>
                                  </p:childTnLst>
                                </p:cTn>
                              </p:par>
                            </p:childTnLst>
                          </p:cTn>
                        </p:par>
                        <p:par>
                          <p:cTn id="19" fill="hold">
                            <p:stCondLst>
                              <p:cond delay="2000"/>
                            </p:stCondLst>
                            <p:childTnLst>
                              <p:par>
                                <p:cTn id="20" presetID="22" presetClass="entr" presetSubtype="1"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up)">
                                      <p:cBhvr>
                                        <p:cTn id="22" dur="500"/>
                                        <p:tgtEl>
                                          <p:spTgt spid="8"/>
                                        </p:tgtEl>
                                      </p:cBhvr>
                                    </p:animEffect>
                                  </p:childTnLst>
                                </p:cTn>
                              </p:par>
                            </p:childTnLst>
                          </p:cTn>
                        </p:par>
                        <p:par>
                          <p:cTn id="23" fill="hold">
                            <p:stCondLst>
                              <p:cond delay="2500"/>
                            </p:stCondLst>
                            <p:childTnLst>
                              <p:par>
                                <p:cTn id="24" presetID="10" presetClass="entr" presetSubtype="0" fill="hold" nodeType="after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fade">
                                      <p:cBhvr>
                                        <p:cTn id="26" dur="500"/>
                                        <p:tgtEl>
                                          <p:spTgt spid="46"/>
                                        </p:tgtEl>
                                      </p:cBhvr>
                                    </p:animEffect>
                                  </p:childTnLst>
                                </p:cTn>
                              </p:par>
                            </p:childTnLst>
                          </p:cTn>
                        </p:par>
                        <p:par>
                          <p:cTn id="27" fill="hold">
                            <p:stCondLst>
                              <p:cond delay="3000"/>
                            </p:stCondLst>
                            <p:childTnLst>
                              <p:par>
                                <p:cTn id="28" presetID="22" presetClass="entr" presetSubtype="8" fill="hold"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wipe(left)">
                                      <p:cBhvr>
                                        <p:cTn id="30" dur="500"/>
                                        <p:tgtEl>
                                          <p:spTgt spid="10"/>
                                        </p:tgtEl>
                                      </p:cBhvr>
                                    </p:animEffect>
                                  </p:childTnLst>
                                </p:cTn>
                              </p:par>
                            </p:childTnLst>
                          </p:cTn>
                        </p:par>
                        <p:par>
                          <p:cTn id="31" fill="hold">
                            <p:stCondLst>
                              <p:cond delay="3500"/>
                            </p:stCondLst>
                            <p:childTnLst>
                              <p:par>
                                <p:cTn id="32" presetID="10" presetClass="entr" presetSubtype="0" fill="hold" nodeType="afterEffect">
                                  <p:stCondLst>
                                    <p:cond delay="0"/>
                                  </p:stCondLst>
                                  <p:childTnLst>
                                    <p:set>
                                      <p:cBhvr>
                                        <p:cTn id="33" dur="1" fill="hold">
                                          <p:stCondLst>
                                            <p:cond delay="0"/>
                                          </p:stCondLst>
                                        </p:cTn>
                                        <p:tgtEl>
                                          <p:spTgt spid="49"/>
                                        </p:tgtEl>
                                        <p:attrNameLst>
                                          <p:attrName>style.visibility</p:attrName>
                                        </p:attrNameLst>
                                      </p:cBhvr>
                                      <p:to>
                                        <p:strVal val="visible"/>
                                      </p:to>
                                    </p:set>
                                    <p:animEffect transition="in" filter="fade">
                                      <p:cBhvr>
                                        <p:cTn id="34" dur="500"/>
                                        <p:tgtEl>
                                          <p:spTgt spid="49"/>
                                        </p:tgtEl>
                                      </p:cBhvr>
                                    </p:animEffect>
                                  </p:childTnLst>
                                </p:cTn>
                              </p:par>
                            </p:childTnLst>
                          </p:cTn>
                        </p:par>
                        <p:par>
                          <p:cTn id="35" fill="hold">
                            <p:stCondLst>
                              <p:cond delay="4000"/>
                            </p:stCondLst>
                            <p:childTnLst>
                              <p:par>
                                <p:cTn id="36" presetID="22" presetClass="entr" presetSubtype="4" fill="hold"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wipe(down)">
                                      <p:cBhvr>
                                        <p:cTn id="38" dur="500"/>
                                        <p:tgtEl>
                                          <p:spTgt spid="12"/>
                                        </p:tgtEl>
                                      </p:cBhvr>
                                    </p:animEffect>
                                  </p:childTnLst>
                                </p:cTn>
                              </p:par>
                            </p:childTnLst>
                          </p:cTn>
                        </p:par>
                        <p:par>
                          <p:cTn id="39" fill="hold">
                            <p:stCondLst>
                              <p:cond delay="4500"/>
                            </p:stCondLst>
                            <p:childTnLst>
                              <p:par>
                                <p:cTn id="40" presetID="10" presetClass="entr" presetSubtype="0" fill="hold" grpId="0" nodeType="afterEffect">
                                  <p:stCondLst>
                                    <p:cond delay="0"/>
                                  </p:stCondLst>
                                  <p:iterate type="lt">
                                    <p:tmPct val="3000"/>
                                  </p:iterate>
                                  <p:childTnLst>
                                    <p:set>
                                      <p:cBhvr>
                                        <p:cTn id="41" dur="1" fill="hold">
                                          <p:stCondLst>
                                            <p:cond delay="0"/>
                                          </p:stCondLst>
                                        </p:cTn>
                                        <p:tgtEl>
                                          <p:spTgt spid="59"/>
                                        </p:tgtEl>
                                        <p:attrNameLst>
                                          <p:attrName>style.visibility</p:attrName>
                                        </p:attrNameLst>
                                      </p:cBhvr>
                                      <p:to>
                                        <p:strVal val="visible"/>
                                      </p:to>
                                    </p:set>
                                    <p:animEffect transition="in" filter="fade">
                                      <p:cBhvr>
                                        <p:cTn id="42" dur="500"/>
                                        <p:tgtEl>
                                          <p:spTgt spid="59"/>
                                        </p:tgtEl>
                                      </p:cBhvr>
                                    </p:animEffect>
                                  </p:childTnLst>
                                </p:cTn>
                              </p:par>
                            </p:childTnLst>
                          </p:cTn>
                        </p:par>
                        <p:par>
                          <p:cTn id="43" fill="hold">
                            <p:stCondLst>
                              <p:cond delay="5360"/>
                            </p:stCondLst>
                            <p:childTnLst>
                              <p:par>
                                <p:cTn id="44" presetID="2" presetClass="entr" presetSubtype="2" fill="hold" grpId="0" nodeType="afterEffect">
                                  <p:stCondLst>
                                    <p:cond delay="0"/>
                                  </p:stCondLst>
                                  <p:childTnLst>
                                    <p:set>
                                      <p:cBhvr>
                                        <p:cTn id="45" dur="1" fill="hold">
                                          <p:stCondLst>
                                            <p:cond delay="0"/>
                                          </p:stCondLst>
                                        </p:cTn>
                                        <p:tgtEl>
                                          <p:spTgt spid="60"/>
                                        </p:tgtEl>
                                        <p:attrNameLst>
                                          <p:attrName>style.visibility</p:attrName>
                                        </p:attrNameLst>
                                      </p:cBhvr>
                                      <p:to>
                                        <p:strVal val="visible"/>
                                      </p:to>
                                    </p:set>
                                    <p:anim calcmode="lin" valueType="num">
                                      <p:cBhvr additive="base">
                                        <p:cTn id="46" dur="500" fill="hold"/>
                                        <p:tgtEl>
                                          <p:spTgt spid="60"/>
                                        </p:tgtEl>
                                        <p:attrNameLst>
                                          <p:attrName>ppt_x</p:attrName>
                                        </p:attrNameLst>
                                      </p:cBhvr>
                                      <p:tavLst>
                                        <p:tav tm="0">
                                          <p:val>
                                            <p:strVal val="1+#ppt_w/2"/>
                                          </p:val>
                                        </p:tav>
                                        <p:tav tm="100000">
                                          <p:val>
                                            <p:strVal val="#ppt_x"/>
                                          </p:val>
                                        </p:tav>
                                      </p:tavLst>
                                    </p:anim>
                                    <p:anim calcmode="lin" valueType="num">
                                      <p:cBhvr additive="base">
                                        <p:cTn id="47" dur="500" fill="hold"/>
                                        <p:tgtEl>
                                          <p:spTgt spid="60"/>
                                        </p:tgtEl>
                                        <p:attrNameLst>
                                          <p:attrName>ppt_y</p:attrName>
                                        </p:attrNameLst>
                                      </p:cBhvr>
                                      <p:tavLst>
                                        <p:tav tm="0">
                                          <p:val>
                                            <p:strVal val="#ppt_y"/>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61"/>
                                        </p:tgtEl>
                                        <p:attrNameLst>
                                          <p:attrName>style.visibility</p:attrName>
                                        </p:attrNameLst>
                                      </p:cBhvr>
                                      <p:to>
                                        <p:strVal val="visible"/>
                                      </p:to>
                                    </p:set>
                                    <p:anim calcmode="lin" valueType="num">
                                      <p:cBhvr additive="base">
                                        <p:cTn id="50" dur="500" fill="hold"/>
                                        <p:tgtEl>
                                          <p:spTgt spid="61"/>
                                        </p:tgtEl>
                                        <p:attrNameLst>
                                          <p:attrName>ppt_x</p:attrName>
                                        </p:attrNameLst>
                                      </p:cBhvr>
                                      <p:tavLst>
                                        <p:tav tm="0">
                                          <p:val>
                                            <p:strVal val="#ppt_x"/>
                                          </p:val>
                                        </p:tav>
                                        <p:tav tm="100000">
                                          <p:val>
                                            <p:strVal val="#ppt_x"/>
                                          </p:val>
                                        </p:tav>
                                      </p:tavLst>
                                    </p:anim>
                                    <p:anim calcmode="lin" valueType="num">
                                      <p:cBhvr additive="base">
                                        <p:cTn id="51" dur="500" fill="hold"/>
                                        <p:tgtEl>
                                          <p:spTgt spid="61"/>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68"/>
                                        </p:tgtEl>
                                        <p:attrNameLst>
                                          <p:attrName>style.visibility</p:attrName>
                                        </p:attrNameLst>
                                      </p:cBhvr>
                                      <p:to>
                                        <p:strVal val="visible"/>
                                      </p:to>
                                    </p:set>
                                    <p:anim calcmode="lin" valueType="num">
                                      <p:cBhvr additive="base">
                                        <p:cTn id="54" dur="500" fill="hold"/>
                                        <p:tgtEl>
                                          <p:spTgt spid="68"/>
                                        </p:tgtEl>
                                        <p:attrNameLst>
                                          <p:attrName>ppt_x</p:attrName>
                                        </p:attrNameLst>
                                      </p:cBhvr>
                                      <p:tavLst>
                                        <p:tav tm="0">
                                          <p:val>
                                            <p:strVal val="#ppt_x"/>
                                          </p:val>
                                        </p:tav>
                                        <p:tav tm="100000">
                                          <p:val>
                                            <p:strVal val="#ppt_x"/>
                                          </p:val>
                                        </p:tav>
                                      </p:tavLst>
                                    </p:anim>
                                    <p:anim calcmode="lin" valueType="num">
                                      <p:cBhvr additive="base">
                                        <p:cTn id="55" dur="500" fill="hold"/>
                                        <p:tgtEl>
                                          <p:spTgt spid="6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40" grpId="0" animBg="1"/>
      <p:bldP spid="59" grpId="0"/>
      <p:bldP spid="60" grpId="0"/>
      <p:bldP spid="61" grpId="0"/>
      <p:bldP spid="68" grpId="0"/>
      <p:bldP spid="85" grpId="0"/>
      <p:bldP spid="8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椭圆 23"/>
          <p:cNvSpPr/>
          <p:nvPr/>
        </p:nvSpPr>
        <p:spPr>
          <a:xfrm>
            <a:off x="781479" y="1131226"/>
            <a:ext cx="143333" cy="133471"/>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cxnSp>
        <p:nvCxnSpPr>
          <p:cNvPr id="29" name="直接连接符 28"/>
          <p:cNvCxnSpPr/>
          <p:nvPr/>
        </p:nvCxnSpPr>
        <p:spPr>
          <a:xfrm>
            <a:off x="853144" y="1264697"/>
            <a:ext cx="0" cy="3931419"/>
          </a:xfrm>
          <a:prstGeom prst="line">
            <a:avLst/>
          </a:prstGeom>
          <a:ln>
            <a:solidFill>
              <a:schemeClr val="tx1">
                <a:lumMod val="85000"/>
                <a:lumOff val="1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41" name="组合 40"/>
          <p:cNvGrpSpPr/>
          <p:nvPr/>
        </p:nvGrpSpPr>
        <p:grpSpPr>
          <a:xfrm>
            <a:off x="725614" y="948350"/>
            <a:ext cx="1802563" cy="749550"/>
            <a:chOff x="217612" y="3052317"/>
            <a:chExt cx="1802563" cy="749550"/>
          </a:xfrm>
        </p:grpSpPr>
        <p:sp>
          <p:nvSpPr>
            <p:cNvPr id="42" name="矩形 41"/>
            <p:cNvSpPr/>
            <p:nvPr/>
          </p:nvSpPr>
          <p:spPr>
            <a:xfrm>
              <a:off x="217612" y="3203817"/>
              <a:ext cx="1802563" cy="5980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lumMod val="85000"/>
                      <a:lumOff val="15000"/>
                    </a:schemeClr>
                  </a:solidFill>
                  <a:latin typeface="Arial" pitchFamily="34" charset="0"/>
                  <a:ea typeface="微软雅黑" pitchFamily="34" charset="-122"/>
                  <a:cs typeface="Arial" pitchFamily="34" charset="0"/>
                </a:rPr>
                <a:t>COMPETENCE</a:t>
              </a:r>
              <a:endParaRPr lang="zh-CN" altLang="en-US" sz="1200" dirty="0">
                <a:solidFill>
                  <a:schemeClr val="tx1">
                    <a:lumMod val="85000"/>
                    <a:lumOff val="15000"/>
                  </a:schemeClr>
                </a:solidFill>
                <a:latin typeface="Arial" pitchFamily="34" charset="0"/>
                <a:ea typeface="微软雅黑" pitchFamily="34" charset="-122"/>
                <a:cs typeface="Arial" pitchFamily="34" charset="0"/>
              </a:endParaRPr>
            </a:p>
          </p:txBody>
        </p:sp>
        <p:sp>
          <p:nvSpPr>
            <p:cNvPr id="58" name="矩形 57"/>
            <p:cNvSpPr/>
            <p:nvPr/>
          </p:nvSpPr>
          <p:spPr>
            <a:xfrm>
              <a:off x="588018" y="3052317"/>
              <a:ext cx="1098311"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tx1">
                      <a:lumMod val="85000"/>
                      <a:lumOff val="15000"/>
                    </a:schemeClr>
                  </a:solidFill>
                  <a:latin typeface="Arial" pitchFamily="34" charset="0"/>
                  <a:ea typeface="微软雅黑" pitchFamily="34" charset="-122"/>
                  <a:cs typeface="Arial" pitchFamily="34" charset="0"/>
                </a:rPr>
                <a:t>胜任能力</a:t>
              </a:r>
            </a:p>
          </p:txBody>
        </p:sp>
      </p:grpSp>
      <p:sp>
        <p:nvSpPr>
          <p:cNvPr id="33" name="椭圆 32"/>
          <p:cNvSpPr/>
          <p:nvPr/>
        </p:nvSpPr>
        <p:spPr>
          <a:xfrm>
            <a:off x="781479" y="2548381"/>
            <a:ext cx="143333" cy="133471"/>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sp>
        <p:nvSpPr>
          <p:cNvPr id="34" name="Freeform 679"/>
          <p:cNvSpPr>
            <a:spLocks noEditPoints="1"/>
          </p:cNvSpPr>
          <p:nvPr/>
        </p:nvSpPr>
        <p:spPr bwMode="auto">
          <a:xfrm rot="4026370">
            <a:off x="3707817" y="1402363"/>
            <a:ext cx="951912" cy="952568"/>
          </a:xfrm>
          <a:custGeom>
            <a:avLst/>
            <a:gdLst>
              <a:gd name="T0" fmla="*/ 2147483647 w 1816"/>
              <a:gd name="T1" fmla="*/ 2147483647 h 1816"/>
              <a:gd name="T2" fmla="*/ 2147483647 w 1816"/>
              <a:gd name="T3" fmla="*/ 2147483647 h 1816"/>
              <a:gd name="T4" fmla="*/ 2147483647 w 1816"/>
              <a:gd name="T5" fmla="*/ 2147483647 h 1816"/>
              <a:gd name="T6" fmla="*/ 2147483647 w 1816"/>
              <a:gd name="T7" fmla="*/ 2147483647 h 1816"/>
              <a:gd name="T8" fmla="*/ 2147483647 w 1816"/>
              <a:gd name="T9" fmla="*/ 2147483647 h 1816"/>
              <a:gd name="T10" fmla="*/ 2147483647 w 1816"/>
              <a:gd name="T11" fmla="*/ 2147483647 h 1816"/>
              <a:gd name="T12" fmla="*/ 2147483647 w 1816"/>
              <a:gd name="T13" fmla="*/ 2147483647 h 1816"/>
              <a:gd name="T14" fmla="*/ 2147483647 w 1816"/>
              <a:gd name="T15" fmla="*/ 2147483647 h 1816"/>
              <a:gd name="T16" fmla="*/ 2147483647 w 1816"/>
              <a:gd name="T17" fmla="*/ 2147483647 h 1816"/>
              <a:gd name="T18" fmla="*/ 2147483647 w 1816"/>
              <a:gd name="T19" fmla="*/ 2147483647 h 1816"/>
              <a:gd name="T20" fmla="*/ 2147483647 w 1816"/>
              <a:gd name="T21" fmla="*/ 2147483647 h 1816"/>
              <a:gd name="T22" fmla="*/ 2147483647 w 1816"/>
              <a:gd name="T23" fmla="*/ 2147483647 h 1816"/>
              <a:gd name="T24" fmla="*/ 0 w 1816"/>
              <a:gd name="T25" fmla="*/ 2147483647 h 1816"/>
              <a:gd name="T26" fmla="*/ 2147483647 w 1816"/>
              <a:gd name="T27" fmla="*/ 2147483647 h 1816"/>
              <a:gd name="T28" fmla="*/ 2147483647 w 1816"/>
              <a:gd name="T29" fmla="*/ 2147483647 h 1816"/>
              <a:gd name="T30" fmla="*/ 2147483647 w 1816"/>
              <a:gd name="T31" fmla="*/ 2147483647 h 1816"/>
              <a:gd name="T32" fmla="*/ 2147483647 w 1816"/>
              <a:gd name="T33" fmla="*/ 2147483647 h 1816"/>
              <a:gd name="T34" fmla="*/ 2147483647 w 1816"/>
              <a:gd name="T35" fmla="*/ 2147483647 h 1816"/>
              <a:gd name="T36" fmla="*/ 2147483647 w 1816"/>
              <a:gd name="T37" fmla="*/ 2147483647 h 1816"/>
              <a:gd name="T38" fmla="*/ 2147483647 w 1816"/>
              <a:gd name="T39" fmla="*/ 2147483647 h 1816"/>
              <a:gd name="T40" fmla="*/ 2147483647 w 1816"/>
              <a:gd name="T41" fmla="*/ 2147483647 h 1816"/>
              <a:gd name="T42" fmla="*/ 2147483647 w 1816"/>
              <a:gd name="T43" fmla="*/ 2147483647 h 1816"/>
              <a:gd name="T44" fmla="*/ 2147483647 w 1816"/>
              <a:gd name="T45" fmla="*/ 2147483647 h 1816"/>
              <a:gd name="T46" fmla="*/ 2147483647 w 1816"/>
              <a:gd name="T47" fmla="*/ 2147483647 h 1816"/>
              <a:gd name="T48" fmla="*/ 2147483647 w 1816"/>
              <a:gd name="T49" fmla="*/ 2147483647 h 1816"/>
              <a:gd name="T50" fmla="*/ 2147483647 w 1816"/>
              <a:gd name="T51" fmla="*/ 2147483647 h 1816"/>
              <a:gd name="T52" fmla="*/ 2147483647 w 1816"/>
              <a:gd name="T53" fmla="*/ 2147483647 h 1816"/>
              <a:gd name="T54" fmla="*/ 2147483647 w 1816"/>
              <a:gd name="T55" fmla="*/ 2147483647 h 1816"/>
              <a:gd name="T56" fmla="*/ 2147483647 w 1816"/>
              <a:gd name="T57" fmla="*/ 2147483647 h 1816"/>
              <a:gd name="T58" fmla="*/ 2147483647 w 1816"/>
              <a:gd name="T59" fmla="*/ 2147483647 h 1816"/>
              <a:gd name="T60" fmla="*/ 2147483647 w 1816"/>
              <a:gd name="T61" fmla="*/ 2147483647 h 1816"/>
              <a:gd name="T62" fmla="*/ 2147483647 w 1816"/>
              <a:gd name="T63" fmla="*/ 2147483647 h 1816"/>
              <a:gd name="T64" fmla="*/ 2147483647 w 1816"/>
              <a:gd name="T65" fmla="*/ 2147483647 h 1816"/>
              <a:gd name="T66" fmla="*/ 2147483647 w 1816"/>
              <a:gd name="T67" fmla="*/ 2147483647 h 1816"/>
              <a:gd name="T68" fmla="*/ 2147483647 w 1816"/>
              <a:gd name="T69" fmla="*/ 2147483647 h 1816"/>
              <a:gd name="T70" fmla="*/ 2147483647 w 1816"/>
              <a:gd name="T71" fmla="*/ 2147483647 h 1816"/>
              <a:gd name="T72" fmla="*/ 2147483647 w 1816"/>
              <a:gd name="T73" fmla="*/ 2147483647 h 1816"/>
              <a:gd name="T74" fmla="*/ 2147483647 w 1816"/>
              <a:gd name="T75" fmla="*/ 2147483647 h 1816"/>
              <a:gd name="T76" fmla="*/ 2147483647 w 1816"/>
              <a:gd name="T77" fmla="*/ 2147483647 h 1816"/>
              <a:gd name="T78" fmla="*/ 2147483647 w 1816"/>
              <a:gd name="T79" fmla="*/ 2147483647 h 1816"/>
              <a:gd name="T80" fmla="*/ 2147483647 w 1816"/>
              <a:gd name="T81" fmla="*/ 2147483647 h 1816"/>
              <a:gd name="T82" fmla="*/ 2147483647 w 1816"/>
              <a:gd name="T83" fmla="*/ 2147483647 h 1816"/>
              <a:gd name="T84" fmla="*/ 2147483647 w 1816"/>
              <a:gd name="T85" fmla="*/ 2147483647 h 1816"/>
              <a:gd name="T86" fmla="*/ 2147483647 w 1816"/>
              <a:gd name="T87" fmla="*/ 2147483647 h 1816"/>
              <a:gd name="T88" fmla="*/ 2147483647 w 1816"/>
              <a:gd name="T89" fmla="*/ 2147483647 h 1816"/>
              <a:gd name="T90" fmla="*/ 2147483647 w 1816"/>
              <a:gd name="T91" fmla="*/ 2147483647 h 1816"/>
              <a:gd name="T92" fmla="*/ 2147483647 w 1816"/>
              <a:gd name="T93" fmla="*/ 2147483647 h 1816"/>
              <a:gd name="T94" fmla="*/ 2147483647 w 1816"/>
              <a:gd name="T95" fmla="*/ 2147483647 h 1816"/>
              <a:gd name="T96" fmla="*/ 2147483647 w 1816"/>
              <a:gd name="T97" fmla="*/ 2147483647 h 1816"/>
              <a:gd name="T98" fmla="*/ 2147483647 w 1816"/>
              <a:gd name="T99" fmla="*/ 2147483647 h 1816"/>
              <a:gd name="T100" fmla="*/ 2147483647 w 1816"/>
              <a:gd name="T101" fmla="*/ 2147483647 h 1816"/>
              <a:gd name="T102" fmla="*/ 2147483647 w 1816"/>
              <a:gd name="T103" fmla="*/ 2147483647 h 181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16"/>
              <a:gd name="T157" fmla="*/ 0 h 1816"/>
              <a:gd name="T158" fmla="*/ 1816 w 1816"/>
              <a:gd name="T159" fmla="*/ 1816 h 181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solidFill>
            <a:schemeClr val="tx1">
              <a:lumMod val="85000"/>
              <a:lumOff val="15000"/>
            </a:schemeClr>
          </a:solidFill>
          <a:ln>
            <a:noFill/>
          </a:ln>
          <a:effectLst>
            <a:innerShdw blurRad="63500" dist="25400" dir="12240000">
              <a:prstClr val="black">
                <a:alpha val="52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200">
              <a:solidFill>
                <a:schemeClr val="tx1">
                  <a:lumMod val="85000"/>
                  <a:lumOff val="15000"/>
                </a:schemeClr>
              </a:solidFill>
            </a:endParaRPr>
          </a:p>
        </p:txBody>
      </p:sp>
      <p:sp>
        <p:nvSpPr>
          <p:cNvPr id="35" name="Freeform 679"/>
          <p:cNvSpPr>
            <a:spLocks noEditPoints="1"/>
          </p:cNvSpPr>
          <p:nvPr/>
        </p:nvSpPr>
        <p:spPr bwMode="auto">
          <a:xfrm rot="4026370">
            <a:off x="4393945" y="1921791"/>
            <a:ext cx="1247538" cy="1248396"/>
          </a:xfrm>
          <a:custGeom>
            <a:avLst/>
            <a:gdLst>
              <a:gd name="T0" fmla="*/ 2147483647 w 1816"/>
              <a:gd name="T1" fmla="*/ 2147483647 h 1816"/>
              <a:gd name="T2" fmla="*/ 2147483647 w 1816"/>
              <a:gd name="T3" fmla="*/ 2147483647 h 1816"/>
              <a:gd name="T4" fmla="*/ 2147483647 w 1816"/>
              <a:gd name="T5" fmla="*/ 2147483647 h 1816"/>
              <a:gd name="T6" fmla="*/ 2147483647 w 1816"/>
              <a:gd name="T7" fmla="*/ 2147483647 h 1816"/>
              <a:gd name="T8" fmla="*/ 2147483647 w 1816"/>
              <a:gd name="T9" fmla="*/ 2147483647 h 1816"/>
              <a:gd name="T10" fmla="*/ 2147483647 w 1816"/>
              <a:gd name="T11" fmla="*/ 2147483647 h 1816"/>
              <a:gd name="T12" fmla="*/ 2147483647 w 1816"/>
              <a:gd name="T13" fmla="*/ 2147483647 h 1816"/>
              <a:gd name="T14" fmla="*/ 2147483647 w 1816"/>
              <a:gd name="T15" fmla="*/ 2147483647 h 1816"/>
              <a:gd name="T16" fmla="*/ 2147483647 w 1816"/>
              <a:gd name="T17" fmla="*/ 2147483647 h 1816"/>
              <a:gd name="T18" fmla="*/ 2147483647 w 1816"/>
              <a:gd name="T19" fmla="*/ 2147483647 h 1816"/>
              <a:gd name="T20" fmla="*/ 2147483647 w 1816"/>
              <a:gd name="T21" fmla="*/ 2147483647 h 1816"/>
              <a:gd name="T22" fmla="*/ 2147483647 w 1816"/>
              <a:gd name="T23" fmla="*/ 2147483647 h 1816"/>
              <a:gd name="T24" fmla="*/ 0 w 1816"/>
              <a:gd name="T25" fmla="*/ 2147483647 h 1816"/>
              <a:gd name="T26" fmla="*/ 2147483647 w 1816"/>
              <a:gd name="T27" fmla="*/ 2147483647 h 1816"/>
              <a:gd name="T28" fmla="*/ 2147483647 w 1816"/>
              <a:gd name="T29" fmla="*/ 2147483647 h 1816"/>
              <a:gd name="T30" fmla="*/ 2147483647 w 1816"/>
              <a:gd name="T31" fmla="*/ 2147483647 h 1816"/>
              <a:gd name="T32" fmla="*/ 2147483647 w 1816"/>
              <a:gd name="T33" fmla="*/ 2147483647 h 1816"/>
              <a:gd name="T34" fmla="*/ 2147483647 w 1816"/>
              <a:gd name="T35" fmla="*/ 2147483647 h 1816"/>
              <a:gd name="T36" fmla="*/ 2147483647 w 1816"/>
              <a:gd name="T37" fmla="*/ 2147483647 h 1816"/>
              <a:gd name="T38" fmla="*/ 2147483647 w 1816"/>
              <a:gd name="T39" fmla="*/ 2147483647 h 1816"/>
              <a:gd name="T40" fmla="*/ 2147483647 w 1816"/>
              <a:gd name="T41" fmla="*/ 2147483647 h 1816"/>
              <a:gd name="T42" fmla="*/ 2147483647 w 1816"/>
              <a:gd name="T43" fmla="*/ 2147483647 h 1816"/>
              <a:gd name="T44" fmla="*/ 2147483647 w 1816"/>
              <a:gd name="T45" fmla="*/ 2147483647 h 1816"/>
              <a:gd name="T46" fmla="*/ 2147483647 w 1816"/>
              <a:gd name="T47" fmla="*/ 2147483647 h 1816"/>
              <a:gd name="T48" fmla="*/ 2147483647 w 1816"/>
              <a:gd name="T49" fmla="*/ 2147483647 h 1816"/>
              <a:gd name="T50" fmla="*/ 2147483647 w 1816"/>
              <a:gd name="T51" fmla="*/ 2147483647 h 1816"/>
              <a:gd name="T52" fmla="*/ 2147483647 w 1816"/>
              <a:gd name="T53" fmla="*/ 2147483647 h 1816"/>
              <a:gd name="T54" fmla="*/ 2147483647 w 1816"/>
              <a:gd name="T55" fmla="*/ 2147483647 h 1816"/>
              <a:gd name="T56" fmla="*/ 2147483647 w 1816"/>
              <a:gd name="T57" fmla="*/ 2147483647 h 1816"/>
              <a:gd name="T58" fmla="*/ 2147483647 w 1816"/>
              <a:gd name="T59" fmla="*/ 2147483647 h 1816"/>
              <a:gd name="T60" fmla="*/ 2147483647 w 1816"/>
              <a:gd name="T61" fmla="*/ 2147483647 h 1816"/>
              <a:gd name="T62" fmla="*/ 2147483647 w 1816"/>
              <a:gd name="T63" fmla="*/ 2147483647 h 1816"/>
              <a:gd name="T64" fmla="*/ 2147483647 w 1816"/>
              <a:gd name="T65" fmla="*/ 2147483647 h 1816"/>
              <a:gd name="T66" fmla="*/ 2147483647 w 1816"/>
              <a:gd name="T67" fmla="*/ 2147483647 h 1816"/>
              <a:gd name="T68" fmla="*/ 2147483647 w 1816"/>
              <a:gd name="T69" fmla="*/ 2147483647 h 1816"/>
              <a:gd name="T70" fmla="*/ 2147483647 w 1816"/>
              <a:gd name="T71" fmla="*/ 2147483647 h 1816"/>
              <a:gd name="T72" fmla="*/ 2147483647 w 1816"/>
              <a:gd name="T73" fmla="*/ 2147483647 h 1816"/>
              <a:gd name="T74" fmla="*/ 2147483647 w 1816"/>
              <a:gd name="T75" fmla="*/ 2147483647 h 1816"/>
              <a:gd name="T76" fmla="*/ 2147483647 w 1816"/>
              <a:gd name="T77" fmla="*/ 2147483647 h 1816"/>
              <a:gd name="T78" fmla="*/ 2147483647 w 1816"/>
              <a:gd name="T79" fmla="*/ 2147483647 h 1816"/>
              <a:gd name="T80" fmla="*/ 2147483647 w 1816"/>
              <a:gd name="T81" fmla="*/ 2147483647 h 1816"/>
              <a:gd name="T82" fmla="*/ 2147483647 w 1816"/>
              <a:gd name="T83" fmla="*/ 2147483647 h 1816"/>
              <a:gd name="T84" fmla="*/ 2147483647 w 1816"/>
              <a:gd name="T85" fmla="*/ 2147483647 h 1816"/>
              <a:gd name="T86" fmla="*/ 2147483647 w 1816"/>
              <a:gd name="T87" fmla="*/ 2147483647 h 1816"/>
              <a:gd name="T88" fmla="*/ 2147483647 w 1816"/>
              <a:gd name="T89" fmla="*/ 2147483647 h 1816"/>
              <a:gd name="T90" fmla="*/ 2147483647 w 1816"/>
              <a:gd name="T91" fmla="*/ 2147483647 h 1816"/>
              <a:gd name="T92" fmla="*/ 2147483647 w 1816"/>
              <a:gd name="T93" fmla="*/ 2147483647 h 1816"/>
              <a:gd name="T94" fmla="*/ 2147483647 w 1816"/>
              <a:gd name="T95" fmla="*/ 2147483647 h 1816"/>
              <a:gd name="T96" fmla="*/ 2147483647 w 1816"/>
              <a:gd name="T97" fmla="*/ 2147483647 h 1816"/>
              <a:gd name="T98" fmla="*/ 2147483647 w 1816"/>
              <a:gd name="T99" fmla="*/ 2147483647 h 1816"/>
              <a:gd name="T100" fmla="*/ 2147483647 w 1816"/>
              <a:gd name="T101" fmla="*/ 2147483647 h 1816"/>
              <a:gd name="T102" fmla="*/ 2147483647 w 1816"/>
              <a:gd name="T103" fmla="*/ 2147483647 h 181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16"/>
              <a:gd name="T157" fmla="*/ 0 h 1816"/>
              <a:gd name="T158" fmla="*/ 1816 w 1816"/>
              <a:gd name="T159" fmla="*/ 1816 h 181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solidFill>
            <a:schemeClr val="tx1">
              <a:lumMod val="85000"/>
              <a:lumOff val="15000"/>
            </a:schemeClr>
          </a:solidFill>
          <a:ln>
            <a:noFill/>
          </a:ln>
          <a:effectLst>
            <a:innerShdw blurRad="63500" dist="25400" dir="12240000">
              <a:prstClr val="black">
                <a:alpha val="52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85000"/>
                  <a:lumOff val="15000"/>
                </a:schemeClr>
              </a:solidFill>
            </a:endParaRPr>
          </a:p>
        </p:txBody>
      </p:sp>
      <p:sp>
        <p:nvSpPr>
          <p:cNvPr id="36" name="Freeform 679"/>
          <p:cNvSpPr>
            <a:spLocks noEditPoints="1"/>
          </p:cNvSpPr>
          <p:nvPr/>
        </p:nvSpPr>
        <p:spPr bwMode="auto">
          <a:xfrm rot="4026370">
            <a:off x="5578934" y="1771389"/>
            <a:ext cx="951912" cy="952568"/>
          </a:xfrm>
          <a:custGeom>
            <a:avLst/>
            <a:gdLst>
              <a:gd name="T0" fmla="*/ 2147483647 w 1816"/>
              <a:gd name="T1" fmla="*/ 2147483647 h 1816"/>
              <a:gd name="T2" fmla="*/ 2147483647 w 1816"/>
              <a:gd name="T3" fmla="*/ 2147483647 h 1816"/>
              <a:gd name="T4" fmla="*/ 2147483647 w 1816"/>
              <a:gd name="T5" fmla="*/ 2147483647 h 1816"/>
              <a:gd name="T6" fmla="*/ 2147483647 w 1816"/>
              <a:gd name="T7" fmla="*/ 2147483647 h 1816"/>
              <a:gd name="T8" fmla="*/ 2147483647 w 1816"/>
              <a:gd name="T9" fmla="*/ 2147483647 h 1816"/>
              <a:gd name="T10" fmla="*/ 2147483647 w 1816"/>
              <a:gd name="T11" fmla="*/ 2147483647 h 1816"/>
              <a:gd name="T12" fmla="*/ 2147483647 w 1816"/>
              <a:gd name="T13" fmla="*/ 2147483647 h 1816"/>
              <a:gd name="T14" fmla="*/ 2147483647 w 1816"/>
              <a:gd name="T15" fmla="*/ 2147483647 h 1816"/>
              <a:gd name="T16" fmla="*/ 2147483647 w 1816"/>
              <a:gd name="T17" fmla="*/ 2147483647 h 1816"/>
              <a:gd name="T18" fmla="*/ 2147483647 w 1816"/>
              <a:gd name="T19" fmla="*/ 2147483647 h 1816"/>
              <a:gd name="T20" fmla="*/ 2147483647 w 1816"/>
              <a:gd name="T21" fmla="*/ 2147483647 h 1816"/>
              <a:gd name="T22" fmla="*/ 2147483647 w 1816"/>
              <a:gd name="T23" fmla="*/ 2147483647 h 1816"/>
              <a:gd name="T24" fmla="*/ 0 w 1816"/>
              <a:gd name="T25" fmla="*/ 2147483647 h 1816"/>
              <a:gd name="T26" fmla="*/ 2147483647 w 1816"/>
              <a:gd name="T27" fmla="*/ 2147483647 h 1816"/>
              <a:gd name="T28" fmla="*/ 2147483647 w 1816"/>
              <a:gd name="T29" fmla="*/ 2147483647 h 1816"/>
              <a:gd name="T30" fmla="*/ 2147483647 w 1816"/>
              <a:gd name="T31" fmla="*/ 2147483647 h 1816"/>
              <a:gd name="T32" fmla="*/ 2147483647 w 1816"/>
              <a:gd name="T33" fmla="*/ 2147483647 h 1816"/>
              <a:gd name="T34" fmla="*/ 2147483647 w 1816"/>
              <a:gd name="T35" fmla="*/ 2147483647 h 1816"/>
              <a:gd name="T36" fmla="*/ 2147483647 w 1816"/>
              <a:gd name="T37" fmla="*/ 2147483647 h 1816"/>
              <a:gd name="T38" fmla="*/ 2147483647 w 1816"/>
              <a:gd name="T39" fmla="*/ 2147483647 h 1816"/>
              <a:gd name="T40" fmla="*/ 2147483647 w 1816"/>
              <a:gd name="T41" fmla="*/ 2147483647 h 1816"/>
              <a:gd name="T42" fmla="*/ 2147483647 w 1816"/>
              <a:gd name="T43" fmla="*/ 2147483647 h 1816"/>
              <a:gd name="T44" fmla="*/ 2147483647 w 1816"/>
              <a:gd name="T45" fmla="*/ 2147483647 h 1816"/>
              <a:gd name="T46" fmla="*/ 2147483647 w 1816"/>
              <a:gd name="T47" fmla="*/ 2147483647 h 1816"/>
              <a:gd name="T48" fmla="*/ 2147483647 w 1816"/>
              <a:gd name="T49" fmla="*/ 2147483647 h 1816"/>
              <a:gd name="T50" fmla="*/ 2147483647 w 1816"/>
              <a:gd name="T51" fmla="*/ 2147483647 h 1816"/>
              <a:gd name="T52" fmla="*/ 2147483647 w 1816"/>
              <a:gd name="T53" fmla="*/ 2147483647 h 1816"/>
              <a:gd name="T54" fmla="*/ 2147483647 w 1816"/>
              <a:gd name="T55" fmla="*/ 2147483647 h 1816"/>
              <a:gd name="T56" fmla="*/ 2147483647 w 1816"/>
              <a:gd name="T57" fmla="*/ 2147483647 h 1816"/>
              <a:gd name="T58" fmla="*/ 2147483647 w 1816"/>
              <a:gd name="T59" fmla="*/ 2147483647 h 1816"/>
              <a:gd name="T60" fmla="*/ 2147483647 w 1816"/>
              <a:gd name="T61" fmla="*/ 2147483647 h 1816"/>
              <a:gd name="T62" fmla="*/ 2147483647 w 1816"/>
              <a:gd name="T63" fmla="*/ 2147483647 h 1816"/>
              <a:gd name="T64" fmla="*/ 2147483647 w 1816"/>
              <a:gd name="T65" fmla="*/ 2147483647 h 1816"/>
              <a:gd name="T66" fmla="*/ 2147483647 w 1816"/>
              <a:gd name="T67" fmla="*/ 2147483647 h 1816"/>
              <a:gd name="T68" fmla="*/ 2147483647 w 1816"/>
              <a:gd name="T69" fmla="*/ 2147483647 h 1816"/>
              <a:gd name="T70" fmla="*/ 2147483647 w 1816"/>
              <a:gd name="T71" fmla="*/ 2147483647 h 1816"/>
              <a:gd name="T72" fmla="*/ 2147483647 w 1816"/>
              <a:gd name="T73" fmla="*/ 2147483647 h 1816"/>
              <a:gd name="T74" fmla="*/ 2147483647 w 1816"/>
              <a:gd name="T75" fmla="*/ 2147483647 h 1816"/>
              <a:gd name="T76" fmla="*/ 2147483647 w 1816"/>
              <a:gd name="T77" fmla="*/ 2147483647 h 1816"/>
              <a:gd name="T78" fmla="*/ 2147483647 w 1816"/>
              <a:gd name="T79" fmla="*/ 2147483647 h 1816"/>
              <a:gd name="T80" fmla="*/ 2147483647 w 1816"/>
              <a:gd name="T81" fmla="*/ 2147483647 h 1816"/>
              <a:gd name="T82" fmla="*/ 2147483647 w 1816"/>
              <a:gd name="T83" fmla="*/ 2147483647 h 1816"/>
              <a:gd name="T84" fmla="*/ 2147483647 w 1816"/>
              <a:gd name="T85" fmla="*/ 2147483647 h 1816"/>
              <a:gd name="T86" fmla="*/ 2147483647 w 1816"/>
              <a:gd name="T87" fmla="*/ 2147483647 h 1816"/>
              <a:gd name="T88" fmla="*/ 2147483647 w 1816"/>
              <a:gd name="T89" fmla="*/ 2147483647 h 1816"/>
              <a:gd name="T90" fmla="*/ 2147483647 w 1816"/>
              <a:gd name="T91" fmla="*/ 2147483647 h 1816"/>
              <a:gd name="T92" fmla="*/ 2147483647 w 1816"/>
              <a:gd name="T93" fmla="*/ 2147483647 h 1816"/>
              <a:gd name="T94" fmla="*/ 2147483647 w 1816"/>
              <a:gd name="T95" fmla="*/ 2147483647 h 1816"/>
              <a:gd name="T96" fmla="*/ 2147483647 w 1816"/>
              <a:gd name="T97" fmla="*/ 2147483647 h 1816"/>
              <a:gd name="T98" fmla="*/ 2147483647 w 1816"/>
              <a:gd name="T99" fmla="*/ 2147483647 h 1816"/>
              <a:gd name="T100" fmla="*/ 2147483647 w 1816"/>
              <a:gd name="T101" fmla="*/ 2147483647 h 1816"/>
              <a:gd name="T102" fmla="*/ 2147483647 w 1816"/>
              <a:gd name="T103" fmla="*/ 2147483647 h 181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16"/>
              <a:gd name="T157" fmla="*/ 0 h 1816"/>
              <a:gd name="T158" fmla="*/ 1816 w 1816"/>
              <a:gd name="T159" fmla="*/ 1816 h 181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solidFill>
            <a:schemeClr val="tx1">
              <a:lumMod val="85000"/>
              <a:lumOff val="15000"/>
            </a:schemeClr>
          </a:solidFill>
          <a:ln>
            <a:noFill/>
          </a:ln>
          <a:effectLst>
            <a:innerShdw blurRad="63500" dist="25400" dir="12240000">
              <a:prstClr val="black">
                <a:alpha val="52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85000"/>
                  <a:lumOff val="15000"/>
                </a:schemeClr>
              </a:solidFill>
            </a:endParaRPr>
          </a:p>
        </p:txBody>
      </p:sp>
      <p:sp>
        <p:nvSpPr>
          <p:cNvPr id="37" name="Freeform 679"/>
          <p:cNvSpPr>
            <a:spLocks noEditPoints="1"/>
          </p:cNvSpPr>
          <p:nvPr/>
        </p:nvSpPr>
        <p:spPr bwMode="auto">
          <a:xfrm rot="4026370">
            <a:off x="6420241" y="1526926"/>
            <a:ext cx="708956" cy="709446"/>
          </a:xfrm>
          <a:custGeom>
            <a:avLst/>
            <a:gdLst>
              <a:gd name="T0" fmla="*/ 2147483647 w 1816"/>
              <a:gd name="T1" fmla="*/ 2147483647 h 1816"/>
              <a:gd name="T2" fmla="*/ 2147483647 w 1816"/>
              <a:gd name="T3" fmla="*/ 2147483647 h 1816"/>
              <a:gd name="T4" fmla="*/ 2147483647 w 1816"/>
              <a:gd name="T5" fmla="*/ 2147483647 h 1816"/>
              <a:gd name="T6" fmla="*/ 2147483647 w 1816"/>
              <a:gd name="T7" fmla="*/ 2147483647 h 1816"/>
              <a:gd name="T8" fmla="*/ 2147483647 w 1816"/>
              <a:gd name="T9" fmla="*/ 2147483647 h 1816"/>
              <a:gd name="T10" fmla="*/ 2147483647 w 1816"/>
              <a:gd name="T11" fmla="*/ 2147483647 h 1816"/>
              <a:gd name="T12" fmla="*/ 2147483647 w 1816"/>
              <a:gd name="T13" fmla="*/ 2147483647 h 1816"/>
              <a:gd name="T14" fmla="*/ 2147483647 w 1816"/>
              <a:gd name="T15" fmla="*/ 2147483647 h 1816"/>
              <a:gd name="T16" fmla="*/ 2147483647 w 1816"/>
              <a:gd name="T17" fmla="*/ 2147483647 h 1816"/>
              <a:gd name="T18" fmla="*/ 2147483647 w 1816"/>
              <a:gd name="T19" fmla="*/ 2147483647 h 1816"/>
              <a:gd name="T20" fmla="*/ 2147483647 w 1816"/>
              <a:gd name="T21" fmla="*/ 2147483647 h 1816"/>
              <a:gd name="T22" fmla="*/ 2147483647 w 1816"/>
              <a:gd name="T23" fmla="*/ 2147483647 h 1816"/>
              <a:gd name="T24" fmla="*/ 0 w 1816"/>
              <a:gd name="T25" fmla="*/ 2147483647 h 1816"/>
              <a:gd name="T26" fmla="*/ 2147483647 w 1816"/>
              <a:gd name="T27" fmla="*/ 2147483647 h 1816"/>
              <a:gd name="T28" fmla="*/ 2147483647 w 1816"/>
              <a:gd name="T29" fmla="*/ 2147483647 h 1816"/>
              <a:gd name="T30" fmla="*/ 2147483647 w 1816"/>
              <a:gd name="T31" fmla="*/ 2147483647 h 1816"/>
              <a:gd name="T32" fmla="*/ 2147483647 w 1816"/>
              <a:gd name="T33" fmla="*/ 2147483647 h 1816"/>
              <a:gd name="T34" fmla="*/ 2147483647 w 1816"/>
              <a:gd name="T35" fmla="*/ 2147483647 h 1816"/>
              <a:gd name="T36" fmla="*/ 2147483647 w 1816"/>
              <a:gd name="T37" fmla="*/ 2147483647 h 1816"/>
              <a:gd name="T38" fmla="*/ 2147483647 w 1816"/>
              <a:gd name="T39" fmla="*/ 2147483647 h 1816"/>
              <a:gd name="T40" fmla="*/ 2147483647 w 1816"/>
              <a:gd name="T41" fmla="*/ 2147483647 h 1816"/>
              <a:gd name="T42" fmla="*/ 2147483647 w 1816"/>
              <a:gd name="T43" fmla="*/ 2147483647 h 1816"/>
              <a:gd name="T44" fmla="*/ 2147483647 w 1816"/>
              <a:gd name="T45" fmla="*/ 2147483647 h 1816"/>
              <a:gd name="T46" fmla="*/ 2147483647 w 1816"/>
              <a:gd name="T47" fmla="*/ 2147483647 h 1816"/>
              <a:gd name="T48" fmla="*/ 2147483647 w 1816"/>
              <a:gd name="T49" fmla="*/ 2147483647 h 1816"/>
              <a:gd name="T50" fmla="*/ 2147483647 w 1816"/>
              <a:gd name="T51" fmla="*/ 2147483647 h 1816"/>
              <a:gd name="T52" fmla="*/ 2147483647 w 1816"/>
              <a:gd name="T53" fmla="*/ 2147483647 h 1816"/>
              <a:gd name="T54" fmla="*/ 2147483647 w 1816"/>
              <a:gd name="T55" fmla="*/ 2147483647 h 1816"/>
              <a:gd name="T56" fmla="*/ 2147483647 w 1816"/>
              <a:gd name="T57" fmla="*/ 2147483647 h 1816"/>
              <a:gd name="T58" fmla="*/ 2147483647 w 1816"/>
              <a:gd name="T59" fmla="*/ 2147483647 h 1816"/>
              <a:gd name="T60" fmla="*/ 2147483647 w 1816"/>
              <a:gd name="T61" fmla="*/ 2147483647 h 1816"/>
              <a:gd name="T62" fmla="*/ 2147483647 w 1816"/>
              <a:gd name="T63" fmla="*/ 2147483647 h 1816"/>
              <a:gd name="T64" fmla="*/ 2147483647 w 1816"/>
              <a:gd name="T65" fmla="*/ 2147483647 h 1816"/>
              <a:gd name="T66" fmla="*/ 2147483647 w 1816"/>
              <a:gd name="T67" fmla="*/ 2147483647 h 1816"/>
              <a:gd name="T68" fmla="*/ 2147483647 w 1816"/>
              <a:gd name="T69" fmla="*/ 2147483647 h 1816"/>
              <a:gd name="T70" fmla="*/ 2147483647 w 1816"/>
              <a:gd name="T71" fmla="*/ 2147483647 h 1816"/>
              <a:gd name="T72" fmla="*/ 2147483647 w 1816"/>
              <a:gd name="T73" fmla="*/ 2147483647 h 1816"/>
              <a:gd name="T74" fmla="*/ 2147483647 w 1816"/>
              <a:gd name="T75" fmla="*/ 2147483647 h 1816"/>
              <a:gd name="T76" fmla="*/ 2147483647 w 1816"/>
              <a:gd name="T77" fmla="*/ 2147483647 h 1816"/>
              <a:gd name="T78" fmla="*/ 2147483647 w 1816"/>
              <a:gd name="T79" fmla="*/ 2147483647 h 1816"/>
              <a:gd name="T80" fmla="*/ 2147483647 w 1816"/>
              <a:gd name="T81" fmla="*/ 2147483647 h 1816"/>
              <a:gd name="T82" fmla="*/ 2147483647 w 1816"/>
              <a:gd name="T83" fmla="*/ 2147483647 h 1816"/>
              <a:gd name="T84" fmla="*/ 2147483647 w 1816"/>
              <a:gd name="T85" fmla="*/ 2147483647 h 1816"/>
              <a:gd name="T86" fmla="*/ 2147483647 w 1816"/>
              <a:gd name="T87" fmla="*/ 2147483647 h 1816"/>
              <a:gd name="T88" fmla="*/ 2147483647 w 1816"/>
              <a:gd name="T89" fmla="*/ 2147483647 h 1816"/>
              <a:gd name="T90" fmla="*/ 2147483647 w 1816"/>
              <a:gd name="T91" fmla="*/ 2147483647 h 1816"/>
              <a:gd name="T92" fmla="*/ 2147483647 w 1816"/>
              <a:gd name="T93" fmla="*/ 2147483647 h 1816"/>
              <a:gd name="T94" fmla="*/ 2147483647 w 1816"/>
              <a:gd name="T95" fmla="*/ 2147483647 h 1816"/>
              <a:gd name="T96" fmla="*/ 2147483647 w 1816"/>
              <a:gd name="T97" fmla="*/ 2147483647 h 1816"/>
              <a:gd name="T98" fmla="*/ 2147483647 w 1816"/>
              <a:gd name="T99" fmla="*/ 2147483647 h 1816"/>
              <a:gd name="T100" fmla="*/ 2147483647 w 1816"/>
              <a:gd name="T101" fmla="*/ 2147483647 h 1816"/>
              <a:gd name="T102" fmla="*/ 2147483647 w 1816"/>
              <a:gd name="T103" fmla="*/ 2147483647 h 181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16"/>
              <a:gd name="T157" fmla="*/ 0 h 1816"/>
              <a:gd name="T158" fmla="*/ 1816 w 1816"/>
              <a:gd name="T159" fmla="*/ 1816 h 181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solidFill>
            <a:schemeClr val="tx1">
              <a:lumMod val="85000"/>
              <a:lumOff val="15000"/>
            </a:schemeClr>
          </a:solidFill>
          <a:ln>
            <a:noFill/>
          </a:ln>
          <a:effectLst>
            <a:innerShdw blurRad="63500" dist="25400" dir="12240000">
              <a:prstClr val="black">
                <a:alpha val="52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85000"/>
                  <a:lumOff val="15000"/>
                </a:schemeClr>
              </a:solidFill>
            </a:endParaRPr>
          </a:p>
        </p:txBody>
      </p:sp>
      <p:sp>
        <p:nvSpPr>
          <p:cNvPr id="38" name="Freeform 679"/>
          <p:cNvSpPr>
            <a:spLocks noEditPoints="1"/>
          </p:cNvSpPr>
          <p:nvPr/>
        </p:nvSpPr>
        <p:spPr bwMode="auto">
          <a:xfrm rot="4026370">
            <a:off x="6738161" y="1987682"/>
            <a:ext cx="1247538" cy="1248396"/>
          </a:xfrm>
          <a:custGeom>
            <a:avLst/>
            <a:gdLst>
              <a:gd name="T0" fmla="*/ 2147483647 w 1816"/>
              <a:gd name="T1" fmla="*/ 2147483647 h 1816"/>
              <a:gd name="T2" fmla="*/ 2147483647 w 1816"/>
              <a:gd name="T3" fmla="*/ 2147483647 h 1816"/>
              <a:gd name="T4" fmla="*/ 2147483647 w 1816"/>
              <a:gd name="T5" fmla="*/ 2147483647 h 1816"/>
              <a:gd name="T6" fmla="*/ 2147483647 w 1816"/>
              <a:gd name="T7" fmla="*/ 2147483647 h 1816"/>
              <a:gd name="T8" fmla="*/ 2147483647 w 1816"/>
              <a:gd name="T9" fmla="*/ 2147483647 h 1816"/>
              <a:gd name="T10" fmla="*/ 2147483647 w 1816"/>
              <a:gd name="T11" fmla="*/ 2147483647 h 1816"/>
              <a:gd name="T12" fmla="*/ 2147483647 w 1816"/>
              <a:gd name="T13" fmla="*/ 2147483647 h 1816"/>
              <a:gd name="T14" fmla="*/ 2147483647 w 1816"/>
              <a:gd name="T15" fmla="*/ 2147483647 h 1816"/>
              <a:gd name="T16" fmla="*/ 2147483647 w 1816"/>
              <a:gd name="T17" fmla="*/ 2147483647 h 1816"/>
              <a:gd name="T18" fmla="*/ 2147483647 w 1816"/>
              <a:gd name="T19" fmla="*/ 2147483647 h 1816"/>
              <a:gd name="T20" fmla="*/ 2147483647 w 1816"/>
              <a:gd name="T21" fmla="*/ 2147483647 h 1816"/>
              <a:gd name="T22" fmla="*/ 2147483647 w 1816"/>
              <a:gd name="T23" fmla="*/ 2147483647 h 1816"/>
              <a:gd name="T24" fmla="*/ 0 w 1816"/>
              <a:gd name="T25" fmla="*/ 2147483647 h 1816"/>
              <a:gd name="T26" fmla="*/ 2147483647 w 1816"/>
              <a:gd name="T27" fmla="*/ 2147483647 h 1816"/>
              <a:gd name="T28" fmla="*/ 2147483647 w 1816"/>
              <a:gd name="T29" fmla="*/ 2147483647 h 1816"/>
              <a:gd name="T30" fmla="*/ 2147483647 w 1816"/>
              <a:gd name="T31" fmla="*/ 2147483647 h 1816"/>
              <a:gd name="T32" fmla="*/ 2147483647 w 1816"/>
              <a:gd name="T33" fmla="*/ 2147483647 h 1816"/>
              <a:gd name="T34" fmla="*/ 2147483647 w 1816"/>
              <a:gd name="T35" fmla="*/ 2147483647 h 1816"/>
              <a:gd name="T36" fmla="*/ 2147483647 w 1816"/>
              <a:gd name="T37" fmla="*/ 2147483647 h 1816"/>
              <a:gd name="T38" fmla="*/ 2147483647 w 1816"/>
              <a:gd name="T39" fmla="*/ 2147483647 h 1816"/>
              <a:gd name="T40" fmla="*/ 2147483647 w 1816"/>
              <a:gd name="T41" fmla="*/ 2147483647 h 1816"/>
              <a:gd name="T42" fmla="*/ 2147483647 w 1816"/>
              <a:gd name="T43" fmla="*/ 2147483647 h 1816"/>
              <a:gd name="T44" fmla="*/ 2147483647 w 1816"/>
              <a:gd name="T45" fmla="*/ 2147483647 h 1816"/>
              <a:gd name="T46" fmla="*/ 2147483647 w 1816"/>
              <a:gd name="T47" fmla="*/ 2147483647 h 1816"/>
              <a:gd name="T48" fmla="*/ 2147483647 w 1816"/>
              <a:gd name="T49" fmla="*/ 2147483647 h 1816"/>
              <a:gd name="T50" fmla="*/ 2147483647 w 1816"/>
              <a:gd name="T51" fmla="*/ 2147483647 h 1816"/>
              <a:gd name="T52" fmla="*/ 2147483647 w 1816"/>
              <a:gd name="T53" fmla="*/ 2147483647 h 1816"/>
              <a:gd name="T54" fmla="*/ 2147483647 w 1816"/>
              <a:gd name="T55" fmla="*/ 2147483647 h 1816"/>
              <a:gd name="T56" fmla="*/ 2147483647 w 1816"/>
              <a:gd name="T57" fmla="*/ 2147483647 h 1816"/>
              <a:gd name="T58" fmla="*/ 2147483647 w 1816"/>
              <a:gd name="T59" fmla="*/ 2147483647 h 1816"/>
              <a:gd name="T60" fmla="*/ 2147483647 w 1816"/>
              <a:gd name="T61" fmla="*/ 2147483647 h 1816"/>
              <a:gd name="T62" fmla="*/ 2147483647 w 1816"/>
              <a:gd name="T63" fmla="*/ 2147483647 h 1816"/>
              <a:gd name="T64" fmla="*/ 2147483647 w 1816"/>
              <a:gd name="T65" fmla="*/ 2147483647 h 1816"/>
              <a:gd name="T66" fmla="*/ 2147483647 w 1816"/>
              <a:gd name="T67" fmla="*/ 2147483647 h 1816"/>
              <a:gd name="T68" fmla="*/ 2147483647 w 1816"/>
              <a:gd name="T69" fmla="*/ 2147483647 h 1816"/>
              <a:gd name="T70" fmla="*/ 2147483647 w 1816"/>
              <a:gd name="T71" fmla="*/ 2147483647 h 1816"/>
              <a:gd name="T72" fmla="*/ 2147483647 w 1816"/>
              <a:gd name="T73" fmla="*/ 2147483647 h 1816"/>
              <a:gd name="T74" fmla="*/ 2147483647 w 1816"/>
              <a:gd name="T75" fmla="*/ 2147483647 h 1816"/>
              <a:gd name="T76" fmla="*/ 2147483647 w 1816"/>
              <a:gd name="T77" fmla="*/ 2147483647 h 1816"/>
              <a:gd name="T78" fmla="*/ 2147483647 w 1816"/>
              <a:gd name="T79" fmla="*/ 2147483647 h 1816"/>
              <a:gd name="T80" fmla="*/ 2147483647 w 1816"/>
              <a:gd name="T81" fmla="*/ 2147483647 h 1816"/>
              <a:gd name="T82" fmla="*/ 2147483647 w 1816"/>
              <a:gd name="T83" fmla="*/ 2147483647 h 1816"/>
              <a:gd name="T84" fmla="*/ 2147483647 w 1816"/>
              <a:gd name="T85" fmla="*/ 2147483647 h 1816"/>
              <a:gd name="T86" fmla="*/ 2147483647 w 1816"/>
              <a:gd name="T87" fmla="*/ 2147483647 h 1816"/>
              <a:gd name="T88" fmla="*/ 2147483647 w 1816"/>
              <a:gd name="T89" fmla="*/ 2147483647 h 1816"/>
              <a:gd name="T90" fmla="*/ 2147483647 w 1816"/>
              <a:gd name="T91" fmla="*/ 2147483647 h 1816"/>
              <a:gd name="T92" fmla="*/ 2147483647 w 1816"/>
              <a:gd name="T93" fmla="*/ 2147483647 h 1816"/>
              <a:gd name="T94" fmla="*/ 2147483647 w 1816"/>
              <a:gd name="T95" fmla="*/ 2147483647 h 1816"/>
              <a:gd name="T96" fmla="*/ 2147483647 w 1816"/>
              <a:gd name="T97" fmla="*/ 2147483647 h 1816"/>
              <a:gd name="T98" fmla="*/ 2147483647 w 1816"/>
              <a:gd name="T99" fmla="*/ 2147483647 h 1816"/>
              <a:gd name="T100" fmla="*/ 2147483647 w 1816"/>
              <a:gd name="T101" fmla="*/ 2147483647 h 1816"/>
              <a:gd name="T102" fmla="*/ 2147483647 w 1816"/>
              <a:gd name="T103" fmla="*/ 2147483647 h 181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16"/>
              <a:gd name="T157" fmla="*/ 0 h 1816"/>
              <a:gd name="T158" fmla="*/ 1816 w 1816"/>
              <a:gd name="T159" fmla="*/ 1816 h 181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solidFill>
            <a:schemeClr val="tx1">
              <a:lumMod val="85000"/>
              <a:lumOff val="15000"/>
            </a:schemeClr>
          </a:solidFill>
          <a:ln>
            <a:noFill/>
          </a:ln>
          <a:effectLst>
            <a:innerShdw blurRad="63500" dist="25400" dir="12240000">
              <a:prstClr val="black">
                <a:alpha val="52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85000"/>
                  <a:lumOff val="15000"/>
                </a:schemeClr>
              </a:solidFill>
            </a:endParaRPr>
          </a:p>
        </p:txBody>
      </p:sp>
      <p:sp>
        <p:nvSpPr>
          <p:cNvPr id="39" name="文本框 44"/>
          <p:cNvSpPr txBox="1"/>
          <p:nvPr/>
        </p:nvSpPr>
        <p:spPr>
          <a:xfrm>
            <a:off x="3704419" y="1636536"/>
            <a:ext cx="978700" cy="461665"/>
          </a:xfrm>
          <a:prstGeom prst="rect">
            <a:avLst/>
          </a:prstGeom>
          <a:noFill/>
        </p:spPr>
        <p:txBody>
          <a:bodyPr wrap="square" rtlCol="0">
            <a:spAutoFit/>
          </a:bodyP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协调</a:t>
            </a:r>
            <a:endParaRPr lang="en-US" altLang="zh-CN" sz="1200" dirty="0">
              <a:solidFill>
                <a:schemeClr val="tx1">
                  <a:lumMod val="85000"/>
                  <a:lumOff val="15000"/>
                </a:schemeClr>
              </a:solidFill>
              <a:latin typeface="Arial" pitchFamily="34" charset="0"/>
              <a:ea typeface="微软雅黑" pitchFamily="34" charset="-122"/>
              <a:cs typeface="Arial" pitchFamily="34" charset="0"/>
            </a:endParaRPr>
          </a:p>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奋斗目标</a:t>
            </a:r>
          </a:p>
        </p:txBody>
      </p:sp>
      <p:sp>
        <p:nvSpPr>
          <p:cNvPr id="60" name="文本框 44"/>
          <p:cNvSpPr txBox="1"/>
          <p:nvPr/>
        </p:nvSpPr>
        <p:spPr>
          <a:xfrm>
            <a:off x="4433455" y="2253601"/>
            <a:ext cx="1168517" cy="523220"/>
          </a:xfrm>
          <a:prstGeom prst="rect">
            <a:avLst/>
          </a:prstGeom>
          <a:noFill/>
        </p:spPr>
        <p:txBody>
          <a:bodyPr wrap="square" rtlCol="0">
            <a:spAutoFit/>
          </a:bodyPr>
          <a:lstStyle/>
          <a:p>
            <a:pPr algn="ctr"/>
            <a:r>
              <a:rPr lang="zh-CN" altLang="en-US" sz="1400" dirty="0">
                <a:solidFill>
                  <a:schemeClr val="tx1">
                    <a:lumMod val="85000"/>
                    <a:lumOff val="15000"/>
                  </a:schemeClr>
                </a:solidFill>
                <a:latin typeface="Arial" pitchFamily="34" charset="0"/>
                <a:ea typeface="微软雅黑" pitchFamily="34" charset="-122"/>
                <a:cs typeface="Arial" pitchFamily="34" charset="0"/>
              </a:rPr>
              <a:t>协调</a:t>
            </a:r>
            <a:endParaRPr lang="en-US" altLang="zh-CN" sz="1400" dirty="0">
              <a:solidFill>
                <a:schemeClr val="tx1">
                  <a:lumMod val="85000"/>
                  <a:lumOff val="15000"/>
                </a:schemeClr>
              </a:solidFill>
              <a:latin typeface="Arial" pitchFamily="34" charset="0"/>
              <a:ea typeface="微软雅黑" pitchFamily="34" charset="-122"/>
              <a:cs typeface="Arial" pitchFamily="34" charset="0"/>
            </a:endParaRPr>
          </a:p>
          <a:p>
            <a:pPr algn="ctr"/>
            <a:r>
              <a:rPr lang="zh-CN" altLang="en-US" sz="1400" dirty="0">
                <a:solidFill>
                  <a:schemeClr val="tx1">
                    <a:lumMod val="85000"/>
                    <a:lumOff val="15000"/>
                  </a:schemeClr>
                </a:solidFill>
                <a:latin typeface="Arial" pitchFamily="34" charset="0"/>
                <a:ea typeface="微软雅黑" pitchFamily="34" charset="-122"/>
                <a:cs typeface="Arial" pitchFamily="34" charset="0"/>
              </a:rPr>
              <a:t>工作计划</a:t>
            </a:r>
          </a:p>
        </p:txBody>
      </p:sp>
      <p:sp>
        <p:nvSpPr>
          <p:cNvPr id="61" name="文本框 44"/>
          <p:cNvSpPr txBox="1"/>
          <p:nvPr/>
        </p:nvSpPr>
        <p:spPr>
          <a:xfrm>
            <a:off x="5565540" y="2037095"/>
            <a:ext cx="978700" cy="430887"/>
          </a:xfrm>
          <a:prstGeom prst="rect">
            <a:avLst/>
          </a:prstGeom>
          <a:noFill/>
        </p:spPr>
        <p:txBody>
          <a:bodyPr wrap="square" rtlCol="0">
            <a:spAutoFit/>
          </a:bodyPr>
          <a:lstStyle/>
          <a:p>
            <a:pPr algn="ctr"/>
            <a:r>
              <a:rPr lang="zh-CN" altLang="en-US" sz="1100" dirty="0">
                <a:solidFill>
                  <a:schemeClr val="tx1">
                    <a:lumMod val="85000"/>
                    <a:lumOff val="15000"/>
                  </a:schemeClr>
                </a:solidFill>
                <a:latin typeface="Arial" pitchFamily="34" charset="0"/>
                <a:ea typeface="微软雅黑" pitchFamily="34" charset="-122"/>
                <a:cs typeface="Arial" pitchFamily="34" charset="0"/>
              </a:rPr>
              <a:t>协调</a:t>
            </a:r>
            <a:endParaRPr lang="en-US" altLang="zh-CN" sz="1100" dirty="0">
              <a:solidFill>
                <a:schemeClr val="tx1">
                  <a:lumMod val="85000"/>
                  <a:lumOff val="15000"/>
                </a:schemeClr>
              </a:solidFill>
              <a:latin typeface="Arial" pitchFamily="34" charset="0"/>
              <a:ea typeface="微软雅黑" pitchFamily="34" charset="-122"/>
              <a:cs typeface="Arial" pitchFamily="34" charset="0"/>
            </a:endParaRPr>
          </a:p>
          <a:p>
            <a:pPr algn="ctr"/>
            <a:r>
              <a:rPr lang="zh-CN" altLang="en-US" sz="1100" dirty="0">
                <a:solidFill>
                  <a:schemeClr val="tx1">
                    <a:lumMod val="85000"/>
                    <a:lumOff val="15000"/>
                  </a:schemeClr>
                </a:solidFill>
                <a:latin typeface="Arial" pitchFamily="34" charset="0"/>
                <a:ea typeface="微软雅黑" pitchFamily="34" charset="-122"/>
                <a:cs typeface="Arial" pitchFamily="34" charset="0"/>
              </a:rPr>
              <a:t>职权关系</a:t>
            </a:r>
          </a:p>
        </p:txBody>
      </p:sp>
      <p:sp>
        <p:nvSpPr>
          <p:cNvPr id="62" name="文本框 44"/>
          <p:cNvSpPr txBox="1"/>
          <p:nvPr/>
        </p:nvSpPr>
        <p:spPr>
          <a:xfrm>
            <a:off x="6291822" y="1684460"/>
            <a:ext cx="978696" cy="400110"/>
          </a:xfrm>
          <a:prstGeom prst="rect">
            <a:avLst/>
          </a:prstGeom>
          <a:noFill/>
        </p:spPr>
        <p:txBody>
          <a:bodyPr wrap="square" rtlCol="0">
            <a:spAutoFit/>
          </a:bodyPr>
          <a:lstStyle/>
          <a:p>
            <a:pPr algn="ctr"/>
            <a:r>
              <a:rPr lang="zh-CN" altLang="en-US" sz="1000" dirty="0">
                <a:solidFill>
                  <a:schemeClr val="tx1">
                    <a:lumMod val="85000"/>
                    <a:lumOff val="15000"/>
                  </a:schemeClr>
                </a:solidFill>
                <a:latin typeface="Arial" pitchFamily="34" charset="0"/>
                <a:ea typeface="微软雅黑" pitchFamily="34" charset="-122"/>
                <a:cs typeface="Arial" pitchFamily="34" charset="0"/>
              </a:rPr>
              <a:t>协调</a:t>
            </a:r>
            <a:endParaRPr lang="en-US" altLang="zh-CN" sz="1000" dirty="0">
              <a:solidFill>
                <a:schemeClr val="tx1">
                  <a:lumMod val="85000"/>
                  <a:lumOff val="15000"/>
                </a:schemeClr>
              </a:solidFill>
              <a:latin typeface="Arial" pitchFamily="34" charset="0"/>
              <a:ea typeface="微软雅黑" pitchFamily="34" charset="-122"/>
              <a:cs typeface="Arial" pitchFamily="34" charset="0"/>
            </a:endParaRPr>
          </a:p>
          <a:p>
            <a:pPr algn="ctr"/>
            <a:r>
              <a:rPr lang="zh-CN" altLang="en-US" sz="1000" dirty="0">
                <a:solidFill>
                  <a:schemeClr val="tx1">
                    <a:lumMod val="85000"/>
                    <a:lumOff val="15000"/>
                  </a:schemeClr>
                </a:solidFill>
                <a:latin typeface="Arial" pitchFamily="34" charset="0"/>
                <a:ea typeface="微软雅黑" pitchFamily="34" charset="-122"/>
                <a:cs typeface="Arial" pitchFamily="34" charset="0"/>
              </a:rPr>
              <a:t>政策关系</a:t>
            </a:r>
          </a:p>
        </p:txBody>
      </p:sp>
      <p:sp>
        <p:nvSpPr>
          <p:cNvPr id="63" name="文本框 44"/>
          <p:cNvSpPr txBox="1"/>
          <p:nvPr/>
        </p:nvSpPr>
        <p:spPr>
          <a:xfrm>
            <a:off x="6885180" y="2377472"/>
            <a:ext cx="978698" cy="523220"/>
          </a:xfrm>
          <a:prstGeom prst="rect">
            <a:avLst/>
          </a:prstGeom>
          <a:noFill/>
        </p:spPr>
        <p:txBody>
          <a:bodyPr wrap="square" rtlCol="0">
            <a:spAutoFit/>
          </a:bodyPr>
          <a:lstStyle/>
          <a:p>
            <a:pPr algn="ctr"/>
            <a:r>
              <a:rPr lang="zh-CN" altLang="en-US" sz="1400" dirty="0">
                <a:solidFill>
                  <a:schemeClr val="tx1">
                    <a:lumMod val="85000"/>
                    <a:lumOff val="15000"/>
                  </a:schemeClr>
                </a:solidFill>
                <a:latin typeface="Arial" pitchFamily="34" charset="0"/>
                <a:ea typeface="微软雅黑" pitchFamily="34" charset="-122"/>
                <a:cs typeface="Arial" pitchFamily="34" charset="0"/>
              </a:rPr>
              <a:t>协调</a:t>
            </a:r>
            <a:endParaRPr lang="en-US" altLang="zh-CN" sz="1400" dirty="0">
              <a:solidFill>
                <a:schemeClr val="tx1">
                  <a:lumMod val="85000"/>
                  <a:lumOff val="15000"/>
                </a:schemeClr>
              </a:solidFill>
              <a:latin typeface="Arial" pitchFamily="34" charset="0"/>
              <a:ea typeface="微软雅黑" pitchFamily="34" charset="-122"/>
              <a:cs typeface="Arial" pitchFamily="34" charset="0"/>
            </a:endParaRPr>
          </a:p>
          <a:p>
            <a:pPr algn="ctr"/>
            <a:r>
              <a:rPr lang="zh-CN" altLang="en-US" sz="1400" dirty="0">
                <a:solidFill>
                  <a:schemeClr val="tx1">
                    <a:lumMod val="85000"/>
                    <a:lumOff val="15000"/>
                  </a:schemeClr>
                </a:solidFill>
                <a:latin typeface="Arial" pitchFamily="34" charset="0"/>
                <a:ea typeface="微软雅黑" pitchFamily="34" charset="-122"/>
                <a:cs typeface="Arial" pitchFamily="34" charset="0"/>
              </a:rPr>
              <a:t>思想认识</a:t>
            </a:r>
          </a:p>
        </p:txBody>
      </p:sp>
      <p:sp>
        <p:nvSpPr>
          <p:cNvPr id="64" name="椭圆 63"/>
          <p:cNvSpPr/>
          <p:nvPr/>
        </p:nvSpPr>
        <p:spPr>
          <a:xfrm>
            <a:off x="3561088" y="3620817"/>
            <a:ext cx="143333" cy="133471"/>
          </a:xfrm>
          <a:prstGeom prst="ellipse">
            <a:avLst/>
          </a:prstGeom>
          <a:solidFill>
            <a:srgbClr val="C00000">
              <a:alpha val="57000"/>
            </a:srgb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65" name="TextBox 5"/>
          <p:cNvSpPr txBox="1"/>
          <p:nvPr/>
        </p:nvSpPr>
        <p:spPr>
          <a:xfrm>
            <a:off x="3704421" y="3534687"/>
            <a:ext cx="4727831" cy="964367"/>
          </a:xfrm>
          <a:prstGeom prst="rect">
            <a:avLst/>
          </a:prstGeom>
          <a:noFill/>
        </p:spPr>
        <p:txBody>
          <a:bodyPr wrap="square" rtlCol="0">
            <a:spAutoFit/>
          </a:bodyPr>
          <a:lstStyle/>
          <a:p>
            <a:pPr>
              <a:lnSpc>
                <a:spcPts val="1700"/>
              </a:lnSpc>
            </a:pPr>
            <a:r>
              <a:rPr lang="zh-CN" altLang="en-US" sz="1200" dirty="0">
                <a:solidFill>
                  <a:schemeClr val="tx1">
                    <a:lumMod val="85000"/>
                    <a:lumOff val="15000"/>
                  </a:schemeClr>
                </a:solidFill>
                <a:latin typeface="方正兰亭黑_GBK" panose="02000000000000000000" pitchFamily="2" charset="-122"/>
                <a:ea typeface="方正兰亭黑_GBK" panose="02000000000000000000" pitchFamily="2" charset="-122"/>
              </a:rPr>
              <a:t>发现问题是解决问题的先决条件，但是仅仅满足提出问题是不够的，提出问题的目的是为了寻找解决的办法，人生就是一个发现问题与解决问题的过程中，我们需要在解决问题中学习怎么去生活、怎么去克服、怎么去发现新事物。</a:t>
            </a:r>
          </a:p>
        </p:txBody>
      </p:sp>
      <p:sp>
        <p:nvSpPr>
          <p:cNvPr id="66" name="矩形 65"/>
          <p:cNvSpPr/>
          <p:nvPr/>
        </p:nvSpPr>
        <p:spPr>
          <a:xfrm>
            <a:off x="990019" y="1649397"/>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核心竞争力</a:t>
            </a:r>
          </a:p>
        </p:txBody>
      </p:sp>
      <p:sp>
        <p:nvSpPr>
          <p:cNvPr id="67" name="矩形 66"/>
          <p:cNvSpPr/>
          <p:nvPr/>
        </p:nvSpPr>
        <p:spPr>
          <a:xfrm>
            <a:off x="686601" y="1921006"/>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DUTY</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68" name="矩形 67"/>
          <p:cNvSpPr/>
          <p:nvPr/>
        </p:nvSpPr>
        <p:spPr>
          <a:xfrm>
            <a:off x="847694" y="2333982"/>
            <a:ext cx="1499269"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执行力</a:t>
            </a:r>
          </a:p>
        </p:txBody>
      </p:sp>
      <p:sp>
        <p:nvSpPr>
          <p:cNvPr id="69" name="矩形 68"/>
          <p:cNvSpPr/>
          <p:nvPr/>
        </p:nvSpPr>
        <p:spPr>
          <a:xfrm>
            <a:off x="687603" y="2605591"/>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EXECUTIVE FORCE</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70" name="矩形 69"/>
          <p:cNvSpPr/>
          <p:nvPr/>
        </p:nvSpPr>
        <p:spPr>
          <a:xfrm>
            <a:off x="978320" y="3628338"/>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团队合作</a:t>
            </a:r>
          </a:p>
        </p:txBody>
      </p:sp>
      <p:sp>
        <p:nvSpPr>
          <p:cNvPr id="71" name="矩形 70"/>
          <p:cNvSpPr/>
          <p:nvPr/>
        </p:nvSpPr>
        <p:spPr>
          <a:xfrm>
            <a:off x="687603" y="3899949"/>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TEAMWORK</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72" name="矩形 71"/>
          <p:cNvSpPr/>
          <p:nvPr/>
        </p:nvSpPr>
        <p:spPr>
          <a:xfrm>
            <a:off x="978321" y="2980803"/>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协调能力</a:t>
            </a:r>
          </a:p>
        </p:txBody>
      </p:sp>
      <p:sp>
        <p:nvSpPr>
          <p:cNvPr id="73" name="矩形 72"/>
          <p:cNvSpPr/>
          <p:nvPr/>
        </p:nvSpPr>
        <p:spPr>
          <a:xfrm>
            <a:off x="687603" y="3252412"/>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COORDINATION</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74" name="矩形 73"/>
          <p:cNvSpPr/>
          <p:nvPr/>
        </p:nvSpPr>
        <p:spPr>
          <a:xfrm>
            <a:off x="978320" y="4326465"/>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专业技能</a:t>
            </a:r>
          </a:p>
        </p:txBody>
      </p:sp>
      <p:sp>
        <p:nvSpPr>
          <p:cNvPr id="75" name="矩形 74"/>
          <p:cNvSpPr/>
          <p:nvPr/>
        </p:nvSpPr>
        <p:spPr>
          <a:xfrm>
            <a:off x="687603" y="4598074"/>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SKILL</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76" name="矩形 75"/>
          <p:cNvSpPr/>
          <p:nvPr/>
        </p:nvSpPr>
        <p:spPr>
          <a:xfrm>
            <a:off x="972966" y="4941680"/>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创新技能</a:t>
            </a:r>
          </a:p>
        </p:txBody>
      </p:sp>
      <p:sp>
        <p:nvSpPr>
          <p:cNvPr id="77" name="矩形 76"/>
          <p:cNvSpPr/>
          <p:nvPr/>
        </p:nvSpPr>
        <p:spPr>
          <a:xfrm>
            <a:off x="682248" y="5213291"/>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LNNOVATION</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78" name="TextBox 5"/>
          <p:cNvSpPr txBox="1"/>
          <p:nvPr/>
        </p:nvSpPr>
        <p:spPr>
          <a:xfrm>
            <a:off x="-396502" y="234337"/>
            <a:ext cx="4083350" cy="400110"/>
          </a:xfrm>
          <a:prstGeom prst="rect">
            <a:avLst/>
          </a:prstGeom>
          <a:noFill/>
        </p:spPr>
        <p:txBody>
          <a:bodyPr wrap="square" rtlCol="0">
            <a:spAutoFit/>
          </a:bodyPr>
          <a:lstStyle/>
          <a:p>
            <a:pPr algn="ctr"/>
            <a:r>
              <a:rPr lang="en-US" altLang="zh-CN" sz="2000" kern="200" dirty="0">
                <a:solidFill>
                  <a:srgbClr val="C00000"/>
                </a:solidFill>
                <a:latin typeface="Ebrima" panose="02000000000000000000" pitchFamily="2" charset="0"/>
                <a:ea typeface="Ebrima" panose="02000000000000000000" pitchFamily="2" charset="0"/>
                <a:cs typeface="Ebrima" panose="02000000000000000000" pitchFamily="2" charset="0"/>
              </a:rPr>
              <a:t>RESUME</a:t>
            </a:r>
            <a:endParaRPr lang="zh-CN" altLang="en-US" sz="2000" kern="200" dirty="0">
              <a:solidFill>
                <a:srgbClr val="C00000"/>
              </a:solidFill>
              <a:latin typeface="Ebrima" panose="02000000000000000000" pitchFamily="2" charset="0"/>
              <a:ea typeface="微软雅黑" panose="020B0503020204020204" pitchFamily="34" charset="-122"/>
              <a:cs typeface="Ebrima" panose="02000000000000000000" pitchFamily="2" charset="0"/>
            </a:endParaRPr>
          </a:p>
        </p:txBody>
      </p:sp>
    </p:spTree>
    <p:extLst>
      <p:ext uri="{BB962C8B-B14F-4D97-AF65-F5344CB8AC3E}">
        <p14:creationId xmlns:p14="http://schemas.microsoft.com/office/powerpoint/2010/main" val="35389745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42" presetClass="path" presetSubtype="0" accel="50000" decel="50000" fill="hold" grpId="0" nodeType="afterEffect">
                                  <p:stCondLst>
                                    <p:cond delay="0"/>
                                  </p:stCondLst>
                                  <p:childTnLst>
                                    <p:animMotion origin="layout" path="M -3.61111E-6 -2.22222E-6 L -3.61111E-6 0.1225 " pathEditMode="relative" rAng="0" ptsTypes="AA">
                                      <p:cBhvr>
                                        <p:cTn id="10" dur="1000" fill="hold"/>
                                        <p:tgtEl>
                                          <p:spTgt spid="33"/>
                                        </p:tgtEl>
                                        <p:attrNameLst>
                                          <p:attrName>ppt_x</p:attrName>
                                          <p:attrName>ppt_y</p:attrName>
                                        </p:attrNameLst>
                                      </p:cBhvr>
                                      <p:rCtr x="0" y="6111"/>
                                    </p:animMotion>
                                  </p:childTnLst>
                                </p:cTn>
                              </p:par>
                              <p:par>
                                <p:cTn id="11" presetID="3" presetClass="emph" presetSubtype="2" fill="hold" grpId="0" nodeType="withEffect">
                                  <p:stCondLst>
                                    <p:cond delay="0"/>
                                  </p:stCondLst>
                                  <p:childTnLst>
                                    <p:animClr clrSpc="rgb" dir="cw">
                                      <p:cBhvr override="childStyle">
                                        <p:cTn id="12" dur="1000" fill="hold"/>
                                        <p:tgtEl>
                                          <p:spTgt spid="72"/>
                                        </p:tgtEl>
                                        <p:attrNameLst>
                                          <p:attrName>style.color</p:attrName>
                                        </p:attrNameLst>
                                      </p:cBhvr>
                                      <p:to>
                                        <a:schemeClr val="accent2"/>
                                      </p:to>
                                    </p:animClr>
                                  </p:childTnLst>
                                </p:cTn>
                              </p:par>
                              <p:par>
                                <p:cTn id="13" presetID="3" presetClass="emph" presetSubtype="2" fill="hold" grpId="0" nodeType="withEffect">
                                  <p:stCondLst>
                                    <p:cond delay="0"/>
                                  </p:stCondLst>
                                  <p:childTnLst>
                                    <p:animClr clrSpc="rgb" dir="cw">
                                      <p:cBhvr override="childStyle">
                                        <p:cTn id="14" dur="1000" fill="hold"/>
                                        <p:tgtEl>
                                          <p:spTgt spid="73"/>
                                        </p:tgtEl>
                                        <p:attrNameLst>
                                          <p:attrName>style.color</p:attrName>
                                        </p:attrNameLst>
                                      </p:cBhvr>
                                      <p:to>
                                        <a:schemeClr val="accent2"/>
                                      </p:to>
                                    </p:animClr>
                                  </p:childTnLst>
                                </p:cTn>
                              </p:par>
                              <p:par>
                                <p:cTn id="15" presetID="10" presetClass="entr" presetSubtype="0" fill="hold" grpId="1" nodeType="with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500"/>
                                        <p:tgtEl>
                                          <p:spTgt spid="34"/>
                                        </p:tgtEl>
                                      </p:cBhvr>
                                    </p:animEffect>
                                  </p:childTnLst>
                                </p:cTn>
                              </p:par>
                              <p:par>
                                <p:cTn id="18" presetID="8" presetClass="emph" presetSubtype="0" repeatCount="2000" fill="hold" grpId="0" nodeType="withEffect">
                                  <p:stCondLst>
                                    <p:cond delay="0"/>
                                  </p:stCondLst>
                                  <p:childTnLst>
                                    <p:animRot by="21600000">
                                      <p:cBhvr>
                                        <p:cTn id="19" dur="2500" fill="hold"/>
                                        <p:tgtEl>
                                          <p:spTgt spid="34"/>
                                        </p:tgtEl>
                                        <p:attrNameLst>
                                          <p:attrName>r</p:attrName>
                                        </p:attrNameLst>
                                      </p:cBhvr>
                                    </p:animRot>
                                  </p:childTnLst>
                                </p:cTn>
                              </p:par>
                              <p:par>
                                <p:cTn id="20" presetID="10" presetClass="entr" presetSubtype="0" fill="hold" grpId="1" nodeType="with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500"/>
                                        <p:tgtEl>
                                          <p:spTgt spid="35"/>
                                        </p:tgtEl>
                                      </p:cBhvr>
                                    </p:animEffect>
                                  </p:childTnLst>
                                </p:cTn>
                              </p:par>
                              <p:par>
                                <p:cTn id="23" presetID="8" presetClass="emph" presetSubtype="0" repeatCount="2000" fill="hold" grpId="0" nodeType="withEffect">
                                  <p:stCondLst>
                                    <p:cond delay="0"/>
                                  </p:stCondLst>
                                  <p:childTnLst>
                                    <p:animRot by="-21600000">
                                      <p:cBhvr>
                                        <p:cTn id="24" dur="2500" fill="hold"/>
                                        <p:tgtEl>
                                          <p:spTgt spid="35"/>
                                        </p:tgtEl>
                                        <p:attrNameLst>
                                          <p:attrName>r</p:attrName>
                                        </p:attrNameLst>
                                      </p:cBhvr>
                                    </p:animRot>
                                  </p:childTnLst>
                                </p:cTn>
                              </p:par>
                              <p:par>
                                <p:cTn id="25" presetID="10" presetClass="entr" presetSubtype="0" fill="hold" grpId="1" nodeType="with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500"/>
                                        <p:tgtEl>
                                          <p:spTgt spid="36"/>
                                        </p:tgtEl>
                                      </p:cBhvr>
                                    </p:animEffect>
                                  </p:childTnLst>
                                </p:cTn>
                              </p:par>
                              <p:par>
                                <p:cTn id="28" presetID="8" presetClass="emph" presetSubtype="0" repeatCount="2000" fill="hold" grpId="0" nodeType="withEffect">
                                  <p:stCondLst>
                                    <p:cond delay="0"/>
                                  </p:stCondLst>
                                  <p:childTnLst>
                                    <p:animRot by="21600000">
                                      <p:cBhvr>
                                        <p:cTn id="29" dur="2500" fill="hold"/>
                                        <p:tgtEl>
                                          <p:spTgt spid="36"/>
                                        </p:tgtEl>
                                        <p:attrNameLst>
                                          <p:attrName>r</p:attrName>
                                        </p:attrNameLst>
                                      </p:cBhvr>
                                    </p:animRot>
                                  </p:childTnLst>
                                </p:cTn>
                              </p:par>
                              <p:par>
                                <p:cTn id="30" presetID="10" presetClass="entr" presetSubtype="0" fill="hold" grpId="1" nodeType="with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500"/>
                                        <p:tgtEl>
                                          <p:spTgt spid="37"/>
                                        </p:tgtEl>
                                      </p:cBhvr>
                                    </p:animEffect>
                                  </p:childTnLst>
                                </p:cTn>
                              </p:par>
                              <p:par>
                                <p:cTn id="33" presetID="8" presetClass="emph" presetSubtype="0" repeatCount="2000" fill="hold" grpId="0" nodeType="withEffect">
                                  <p:stCondLst>
                                    <p:cond delay="0"/>
                                  </p:stCondLst>
                                  <p:childTnLst>
                                    <p:animRot by="-21600000">
                                      <p:cBhvr>
                                        <p:cTn id="34" dur="2500" fill="hold"/>
                                        <p:tgtEl>
                                          <p:spTgt spid="37"/>
                                        </p:tgtEl>
                                        <p:attrNameLst>
                                          <p:attrName>r</p:attrName>
                                        </p:attrNameLst>
                                      </p:cBhvr>
                                    </p:animRot>
                                  </p:childTnLst>
                                </p:cTn>
                              </p:par>
                              <p:par>
                                <p:cTn id="35" presetID="10" presetClass="entr" presetSubtype="0" fill="hold" grpId="1" nodeType="with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fade">
                                      <p:cBhvr>
                                        <p:cTn id="37" dur="500"/>
                                        <p:tgtEl>
                                          <p:spTgt spid="38"/>
                                        </p:tgtEl>
                                      </p:cBhvr>
                                    </p:animEffect>
                                  </p:childTnLst>
                                </p:cTn>
                              </p:par>
                              <p:par>
                                <p:cTn id="38" presetID="8" presetClass="emph" presetSubtype="0" repeatCount="2000" fill="hold" grpId="0" nodeType="withEffect">
                                  <p:stCondLst>
                                    <p:cond delay="0"/>
                                  </p:stCondLst>
                                  <p:childTnLst>
                                    <p:animRot by="21600000">
                                      <p:cBhvr>
                                        <p:cTn id="39" dur="2500" fill="hold"/>
                                        <p:tgtEl>
                                          <p:spTgt spid="38"/>
                                        </p:tgtEl>
                                        <p:attrNameLst>
                                          <p:attrName>r</p:attrName>
                                        </p:attrNameLst>
                                      </p:cBhvr>
                                    </p:animRot>
                                  </p:childTnLst>
                                </p:cTn>
                              </p:par>
                              <p:par>
                                <p:cTn id="40" presetID="10" presetClass="entr" presetSubtype="0" fill="hold" grpId="0" nodeType="withEffect">
                                  <p:stCondLst>
                                    <p:cond delay="500"/>
                                  </p:stCondLst>
                                  <p:childTnLst>
                                    <p:set>
                                      <p:cBhvr>
                                        <p:cTn id="41" dur="1" fill="hold">
                                          <p:stCondLst>
                                            <p:cond delay="0"/>
                                          </p:stCondLst>
                                        </p:cTn>
                                        <p:tgtEl>
                                          <p:spTgt spid="39"/>
                                        </p:tgtEl>
                                        <p:attrNameLst>
                                          <p:attrName>style.visibility</p:attrName>
                                        </p:attrNameLst>
                                      </p:cBhvr>
                                      <p:to>
                                        <p:strVal val="visible"/>
                                      </p:to>
                                    </p:set>
                                    <p:animEffect transition="in" filter="fade">
                                      <p:cBhvr>
                                        <p:cTn id="42" dur="500"/>
                                        <p:tgtEl>
                                          <p:spTgt spid="39"/>
                                        </p:tgtEl>
                                      </p:cBhvr>
                                    </p:animEffect>
                                  </p:childTnLst>
                                </p:cTn>
                              </p:par>
                              <p:par>
                                <p:cTn id="43" presetID="10" presetClass="entr" presetSubtype="0" fill="hold" grpId="0" nodeType="withEffect">
                                  <p:stCondLst>
                                    <p:cond delay="750"/>
                                  </p:stCondLst>
                                  <p:childTnLst>
                                    <p:set>
                                      <p:cBhvr>
                                        <p:cTn id="44" dur="1" fill="hold">
                                          <p:stCondLst>
                                            <p:cond delay="0"/>
                                          </p:stCondLst>
                                        </p:cTn>
                                        <p:tgtEl>
                                          <p:spTgt spid="60"/>
                                        </p:tgtEl>
                                        <p:attrNameLst>
                                          <p:attrName>style.visibility</p:attrName>
                                        </p:attrNameLst>
                                      </p:cBhvr>
                                      <p:to>
                                        <p:strVal val="visible"/>
                                      </p:to>
                                    </p:set>
                                    <p:animEffect transition="in" filter="fade">
                                      <p:cBhvr>
                                        <p:cTn id="45" dur="500"/>
                                        <p:tgtEl>
                                          <p:spTgt spid="60"/>
                                        </p:tgtEl>
                                      </p:cBhvr>
                                    </p:animEffect>
                                  </p:childTnLst>
                                </p:cTn>
                              </p:par>
                              <p:par>
                                <p:cTn id="46" presetID="10" presetClass="entr" presetSubtype="0" fill="hold" grpId="0" nodeType="withEffect">
                                  <p:stCondLst>
                                    <p:cond delay="1000"/>
                                  </p:stCondLst>
                                  <p:childTnLst>
                                    <p:set>
                                      <p:cBhvr>
                                        <p:cTn id="47" dur="1" fill="hold">
                                          <p:stCondLst>
                                            <p:cond delay="0"/>
                                          </p:stCondLst>
                                        </p:cTn>
                                        <p:tgtEl>
                                          <p:spTgt spid="61"/>
                                        </p:tgtEl>
                                        <p:attrNameLst>
                                          <p:attrName>style.visibility</p:attrName>
                                        </p:attrNameLst>
                                      </p:cBhvr>
                                      <p:to>
                                        <p:strVal val="visible"/>
                                      </p:to>
                                    </p:set>
                                    <p:animEffect transition="in" filter="fade">
                                      <p:cBhvr>
                                        <p:cTn id="48" dur="500"/>
                                        <p:tgtEl>
                                          <p:spTgt spid="61"/>
                                        </p:tgtEl>
                                      </p:cBhvr>
                                    </p:animEffect>
                                  </p:childTnLst>
                                </p:cTn>
                              </p:par>
                              <p:par>
                                <p:cTn id="49" presetID="10" presetClass="entr" presetSubtype="0" fill="hold" grpId="0" nodeType="withEffect">
                                  <p:stCondLst>
                                    <p:cond delay="1250"/>
                                  </p:stCondLst>
                                  <p:childTnLst>
                                    <p:set>
                                      <p:cBhvr>
                                        <p:cTn id="50" dur="1" fill="hold">
                                          <p:stCondLst>
                                            <p:cond delay="0"/>
                                          </p:stCondLst>
                                        </p:cTn>
                                        <p:tgtEl>
                                          <p:spTgt spid="62"/>
                                        </p:tgtEl>
                                        <p:attrNameLst>
                                          <p:attrName>style.visibility</p:attrName>
                                        </p:attrNameLst>
                                      </p:cBhvr>
                                      <p:to>
                                        <p:strVal val="visible"/>
                                      </p:to>
                                    </p:set>
                                    <p:animEffect transition="in" filter="fade">
                                      <p:cBhvr>
                                        <p:cTn id="51" dur="500"/>
                                        <p:tgtEl>
                                          <p:spTgt spid="62"/>
                                        </p:tgtEl>
                                      </p:cBhvr>
                                    </p:animEffect>
                                  </p:childTnLst>
                                </p:cTn>
                              </p:par>
                              <p:par>
                                <p:cTn id="52" presetID="10" presetClass="entr" presetSubtype="0" fill="hold" grpId="0" nodeType="withEffect">
                                  <p:stCondLst>
                                    <p:cond delay="1500"/>
                                  </p:stCondLst>
                                  <p:childTnLst>
                                    <p:set>
                                      <p:cBhvr>
                                        <p:cTn id="53" dur="1" fill="hold">
                                          <p:stCondLst>
                                            <p:cond delay="0"/>
                                          </p:stCondLst>
                                        </p:cTn>
                                        <p:tgtEl>
                                          <p:spTgt spid="63"/>
                                        </p:tgtEl>
                                        <p:attrNameLst>
                                          <p:attrName>style.visibility</p:attrName>
                                        </p:attrNameLst>
                                      </p:cBhvr>
                                      <p:to>
                                        <p:strVal val="visible"/>
                                      </p:to>
                                    </p:set>
                                    <p:animEffect transition="in" filter="fade">
                                      <p:cBhvr>
                                        <p:cTn id="54" dur="500"/>
                                        <p:tgtEl>
                                          <p:spTgt spid="63"/>
                                        </p:tgtEl>
                                      </p:cBhvr>
                                    </p:animEffect>
                                  </p:childTnLst>
                                </p:cTn>
                              </p:par>
                              <p:par>
                                <p:cTn id="55" presetID="10" presetClass="entr" presetSubtype="0" repeatCount="2000" fill="hold" grpId="0" nodeType="withEffect">
                                  <p:stCondLst>
                                    <p:cond delay="2000"/>
                                  </p:stCondLst>
                                  <p:childTnLst>
                                    <p:set>
                                      <p:cBhvr>
                                        <p:cTn id="56" dur="1" fill="hold">
                                          <p:stCondLst>
                                            <p:cond delay="0"/>
                                          </p:stCondLst>
                                        </p:cTn>
                                        <p:tgtEl>
                                          <p:spTgt spid="64"/>
                                        </p:tgtEl>
                                        <p:attrNameLst>
                                          <p:attrName>style.visibility</p:attrName>
                                        </p:attrNameLst>
                                      </p:cBhvr>
                                      <p:to>
                                        <p:strVal val="visible"/>
                                      </p:to>
                                    </p:set>
                                    <p:animEffect transition="in" filter="fade">
                                      <p:cBhvr>
                                        <p:cTn id="57" dur="500"/>
                                        <p:tgtEl>
                                          <p:spTgt spid="64"/>
                                        </p:tgtEl>
                                      </p:cBhvr>
                                    </p:animEffect>
                                  </p:childTnLst>
                                </p:cTn>
                              </p:par>
                              <p:par>
                                <p:cTn id="58" presetID="10" presetClass="entr" presetSubtype="0" fill="hold" grpId="0" nodeType="withEffect">
                                  <p:stCondLst>
                                    <p:cond delay="3000"/>
                                  </p:stCondLst>
                                  <p:iterate type="lt">
                                    <p:tmPct val="3000"/>
                                  </p:iterate>
                                  <p:childTnLst>
                                    <p:set>
                                      <p:cBhvr>
                                        <p:cTn id="59" dur="1" fill="hold">
                                          <p:stCondLst>
                                            <p:cond delay="0"/>
                                          </p:stCondLst>
                                        </p:cTn>
                                        <p:tgtEl>
                                          <p:spTgt spid="65"/>
                                        </p:tgtEl>
                                        <p:attrNameLst>
                                          <p:attrName>style.visibility</p:attrName>
                                        </p:attrNameLst>
                                      </p:cBhvr>
                                      <p:to>
                                        <p:strVal val="visible"/>
                                      </p:to>
                                    </p:set>
                                    <p:animEffect transition="in" filter="fade">
                                      <p:cBhvr>
                                        <p:cTn id="60"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33" grpId="0" animBg="1"/>
      <p:bldP spid="34" grpId="0" animBg="1"/>
      <p:bldP spid="34" grpId="1" animBg="1"/>
      <p:bldP spid="35" grpId="0" animBg="1"/>
      <p:bldP spid="35" grpId="1" animBg="1"/>
      <p:bldP spid="36" grpId="0" animBg="1"/>
      <p:bldP spid="36" grpId="1" animBg="1"/>
      <p:bldP spid="37" grpId="0" animBg="1"/>
      <p:bldP spid="37" grpId="1" animBg="1"/>
      <p:bldP spid="38" grpId="0" animBg="1"/>
      <p:bldP spid="38" grpId="1" animBg="1"/>
      <p:bldP spid="39" grpId="0"/>
      <p:bldP spid="60" grpId="0"/>
      <p:bldP spid="61" grpId="0"/>
      <p:bldP spid="62" grpId="0"/>
      <p:bldP spid="63" grpId="0"/>
      <p:bldP spid="64" grpId="0" animBg="1"/>
      <p:bldP spid="65" grpId="0"/>
      <p:bldP spid="72" grpId="0"/>
      <p:bldP spid="7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椭圆 23"/>
          <p:cNvSpPr/>
          <p:nvPr/>
        </p:nvSpPr>
        <p:spPr>
          <a:xfrm>
            <a:off x="781479" y="1131226"/>
            <a:ext cx="143333" cy="133471"/>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grpSp>
        <p:nvGrpSpPr>
          <p:cNvPr id="41" name="组合 40"/>
          <p:cNvGrpSpPr/>
          <p:nvPr/>
        </p:nvGrpSpPr>
        <p:grpSpPr>
          <a:xfrm>
            <a:off x="725614" y="948350"/>
            <a:ext cx="1802563" cy="749550"/>
            <a:chOff x="217612" y="3052317"/>
            <a:chExt cx="1802563" cy="749550"/>
          </a:xfrm>
        </p:grpSpPr>
        <p:sp>
          <p:nvSpPr>
            <p:cNvPr id="42" name="矩形 41"/>
            <p:cNvSpPr/>
            <p:nvPr/>
          </p:nvSpPr>
          <p:spPr>
            <a:xfrm>
              <a:off x="217612" y="3203817"/>
              <a:ext cx="1802563" cy="5980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lumMod val="85000"/>
                      <a:lumOff val="15000"/>
                    </a:schemeClr>
                  </a:solidFill>
                  <a:latin typeface="Arial" pitchFamily="34" charset="0"/>
                  <a:ea typeface="微软雅黑" pitchFamily="34" charset="-122"/>
                  <a:cs typeface="Arial" pitchFamily="34" charset="0"/>
                </a:rPr>
                <a:t>COMPETENCE</a:t>
              </a:r>
              <a:endParaRPr lang="zh-CN" altLang="en-US" sz="1200" dirty="0">
                <a:solidFill>
                  <a:schemeClr val="tx1">
                    <a:lumMod val="85000"/>
                    <a:lumOff val="15000"/>
                  </a:schemeClr>
                </a:solidFill>
                <a:latin typeface="Arial" pitchFamily="34" charset="0"/>
                <a:ea typeface="微软雅黑" pitchFamily="34" charset="-122"/>
                <a:cs typeface="Arial" pitchFamily="34" charset="0"/>
              </a:endParaRPr>
            </a:p>
          </p:txBody>
        </p:sp>
        <p:sp>
          <p:nvSpPr>
            <p:cNvPr id="58" name="矩形 57"/>
            <p:cNvSpPr/>
            <p:nvPr/>
          </p:nvSpPr>
          <p:spPr>
            <a:xfrm>
              <a:off x="588018" y="3052317"/>
              <a:ext cx="1098311"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tx1">
                      <a:lumMod val="85000"/>
                      <a:lumOff val="15000"/>
                    </a:schemeClr>
                  </a:solidFill>
                  <a:latin typeface="Arial" pitchFamily="34" charset="0"/>
                  <a:ea typeface="微软雅黑" pitchFamily="34" charset="-122"/>
                  <a:cs typeface="Arial" pitchFamily="34" charset="0"/>
                </a:rPr>
                <a:t>胜任能力</a:t>
              </a:r>
            </a:p>
          </p:txBody>
        </p:sp>
      </p:grpSp>
      <p:sp>
        <p:nvSpPr>
          <p:cNvPr id="32" name="椭圆 31"/>
          <p:cNvSpPr/>
          <p:nvPr/>
        </p:nvSpPr>
        <p:spPr>
          <a:xfrm>
            <a:off x="781479" y="3252413"/>
            <a:ext cx="143333" cy="133471"/>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cxnSp>
        <p:nvCxnSpPr>
          <p:cNvPr id="40" name="直接连接符 39"/>
          <p:cNvCxnSpPr/>
          <p:nvPr/>
        </p:nvCxnSpPr>
        <p:spPr>
          <a:xfrm>
            <a:off x="4207730" y="1655603"/>
            <a:ext cx="950746" cy="1419237"/>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V="1">
            <a:off x="5191819" y="1644491"/>
            <a:ext cx="1648966" cy="1430348"/>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H="1" flipV="1">
            <a:off x="6840787" y="1655602"/>
            <a:ext cx="1298036" cy="1246648"/>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nvGrpSpPr>
          <p:cNvPr id="45" name="组合 44"/>
          <p:cNvGrpSpPr/>
          <p:nvPr/>
        </p:nvGrpSpPr>
        <p:grpSpPr>
          <a:xfrm>
            <a:off x="3675681" y="1125252"/>
            <a:ext cx="1084488" cy="1014494"/>
            <a:chOff x="5339861" y="1700379"/>
            <a:chExt cx="808977" cy="756766"/>
          </a:xfrm>
          <a:solidFill>
            <a:schemeClr val="tx1">
              <a:lumMod val="85000"/>
              <a:lumOff val="15000"/>
            </a:schemeClr>
          </a:solidFill>
        </p:grpSpPr>
        <p:sp>
          <p:nvSpPr>
            <p:cNvPr id="46" name="椭圆 45"/>
            <p:cNvSpPr/>
            <p:nvPr/>
          </p:nvSpPr>
          <p:spPr>
            <a:xfrm>
              <a:off x="5359399" y="1700379"/>
              <a:ext cx="756766" cy="756766"/>
            </a:xfrm>
            <a:prstGeom prst="ellipse">
              <a:avLst/>
            </a:prstGeom>
            <a:solidFill>
              <a:srgbClr val="C00000"/>
            </a:solidFill>
            <a:ln>
              <a:no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sp>
          <p:nvSpPr>
            <p:cNvPr id="47" name="文本框 44"/>
            <p:cNvSpPr txBox="1"/>
            <p:nvPr/>
          </p:nvSpPr>
          <p:spPr>
            <a:xfrm>
              <a:off x="5339861" y="1875702"/>
              <a:ext cx="808977" cy="436215"/>
            </a:xfrm>
            <a:prstGeom prst="rect">
              <a:avLst/>
            </a:prstGeom>
            <a:noFill/>
          </p:spPr>
          <p:txBody>
            <a:bodyPr wrap="squar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核心</a:t>
              </a:r>
              <a:endParaRPr lang="en-US" altLang="zh-CN" sz="1600" dirty="0">
                <a:solidFill>
                  <a:schemeClr val="bg1"/>
                </a:solidFill>
                <a:latin typeface="微软雅黑" panose="020B0503020204020204" pitchFamily="34" charset="-122"/>
                <a:ea typeface="微软雅黑" panose="020B0503020204020204" pitchFamily="34" charset="-122"/>
              </a:endParaRPr>
            </a:p>
            <a:p>
              <a:pPr algn="ctr"/>
              <a:r>
                <a:rPr lang="zh-CN" altLang="en-US" sz="1600" dirty="0">
                  <a:solidFill>
                    <a:schemeClr val="bg1"/>
                  </a:solidFill>
                  <a:latin typeface="微软雅黑" panose="020B0503020204020204" pitchFamily="34" charset="-122"/>
                  <a:ea typeface="微软雅黑" panose="020B0503020204020204" pitchFamily="34" charset="-122"/>
                </a:rPr>
                <a:t>是人</a:t>
              </a:r>
            </a:p>
          </p:txBody>
        </p:sp>
      </p:grpSp>
      <p:grpSp>
        <p:nvGrpSpPr>
          <p:cNvPr id="48" name="组合 47"/>
          <p:cNvGrpSpPr/>
          <p:nvPr/>
        </p:nvGrpSpPr>
        <p:grpSpPr>
          <a:xfrm>
            <a:off x="4594569" y="2520875"/>
            <a:ext cx="1084488" cy="1014494"/>
            <a:chOff x="5339861" y="1700379"/>
            <a:chExt cx="808977" cy="756766"/>
          </a:xfrm>
        </p:grpSpPr>
        <p:sp>
          <p:nvSpPr>
            <p:cNvPr id="49" name="椭圆 48"/>
            <p:cNvSpPr/>
            <p:nvPr/>
          </p:nvSpPr>
          <p:spPr>
            <a:xfrm>
              <a:off x="5359399" y="1700379"/>
              <a:ext cx="756766" cy="756766"/>
            </a:xfrm>
            <a:prstGeom prst="ellipse">
              <a:avLst/>
            </a:prstGeom>
            <a:solidFill>
              <a:schemeClr val="tx1">
                <a:lumMod val="85000"/>
                <a:lumOff val="15000"/>
              </a:schemeClr>
            </a:solidFill>
            <a:ln>
              <a:no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endParaRPr>
            </a:p>
          </p:txBody>
        </p:sp>
        <p:sp>
          <p:nvSpPr>
            <p:cNvPr id="50" name="文本框 44"/>
            <p:cNvSpPr txBox="1"/>
            <p:nvPr/>
          </p:nvSpPr>
          <p:spPr>
            <a:xfrm>
              <a:off x="5339861" y="1879735"/>
              <a:ext cx="808977" cy="390298"/>
            </a:xfrm>
            <a:prstGeom prst="rect">
              <a:avLst/>
            </a:prstGeom>
            <a:noFill/>
          </p:spPr>
          <p:txBody>
            <a:bodyPr wrap="square" rtlCol="0">
              <a:spAutoFit/>
            </a:bodyPr>
            <a:lstStyle/>
            <a:p>
              <a:pPr algn="ctr"/>
              <a:r>
                <a:rPr lang="zh-CN" altLang="en-US" sz="1400" dirty="0">
                  <a:solidFill>
                    <a:schemeClr val="bg1"/>
                  </a:solidFill>
                  <a:latin typeface="Arial" pitchFamily="34" charset="0"/>
                  <a:ea typeface="微软雅黑" pitchFamily="34" charset="-122"/>
                  <a:cs typeface="Arial" pitchFamily="34" charset="0"/>
                </a:rPr>
                <a:t>了解</a:t>
              </a:r>
              <a:endParaRPr lang="en-US" altLang="zh-CN" sz="1400" dirty="0">
                <a:solidFill>
                  <a:schemeClr val="bg1"/>
                </a:solidFill>
                <a:latin typeface="Arial" pitchFamily="34" charset="0"/>
                <a:ea typeface="微软雅黑" pitchFamily="34" charset="-122"/>
                <a:cs typeface="Arial" pitchFamily="34" charset="0"/>
              </a:endParaRPr>
            </a:p>
            <a:p>
              <a:pPr algn="ctr"/>
              <a:r>
                <a:rPr lang="zh-CN" altLang="en-US" sz="1400" dirty="0">
                  <a:solidFill>
                    <a:schemeClr val="bg1"/>
                  </a:solidFill>
                  <a:latin typeface="Arial" pitchFamily="34" charset="0"/>
                  <a:ea typeface="微软雅黑" pitchFamily="34" charset="-122"/>
                  <a:cs typeface="Arial" pitchFamily="34" charset="0"/>
                </a:rPr>
                <a:t>各部门成员</a:t>
              </a:r>
            </a:p>
          </p:txBody>
        </p:sp>
      </p:grpSp>
      <p:grpSp>
        <p:nvGrpSpPr>
          <p:cNvPr id="51" name="组合 50"/>
          <p:cNvGrpSpPr/>
          <p:nvPr/>
        </p:nvGrpSpPr>
        <p:grpSpPr>
          <a:xfrm>
            <a:off x="6308736" y="1131326"/>
            <a:ext cx="1084488" cy="1014494"/>
            <a:chOff x="5339861" y="1700379"/>
            <a:chExt cx="808977" cy="756766"/>
          </a:xfrm>
        </p:grpSpPr>
        <p:sp>
          <p:nvSpPr>
            <p:cNvPr id="59" name="椭圆 58"/>
            <p:cNvSpPr/>
            <p:nvPr/>
          </p:nvSpPr>
          <p:spPr>
            <a:xfrm>
              <a:off x="5359399" y="1700379"/>
              <a:ext cx="756766" cy="756766"/>
            </a:xfrm>
            <a:prstGeom prst="ellipse">
              <a:avLst/>
            </a:prstGeom>
            <a:solidFill>
              <a:schemeClr val="tx1">
                <a:lumMod val="85000"/>
                <a:lumOff val="15000"/>
              </a:schemeClr>
            </a:solidFill>
            <a:ln>
              <a:no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endParaRPr>
            </a:p>
          </p:txBody>
        </p:sp>
        <p:sp>
          <p:nvSpPr>
            <p:cNvPr id="66" name="文本框 44"/>
            <p:cNvSpPr txBox="1"/>
            <p:nvPr/>
          </p:nvSpPr>
          <p:spPr>
            <a:xfrm>
              <a:off x="5339861" y="1890617"/>
              <a:ext cx="808977" cy="390298"/>
            </a:xfrm>
            <a:prstGeom prst="rect">
              <a:avLst/>
            </a:prstGeom>
            <a:noFill/>
          </p:spPr>
          <p:txBody>
            <a:bodyPr wrap="square" rtlCol="0">
              <a:spAutoFit/>
            </a:bodyPr>
            <a:lstStyle/>
            <a:p>
              <a:pPr algn="ctr"/>
              <a:r>
                <a:rPr lang="zh-CN" altLang="en-US" sz="1400" dirty="0">
                  <a:solidFill>
                    <a:schemeClr val="bg1"/>
                  </a:solidFill>
                  <a:latin typeface="Arial" pitchFamily="34" charset="0"/>
                  <a:ea typeface="微软雅黑" pitchFamily="34" charset="-122"/>
                  <a:cs typeface="Arial" pitchFamily="34" charset="0"/>
                </a:rPr>
                <a:t>包容</a:t>
              </a:r>
              <a:endParaRPr lang="en-US" altLang="zh-CN" sz="1400" dirty="0">
                <a:solidFill>
                  <a:schemeClr val="bg1"/>
                </a:solidFill>
                <a:latin typeface="Arial" pitchFamily="34" charset="0"/>
                <a:ea typeface="微软雅黑" pitchFamily="34" charset="-122"/>
                <a:cs typeface="Arial" pitchFamily="34" charset="0"/>
              </a:endParaRPr>
            </a:p>
            <a:p>
              <a:pPr algn="ctr"/>
              <a:r>
                <a:rPr lang="zh-CN" altLang="en-US" sz="1400" dirty="0">
                  <a:solidFill>
                    <a:schemeClr val="bg1"/>
                  </a:solidFill>
                  <a:latin typeface="Arial" pitchFamily="34" charset="0"/>
                  <a:ea typeface="微软雅黑" pitchFamily="34" charset="-122"/>
                  <a:cs typeface="Arial" pitchFamily="34" charset="0"/>
                </a:rPr>
                <a:t>心态</a:t>
              </a:r>
            </a:p>
          </p:txBody>
        </p:sp>
      </p:grpSp>
      <p:grpSp>
        <p:nvGrpSpPr>
          <p:cNvPr id="68" name="组合 67"/>
          <p:cNvGrpSpPr/>
          <p:nvPr/>
        </p:nvGrpSpPr>
        <p:grpSpPr>
          <a:xfrm>
            <a:off x="7596581" y="2388722"/>
            <a:ext cx="1084488" cy="1014494"/>
            <a:chOff x="5354775" y="1700379"/>
            <a:chExt cx="808977" cy="756766"/>
          </a:xfrm>
        </p:grpSpPr>
        <p:sp>
          <p:nvSpPr>
            <p:cNvPr id="69" name="椭圆 68"/>
            <p:cNvSpPr/>
            <p:nvPr/>
          </p:nvSpPr>
          <p:spPr>
            <a:xfrm>
              <a:off x="5359399" y="1700379"/>
              <a:ext cx="756766" cy="756766"/>
            </a:xfrm>
            <a:prstGeom prst="ellipse">
              <a:avLst/>
            </a:prstGeom>
            <a:solidFill>
              <a:schemeClr val="tx1">
                <a:lumMod val="85000"/>
                <a:lumOff val="15000"/>
              </a:schemeClr>
            </a:solidFill>
            <a:ln>
              <a:no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endParaRPr>
            </a:p>
          </p:txBody>
        </p:sp>
        <p:sp>
          <p:nvSpPr>
            <p:cNvPr id="70" name="文本框 44"/>
            <p:cNvSpPr txBox="1"/>
            <p:nvPr/>
          </p:nvSpPr>
          <p:spPr>
            <a:xfrm>
              <a:off x="5354775" y="1898075"/>
              <a:ext cx="808977" cy="390298"/>
            </a:xfrm>
            <a:prstGeom prst="rect">
              <a:avLst/>
            </a:prstGeom>
            <a:noFill/>
          </p:spPr>
          <p:txBody>
            <a:bodyPr wrap="square" rtlCol="0">
              <a:spAutoFit/>
            </a:bodyPr>
            <a:lstStyle/>
            <a:p>
              <a:pPr algn="ctr"/>
              <a:r>
                <a:rPr lang="zh-CN" altLang="en-US" sz="1400" dirty="0">
                  <a:solidFill>
                    <a:schemeClr val="bg1"/>
                  </a:solidFill>
                  <a:latin typeface="Arial" pitchFamily="34" charset="0"/>
                  <a:ea typeface="微软雅黑" pitchFamily="34" charset="-122"/>
                  <a:cs typeface="Arial" pitchFamily="34" charset="0"/>
                </a:rPr>
                <a:t>保持</a:t>
              </a:r>
              <a:endParaRPr lang="en-US" altLang="zh-CN" sz="1400" dirty="0">
                <a:solidFill>
                  <a:schemeClr val="bg1"/>
                </a:solidFill>
                <a:latin typeface="Arial" pitchFamily="34" charset="0"/>
                <a:ea typeface="微软雅黑" pitchFamily="34" charset="-122"/>
                <a:cs typeface="Arial" pitchFamily="34" charset="0"/>
              </a:endParaRPr>
            </a:p>
            <a:p>
              <a:pPr algn="ctr"/>
              <a:r>
                <a:rPr lang="zh-CN" altLang="en-US" sz="1400" dirty="0">
                  <a:solidFill>
                    <a:schemeClr val="bg1"/>
                  </a:solidFill>
                  <a:latin typeface="Arial" pitchFamily="34" charset="0"/>
                  <a:ea typeface="微软雅黑" pitchFamily="34" charset="-122"/>
                  <a:cs typeface="Arial" pitchFamily="34" charset="0"/>
                </a:rPr>
                <a:t>谦虚</a:t>
              </a:r>
            </a:p>
          </p:txBody>
        </p:sp>
      </p:grpSp>
      <p:sp>
        <p:nvSpPr>
          <p:cNvPr id="71" name="TextBox 11"/>
          <p:cNvSpPr txBox="1"/>
          <p:nvPr/>
        </p:nvSpPr>
        <p:spPr>
          <a:xfrm>
            <a:off x="3025928" y="425934"/>
            <a:ext cx="2383997" cy="646331"/>
          </a:xfrm>
          <a:prstGeom prst="rect">
            <a:avLst/>
          </a:prstGeom>
          <a:noFill/>
        </p:spPr>
        <p:txBody>
          <a:bodyPr wrap="square" rtlCol="0">
            <a:spAutoFit/>
          </a:bodyPr>
          <a:lstStyle/>
          <a:p>
            <a:pPr>
              <a:lnSpc>
                <a:spcPct val="120000"/>
              </a:lnSpc>
            </a:pPr>
            <a:r>
              <a:rPr lang="zh-CN" altLang="en-US" sz="1000" dirty="0">
                <a:solidFill>
                  <a:schemeClr val="tx1">
                    <a:lumMod val="85000"/>
                    <a:lumOff val="15000"/>
                  </a:schemeClr>
                </a:solidFill>
                <a:latin typeface="微软雅黑" panose="020B0503020204020204" pitchFamily="34" charset="-122"/>
                <a:ea typeface="微软雅黑" panose="020B0503020204020204" pitchFamily="34" charset="-122"/>
              </a:rPr>
              <a:t>在整个团队中人是作为整个运行的根本，没有一个人是可以独立工作的，合理的分配才是最重要的。</a:t>
            </a:r>
          </a:p>
        </p:txBody>
      </p:sp>
      <p:sp>
        <p:nvSpPr>
          <p:cNvPr id="72" name="TextBox 11"/>
          <p:cNvSpPr txBox="1"/>
          <p:nvPr/>
        </p:nvSpPr>
        <p:spPr>
          <a:xfrm>
            <a:off x="3948959" y="3595731"/>
            <a:ext cx="2355319" cy="646331"/>
          </a:xfrm>
          <a:prstGeom prst="rect">
            <a:avLst/>
          </a:prstGeom>
          <a:noFill/>
        </p:spPr>
        <p:txBody>
          <a:bodyPr wrap="square" rtlCol="0">
            <a:spAutoFit/>
          </a:bodyPr>
          <a:lstStyle/>
          <a:p>
            <a:pPr>
              <a:lnSpc>
                <a:spcPct val="120000"/>
              </a:lnSpc>
            </a:pPr>
            <a:r>
              <a:rPr lang="zh-CN" altLang="en-US" sz="1000" dirty="0">
                <a:solidFill>
                  <a:schemeClr val="tx1">
                    <a:lumMod val="85000"/>
                    <a:lumOff val="15000"/>
                  </a:schemeClr>
                </a:solidFill>
                <a:latin typeface="微软雅黑" panose="020B0503020204020204" pitchFamily="34" charset="-122"/>
                <a:ea typeface="微软雅黑" panose="020B0503020204020204" pitchFamily="34" charset="-122"/>
              </a:rPr>
              <a:t>在整个团队中每个成员的能力是不同的，所以要了解每个成员的能力然后合理分配。</a:t>
            </a:r>
          </a:p>
        </p:txBody>
      </p:sp>
      <p:sp>
        <p:nvSpPr>
          <p:cNvPr id="73" name="TextBox 11"/>
          <p:cNvSpPr txBox="1"/>
          <p:nvPr/>
        </p:nvSpPr>
        <p:spPr>
          <a:xfrm>
            <a:off x="5732664" y="546410"/>
            <a:ext cx="2391549" cy="461665"/>
          </a:xfrm>
          <a:prstGeom prst="rect">
            <a:avLst/>
          </a:prstGeom>
          <a:noFill/>
        </p:spPr>
        <p:txBody>
          <a:bodyPr wrap="square" rtlCol="0">
            <a:spAutoFit/>
          </a:bodyPr>
          <a:lstStyle/>
          <a:p>
            <a:pPr>
              <a:lnSpc>
                <a:spcPct val="120000"/>
              </a:lnSpc>
            </a:pPr>
            <a:r>
              <a:rPr lang="zh-CN" altLang="en-US" sz="1000" dirty="0">
                <a:solidFill>
                  <a:schemeClr val="tx1">
                    <a:lumMod val="85000"/>
                    <a:lumOff val="15000"/>
                  </a:schemeClr>
                </a:solidFill>
                <a:latin typeface="微软雅黑" panose="020B0503020204020204" pitchFamily="34" charset="-122"/>
                <a:ea typeface="微软雅黑" panose="020B0503020204020204" pitchFamily="34" charset="-122"/>
              </a:rPr>
              <a:t>在整个团队中每个人都会有自己的脾气，所以在整个项目中要有包容的心态。</a:t>
            </a:r>
          </a:p>
        </p:txBody>
      </p:sp>
      <p:sp>
        <p:nvSpPr>
          <p:cNvPr id="75" name="TextBox 11"/>
          <p:cNvSpPr txBox="1"/>
          <p:nvPr/>
        </p:nvSpPr>
        <p:spPr>
          <a:xfrm>
            <a:off x="6928439" y="3557630"/>
            <a:ext cx="2355319" cy="461665"/>
          </a:xfrm>
          <a:prstGeom prst="rect">
            <a:avLst/>
          </a:prstGeom>
          <a:noFill/>
        </p:spPr>
        <p:txBody>
          <a:bodyPr wrap="square" rtlCol="0">
            <a:spAutoFit/>
          </a:bodyPr>
          <a:lstStyle/>
          <a:p>
            <a:pPr>
              <a:lnSpc>
                <a:spcPct val="120000"/>
              </a:lnSpc>
            </a:pPr>
            <a:r>
              <a:rPr lang="zh-CN" altLang="en-US" sz="1000" dirty="0">
                <a:solidFill>
                  <a:schemeClr val="tx1">
                    <a:lumMod val="85000"/>
                    <a:lumOff val="15000"/>
                  </a:schemeClr>
                </a:solidFill>
                <a:latin typeface="微软雅黑" panose="020B0503020204020204" pitchFamily="34" charset="-122"/>
                <a:ea typeface="微软雅黑" panose="020B0503020204020204" pitchFamily="34" charset="-122"/>
              </a:rPr>
              <a:t>在整个团队中成员都是各有各的优点，要保持谦虚，虚心学习他们身上的长处。</a:t>
            </a:r>
          </a:p>
        </p:txBody>
      </p:sp>
      <p:sp>
        <p:nvSpPr>
          <p:cNvPr id="76" name="椭圆 75"/>
          <p:cNvSpPr/>
          <p:nvPr/>
        </p:nvSpPr>
        <p:spPr>
          <a:xfrm>
            <a:off x="3338357" y="4595504"/>
            <a:ext cx="143333" cy="133471"/>
          </a:xfrm>
          <a:prstGeom prst="ellipse">
            <a:avLst/>
          </a:prstGeom>
          <a:solidFill>
            <a:srgbClr val="C00000">
              <a:alpha val="57000"/>
            </a:srgb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77" name="TextBox 5"/>
          <p:cNvSpPr txBox="1"/>
          <p:nvPr/>
        </p:nvSpPr>
        <p:spPr>
          <a:xfrm>
            <a:off x="3481690" y="4509374"/>
            <a:ext cx="5680065" cy="535531"/>
          </a:xfrm>
          <a:prstGeom prst="rect">
            <a:avLst/>
          </a:prstGeom>
          <a:noFill/>
        </p:spPr>
        <p:txBody>
          <a:bodyPr wrap="square" rtlCol="0">
            <a:spAutoFit/>
          </a:bodyPr>
          <a:lstStyle/>
          <a:p>
            <a:pPr>
              <a:lnSpc>
                <a:spcPct val="120000"/>
              </a:lnSpc>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在整个团队中人是作为整个运行的根本，没有一个人是可以独立工作的，合理的分配才是最重要的。这里输入你的对整个的理解。</a:t>
            </a:r>
          </a:p>
        </p:txBody>
      </p:sp>
      <p:sp>
        <p:nvSpPr>
          <p:cNvPr id="78" name="矩形 77"/>
          <p:cNvSpPr/>
          <p:nvPr/>
        </p:nvSpPr>
        <p:spPr>
          <a:xfrm>
            <a:off x="990019" y="1649397"/>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核心竞争力</a:t>
            </a:r>
          </a:p>
        </p:txBody>
      </p:sp>
      <p:sp>
        <p:nvSpPr>
          <p:cNvPr id="79" name="矩形 78"/>
          <p:cNvSpPr/>
          <p:nvPr/>
        </p:nvSpPr>
        <p:spPr>
          <a:xfrm>
            <a:off x="686601" y="1921006"/>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DUTY</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80" name="矩形 79"/>
          <p:cNvSpPr/>
          <p:nvPr/>
        </p:nvSpPr>
        <p:spPr>
          <a:xfrm>
            <a:off x="847694" y="2333982"/>
            <a:ext cx="1499269"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执行力</a:t>
            </a:r>
          </a:p>
        </p:txBody>
      </p:sp>
      <p:sp>
        <p:nvSpPr>
          <p:cNvPr id="81" name="矩形 80"/>
          <p:cNvSpPr/>
          <p:nvPr/>
        </p:nvSpPr>
        <p:spPr>
          <a:xfrm>
            <a:off x="687603" y="2605591"/>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EXECUTIVE FORCE</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82" name="矩形 81"/>
          <p:cNvSpPr/>
          <p:nvPr/>
        </p:nvSpPr>
        <p:spPr>
          <a:xfrm>
            <a:off x="978320" y="3628338"/>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团队合作</a:t>
            </a:r>
          </a:p>
        </p:txBody>
      </p:sp>
      <p:sp>
        <p:nvSpPr>
          <p:cNvPr id="85" name="矩形 84"/>
          <p:cNvSpPr/>
          <p:nvPr/>
        </p:nvSpPr>
        <p:spPr>
          <a:xfrm>
            <a:off x="687603" y="3899949"/>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TEAMWORK</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86" name="矩形 85"/>
          <p:cNvSpPr/>
          <p:nvPr/>
        </p:nvSpPr>
        <p:spPr>
          <a:xfrm>
            <a:off x="978321" y="2980803"/>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协调能力</a:t>
            </a:r>
          </a:p>
        </p:txBody>
      </p:sp>
      <p:sp>
        <p:nvSpPr>
          <p:cNvPr id="87" name="矩形 86"/>
          <p:cNvSpPr/>
          <p:nvPr/>
        </p:nvSpPr>
        <p:spPr>
          <a:xfrm>
            <a:off x="687603" y="3252412"/>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COORDINATION</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88" name="矩形 87"/>
          <p:cNvSpPr/>
          <p:nvPr/>
        </p:nvSpPr>
        <p:spPr>
          <a:xfrm>
            <a:off x="978320" y="4326465"/>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专业技能</a:t>
            </a:r>
          </a:p>
        </p:txBody>
      </p:sp>
      <p:sp>
        <p:nvSpPr>
          <p:cNvPr id="89" name="矩形 88"/>
          <p:cNvSpPr/>
          <p:nvPr/>
        </p:nvSpPr>
        <p:spPr>
          <a:xfrm>
            <a:off x="687603" y="4598074"/>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SKILL</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90" name="矩形 89"/>
          <p:cNvSpPr/>
          <p:nvPr/>
        </p:nvSpPr>
        <p:spPr>
          <a:xfrm>
            <a:off x="972966" y="4941680"/>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创新技能</a:t>
            </a:r>
          </a:p>
        </p:txBody>
      </p:sp>
      <p:sp>
        <p:nvSpPr>
          <p:cNvPr id="91" name="矩形 90"/>
          <p:cNvSpPr/>
          <p:nvPr/>
        </p:nvSpPr>
        <p:spPr>
          <a:xfrm>
            <a:off x="682248" y="5213291"/>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LNNOVATION</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cxnSp>
        <p:nvCxnSpPr>
          <p:cNvPr id="92" name="直接连接符 91"/>
          <p:cNvCxnSpPr/>
          <p:nvPr/>
        </p:nvCxnSpPr>
        <p:spPr>
          <a:xfrm>
            <a:off x="853144" y="1264697"/>
            <a:ext cx="0" cy="3931419"/>
          </a:xfrm>
          <a:prstGeom prst="line">
            <a:avLst/>
          </a:prstGeom>
          <a:ln>
            <a:solidFill>
              <a:schemeClr val="tx1">
                <a:lumMod val="85000"/>
                <a:lumOff val="1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93" name="TextBox 5"/>
          <p:cNvSpPr txBox="1"/>
          <p:nvPr/>
        </p:nvSpPr>
        <p:spPr>
          <a:xfrm>
            <a:off x="-396502" y="234337"/>
            <a:ext cx="4083350" cy="400110"/>
          </a:xfrm>
          <a:prstGeom prst="rect">
            <a:avLst/>
          </a:prstGeom>
          <a:noFill/>
        </p:spPr>
        <p:txBody>
          <a:bodyPr wrap="square" rtlCol="0">
            <a:spAutoFit/>
          </a:bodyPr>
          <a:lstStyle/>
          <a:p>
            <a:pPr algn="ctr"/>
            <a:r>
              <a:rPr lang="en-US" altLang="zh-CN" sz="2000" kern="200" dirty="0">
                <a:solidFill>
                  <a:srgbClr val="C00000"/>
                </a:solidFill>
                <a:latin typeface="Ebrima" panose="02000000000000000000" pitchFamily="2" charset="0"/>
                <a:ea typeface="Ebrima" panose="02000000000000000000" pitchFamily="2" charset="0"/>
                <a:cs typeface="Ebrima" panose="02000000000000000000" pitchFamily="2" charset="0"/>
              </a:rPr>
              <a:t>RESUME</a:t>
            </a:r>
            <a:endParaRPr lang="zh-CN" altLang="en-US" sz="2000" kern="200" dirty="0">
              <a:solidFill>
                <a:srgbClr val="C00000"/>
              </a:solidFill>
              <a:latin typeface="Ebrima" panose="02000000000000000000" pitchFamily="2" charset="0"/>
              <a:ea typeface="微软雅黑" panose="020B0503020204020204" pitchFamily="34" charset="-122"/>
              <a:cs typeface="Ebrima" panose="02000000000000000000" pitchFamily="2" charset="0"/>
            </a:endParaRPr>
          </a:p>
        </p:txBody>
      </p:sp>
    </p:spTree>
    <p:extLst>
      <p:ext uri="{BB962C8B-B14F-4D97-AF65-F5344CB8AC3E}">
        <p14:creationId xmlns:p14="http://schemas.microsoft.com/office/powerpoint/2010/main" val="2128670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42" presetClass="path" presetSubtype="0" accel="50000" decel="50000" fill="hold" grpId="0" nodeType="afterEffect">
                                  <p:stCondLst>
                                    <p:cond delay="0"/>
                                  </p:stCondLst>
                                  <p:childTnLst>
                                    <p:animMotion origin="layout" path="M -3.61111E-6 -3.33333E-6 L -3.61111E-6 0.10167 " pathEditMode="relative" rAng="0" ptsTypes="AA">
                                      <p:cBhvr>
                                        <p:cTn id="10" dur="1000" fill="hold"/>
                                        <p:tgtEl>
                                          <p:spTgt spid="32"/>
                                        </p:tgtEl>
                                        <p:attrNameLst>
                                          <p:attrName>ppt_x</p:attrName>
                                          <p:attrName>ppt_y</p:attrName>
                                        </p:attrNameLst>
                                      </p:cBhvr>
                                      <p:rCtr x="0" y="5083"/>
                                    </p:animMotion>
                                  </p:childTnLst>
                                </p:cTn>
                              </p:par>
                              <p:par>
                                <p:cTn id="11" presetID="3" presetClass="emph" presetSubtype="2" fill="hold" grpId="0" nodeType="withEffect">
                                  <p:stCondLst>
                                    <p:cond delay="0"/>
                                  </p:stCondLst>
                                  <p:childTnLst>
                                    <p:animClr clrSpc="rgb" dir="cw">
                                      <p:cBhvr override="childStyle">
                                        <p:cTn id="12" dur="1000" fill="hold"/>
                                        <p:tgtEl>
                                          <p:spTgt spid="82"/>
                                        </p:tgtEl>
                                        <p:attrNameLst>
                                          <p:attrName>style.color</p:attrName>
                                        </p:attrNameLst>
                                      </p:cBhvr>
                                      <p:to>
                                        <a:schemeClr val="accent2"/>
                                      </p:to>
                                    </p:animClr>
                                  </p:childTnLst>
                                </p:cTn>
                              </p:par>
                              <p:par>
                                <p:cTn id="13" presetID="3" presetClass="emph" presetSubtype="2" fill="hold" grpId="0" nodeType="withEffect">
                                  <p:stCondLst>
                                    <p:cond delay="0"/>
                                  </p:stCondLst>
                                  <p:childTnLst>
                                    <p:animClr clrSpc="rgb" dir="cw">
                                      <p:cBhvr override="childStyle">
                                        <p:cTn id="14" dur="1000" fill="hold"/>
                                        <p:tgtEl>
                                          <p:spTgt spid="85"/>
                                        </p:tgtEl>
                                        <p:attrNameLst>
                                          <p:attrName>style.color</p:attrName>
                                        </p:attrNameLst>
                                      </p:cBhvr>
                                      <p:to>
                                        <a:schemeClr val="accent2"/>
                                      </p:to>
                                    </p:animClr>
                                  </p:childTnLst>
                                </p:cTn>
                              </p:par>
                            </p:childTnLst>
                          </p:cTn>
                        </p:par>
                        <p:par>
                          <p:cTn id="15" fill="hold">
                            <p:stCondLst>
                              <p:cond delay="1500"/>
                            </p:stCondLst>
                            <p:childTnLst>
                              <p:par>
                                <p:cTn id="16" presetID="10" presetClass="entr" presetSubtype="0" fill="hold" nodeType="afterEffect">
                                  <p:stCondLst>
                                    <p:cond delay="0"/>
                                  </p:stCondLst>
                                  <p:childTnLst>
                                    <p:set>
                                      <p:cBhvr>
                                        <p:cTn id="17" dur="1" fill="hold">
                                          <p:stCondLst>
                                            <p:cond delay="0"/>
                                          </p:stCondLst>
                                        </p:cTn>
                                        <p:tgtEl>
                                          <p:spTgt spid="45"/>
                                        </p:tgtEl>
                                        <p:attrNameLst>
                                          <p:attrName>style.visibility</p:attrName>
                                        </p:attrNameLst>
                                      </p:cBhvr>
                                      <p:to>
                                        <p:strVal val="visible"/>
                                      </p:to>
                                    </p:set>
                                    <p:animEffect transition="in" filter="fade">
                                      <p:cBhvr>
                                        <p:cTn id="18" dur="500"/>
                                        <p:tgtEl>
                                          <p:spTgt spid="45"/>
                                        </p:tgtEl>
                                      </p:cBhvr>
                                    </p:animEffect>
                                  </p:childTnLst>
                                </p:cTn>
                              </p:par>
                            </p:childTnLst>
                          </p:cTn>
                        </p:par>
                        <p:par>
                          <p:cTn id="19" fill="hold">
                            <p:stCondLst>
                              <p:cond delay="2000"/>
                            </p:stCondLst>
                            <p:childTnLst>
                              <p:par>
                                <p:cTn id="20" presetID="22" presetClass="entr" presetSubtype="1" fill="hold" nodeType="after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wipe(up)">
                                      <p:cBhvr>
                                        <p:cTn id="22" dur="500"/>
                                        <p:tgtEl>
                                          <p:spTgt spid="40"/>
                                        </p:tgtEl>
                                      </p:cBhvr>
                                    </p:animEffect>
                                  </p:childTnLst>
                                </p:cTn>
                              </p:par>
                            </p:childTnLst>
                          </p:cTn>
                        </p:par>
                        <p:par>
                          <p:cTn id="23" fill="hold">
                            <p:stCondLst>
                              <p:cond delay="2500"/>
                            </p:stCondLst>
                            <p:childTnLst>
                              <p:par>
                                <p:cTn id="24" presetID="10" presetClass="entr" presetSubtype="0" fill="hold" nodeType="afterEffect">
                                  <p:stCondLst>
                                    <p:cond delay="0"/>
                                  </p:stCondLst>
                                  <p:childTnLst>
                                    <p:set>
                                      <p:cBhvr>
                                        <p:cTn id="25" dur="1" fill="hold">
                                          <p:stCondLst>
                                            <p:cond delay="0"/>
                                          </p:stCondLst>
                                        </p:cTn>
                                        <p:tgtEl>
                                          <p:spTgt spid="48"/>
                                        </p:tgtEl>
                                        <p:attrNameLst>
                                          <p:attrName>style.visibility</p:attrName>
                                        </p:attrNameLst>
                                      </p:cBhvr>
                                      <p:to>
                                        <p:strVal val="visible"/>
                                      </p:to>
                                    </p:set>
                                    <p:animEffect transition="in" filter="fade">
                                      <p:cBhvr>
                                        <p:cTn id="26" dur="500"/>
                                        <p:tgtEl>
                                          <p:spTgt spid="48"/>
                                        </p:tgtEl>
                                      </p:cBhvr>
                                    </p:animEffect>
                                  </p:childTnLst>
                                </p:cTn>
                              </p:par>
                            </p:childTnLst>
                          </p:cTn>
                        </p:par>
                        <p:par>
                          <p:cTn id="27" fill="hold">
                            <p:stCondLst>
                              <p:cond delay="3000"/>
                            </p:stCondLst>
                            <p:childTnLst>
                              <p:par>
                                <p:cTn id="28" presetID="22" presetClass="entr" presetSubtype="8" fill="hold" nodeType="afterEffect">
                                  <p:stCondLst>
                                    <p:cond delay="0"/>
                                  </p:stCondLst>
                                  <p:childTnLst>
                                    <p:set>
                                      <p:cBhvr>
                                        <p:cTn id="29" dur="1" fill="hold">
                                          <p:stCondLst>
                                            <p:cond delay="0"/>
                                          </p:stCondLst>
                                        </p:cTn>
                                        <p:tgtEl>
                                          <p:spTgt spid="43"/>
                                        </p:tgtEl>
                                        <p:attrNameLst>
                                          <p:attrName>style.visibility</p:attrName>
                                        </p:attrNameLst>
                                      </p:cBhvr>
                                      <p:to>
                                        <p:strVal val="visible"/>
                                      </p:to>
                                    </p:set>
                                    <p:animEffect transition="in" filter="wipe(left)">
                                      <p:cBhvr>
                                        <p:cTn id="30" dur="500"/>
                                        <p:tgtEl>
                                          <p:spTgt spid="43"/>
                                        </p:tgtEl>
                                      </p:cBhvr>
                                    </p:animEffect>
                                  </p:childTnLst>
                                </p:cTn>
                              </p:par>
                            </p:childTnLst>
                          </p:cTn>
                        </p:par>
                        <p:par>
                          <p:cTn id="31" fill="hold">
                            <p:stCondLst>
                              <p:cond delay="3500"/>
                            </p:stCondLst>
                            <p:childTnLst>
                              <p:par>
                                <p:cTn id="32" presetID="10" presetClass="entr" presetSubtype="0" fill="hold" nodeType="afterEffect">
                                  <p:stCondLst>
                                    <p:cond delay="0"/>
                                  </p:stCondLst>
                                  <p:childTnLst>
                                    <p:set>
                                      <p:cBhvr>
                                        <p:cTn id="33" dur="1" fill="hold">
                                          <p:stCondLst>
                                            <p:cond delay="0"/>
                                          </p:stCondLst>
                                        </p:cTn>
                                        <p:tgtEl>
                                          <p:spTgt spid="51"/>
                                        </p:tgtEl>
                                        <p:attrNameLst>
                                          <p:attrName>style.visibility</p:attrName>
                                        </p:attrNameLst>
                                      </p:cBhvr>
                                      <p:to>
                                        <p:strVal val="visible"/>
                                      </p:to>
                                    </p:set>
                                    <p:animEffect transition="in" filter="fade">
                                      <p:cBhvr>
                                        <p:cTn id="34" dur="500"/>
                                        <p:tgtEl>
                                          <p:spTgt spid="51"/>
                                        </p:tgtEl>
                                      </p:cBhvr>
                                    </p:animEffect>
                                  </p:childTnLst>
                                </p:cTn>
                              </p:par>
                            </p:childTnLst>
                          </p:cTn>
                        </p:par>
                        <p:par>
                          <p:cTn id="35" fill="hold">
                            <p:stCondLst>
                              <p:cond delay="4000"/>
                            </p:stCondLst>
                            <p:childTnLst>
                              <p:par>
                                <p:cTn id="36" presetID="22" presetClass="entr" presetSubtype="1" fill="hold" nodeType="afterEffect">
                                  <p:stCondLst>
                                    <p:cond delay="0"/>
                                  </p:stCondLst>
                                  <p:childTnLst>
                                    <p:set>
                                      <p:cBhvr>
                                        <p:cTn id="37" dur="1" fill="hold">
                                          <p:stCondLst>
                                            <p:cond delay="0"/>
                                          </p:stCondLst>
                                        </p:cTn>
                                        <p:tgtEl>
                                          <p:spTgt spid="44"/>
                                        </p:tgtEl>
                                        <p:attrNameLst>
                                          <p:attrName>style.visibility</p:attrName>
                                        </p:attrNameLst>
                                      </p:cBhvr>
                                      <p:to>
                                        <p:strVal val="visible"/>
                                      </p:to>
                                    </p:set>
                                    <p:animEffect transition="in" filter="wipe(up)">
                                      <p:cBhvr>
                                        <p:cTn id="38" dur="500"/>
                                        <p:tgtEl>
                                          <p:spTgt spid="44"/>
                                        </p:tgtEl>
                                      </p:cBhvr>
                                    </p:animEffect>
                                  </p:childTnLst>
                                </p:cTn>
                              </p:par>
                            </p:childTnLst>
                          </p:cTn>
                        </p:par>
                        <p:par>
                          <p:cTn id="39" fill="hold">
                            <p:stCondLst>
                              <p:cond delay="4500"/>
                            </p:stCondLst>
                            <p:childTnLst>
                              <p:par>
                                <p:cTn id="40" presetID="10" presetClass="entr" presetSubtype="0" fill="hold" nodeType="afterEffect">
                                  <p:stCondLst>
                                    <p:cond delay="0"/>
                                  </p:stCondLst>
                                  <p:childTnLst>
                                    <p:set>
                                      <p:cBhvr>
                                        <p:cTn id="41" dur="1" fill="hold">
                                          <p:stCondLst>
                                            <p:cond delay="0"/>
                                          </p:stCondLst>
                                        </p:cTn>
                                        <p:tgtEl>
                                          <p:spTgt spid="68"/>
                                        </p:tgtEl>
                                        <p:attrNameLst>
                                          <p:attrName>style.visibility</p:attrName>
                                        </p:attrNameLst>
                                      </p:cBhvr>
                                      <p:to>
                                        <p:strVal val="visible"/>
                                      </p:to>
                                    </p:set>
                                    <p:animEffect transition="in" filter="fade">
                                      <p:cBhvr>
                                        <p:cTn id="42" dur="500"/>
                                        <p:tgtEl>
                                          <p:spTgt spid="68"/>
                                        </p:tgtEl>
                                      </p:cBhvr>
                                    </p:animEffect>
                                  </p:childTnLst>
                                </p:cTn>
                              </p:par>
                            </p:childTnLst>
                          </p:cTn>
                        </p:par>
                        <p:par>
                          <p:cTn id="43" fill="hold">
                            <p:stCondLst>
                              <p:cond delay="5000"/>
                            </p:stCondLst>
                            <p:childTnLst>
                              <p:par>
                                <p:cTn id="44" presetID="2" presetClass="entr" presetSubtype="1" fill="hold" grpId="0" nodeType="afterEffect">
                                  <p:stCondLst>
                                    <p:cond delay="0"/>
                                  </p:stCondLst>
                                  <p:childTnLst>
                                    <p:set>
                                      <p:cBhvr>
                                        <p:cTn id="45" dur="1" fill="hold">
                                          <p:stCondLst>
                                            <p:cond delay="0"/>
                                          </p:stCondLst>
                                        </p:cTn>
                                        <p:tgtEl>
                                          <p:spTgt spid="71"/>
                                        </p:tgtEl>
                                        <p:attrNameLst>
                                          <p:attrName>style.visibility</p:attrName>
                                        </p:attrNameLst>
                                      </p:cBhvr>
                                      <p:to>
                                        <p:strVal val="visible"/>
                                      </p:to>
                                    </p:set>
                                    <p:anim calcmode="lin" valueType="num">
                                      <p:cBhvr additive="base">
                                        <p:cTn id="46" dur="500" fill="hold"/>
                                        <p:tgtEl>
                                          <p:spTgt spid="71"/>
                                        </p:tgtEl>
                                        <p:attrNameLst>
                                          <p:attrName>ppt_x</p:attrName>
                                        </p:attrNameLst>
                                      </p:cBhvr>
                                      <p:tavLst>
                                        <p:tav tm="0">
                                          <p:val>
                                            <p:strVal val="#ppt_x"/>
                                          </p:val>
                                        </p:tav>
                                        <p:tav tm="100000">
                                          <p:val>
                                            <p:strVal val="#ppt_x"/>
                                          </p:val>
                                        </p:tav>
                                      </p:tavLst>
                                    </p:anim>
                                    <p:anim calcmode="lin" valueType="num">
                                      <p:cBhvr additive="base">
                                        <p:cTn id="47" dur="500" fill="hold"/>
                                        <p:tgtEl>
                                          <p:spTgt spid="71"/>
                                        </p:tgtEl>
                                        <p:attrNameLst>
                                          <p:attrName>ppt_y</p:attrName>
                                        </p:attrNameLst>
                                      </p:cBhvr>
                                      <p:tavLst>
                                        <p:tav tm="0">
                                          <p:val>
                                            <p:strVal val="0-#ppt_h/2"/>
                                          </p:val>
                                        </p:tav>
                                        <p:tav tm="100000">
                                          <p:val>
                                            <p:strVal val="#ppt_y"/>
                                          </p:val>
                                        </p:tav>
                                      </p:tavLst>
                                    </p:anim>
                                  </p:childTnLst>
                                </p:cTn>
                              </p:par>
                            </p:childTnLst>
                          </p:cTn>
                        </p:par>
                        <p:par>
                          <p:cTn id="48" fill="hold">
                            <p:stCondLst>
                              <p:cond delay="5500"/>
                            </p:stCondLst>
                            <p:childTnLst>
                              <p:par>
                                <p:cTn id="49" presetID="2" presetClass="entr" presetSubtype="4" fill="hold" grpId="0" nodeType="afterEffect">
                                  <p:stCondLst>
                                    <p:cond delay="0"/>
                                  </p:stCondLst>
                                  <p:childTnLst>
                                    <p:set>
                                      <p:cBhvr>
                                        <p:cTn id="50" dur="1" fill="hold">
                                          <p:stCondLst>
                                            <p:cond delay="0"/>
                                          </p:stCondLst>
                                        </p:cTn>
                                        <p:tgtEl>
                                          <p:spTgt spid="72"/>
                                        </p:tgtEl>
                                        <p:attrNameLst>
                                          <p:attrName>style.visibility</p:attrName>
                                        </p:attrNameLst>
                                      </p:cBhvr>
                                      <p:to>
                                        <p:strVal val="visible"/>
                                      </p:to>
                                    </p:set>
                                    <p:anim calcmode="lin" valueType="num">
                                      <p:cBhvr additive="base">
                                        <p:cTn id="51" dur="500" fill="hold"/>
                                        <p:tgtEl>
                                          <p:spTgt spid="72"/>
                                        </p:tgtEl>
                                        <p:attrNameLst>
                                          <p:attrName>ppt_x</p:attrName>
                                        </p:attrNameLst>
                                      </p:cBhvr>
                                      <p:tavLst>
                                        <p:tav tm="0">
                                          <p:val>
                                            <p:strVal val="#ppt_x"/>
                                          </p:val>
                                        </p:tav>
                                        <p:tav tm="100000">
                                          <p:val>
                                            <p:strVal val="#ppt_x"/>
                                          </p:val>
                                        </p:tav>
                                      </p:tavLst>
                                    </p:anim>
                                    <p:anim calcmode="lin" valueType="num">
                                      <p:cBhvr additive="base">
                                        <p:cTn id="52" dur="500" fill="hold"/>
                                        <p:tgtEl>
                                          <p:spTgt spid="72"/>
                                        </p:tgtEl>
                                        <p:attrNameLst>
                                          <p:attrName>ppt_y</p:attrName>
                                        </p:attrNameLst>
                                      </p:cBhvr>
                                      <p:tavLst>
                                        <p:tav tm="0">
                                          <p:val>
                                            <p:strVal val="1+#ppt_h/2"/>
                                          </p:val>
                                        </p:tav>
                                        <p:tav tm="100000">
                                          <p:val>
                                            <p:strVal val="#ppt_y"/>
                                          </p:val>
                                        </p:tav>
                                      </p:tavLst>
                                    </p:anim>
                                  </p:childTnLst>
                                </p:cTn>
                              </p:par>
                            </p:childTnLst>
                          </p:cTn>
                        </p:par>
                        <p:par>
                          <p:cTn id="53" fill="hold">
                            <p:stCondLst>
                              <p:cond delay="6000"/>
                            </p:stCondLst>
                            <p:childTnLst>
                              <p:par>
                                <p:cTn id="54" presetID="2" presetClass="entr" presetSubtype="1" fill="hold" grpId="0" nodeType="afterEffect">
                                  <p:stCondLst>
                                    <p:cond delay="0"/>
                                  </p:stCondLst>
                                  <p:childTnLst>
                                    <p:set>
                                      <p:cBhvr>
                                        <p:cTn id="55" dur="1" fill="hold">
                                          <p:stCondLst>
                                            <p:cond delay="0"/>
                                          </p:stCondLst>
                                        </p:cTn>
                                        <p:tgtEl>
                                          <p:spTgt spid="73"/>
                                        </p:tgtEl>
                                        <p:attrNameLst>
                                          <p:attrName>style.visibility</p:attrName>
                                        </p:attrNameLst>
                                      </p:cBhvr>
                                      <p:to>
                                        <p:strVal val="visible"/>
                                      </p:to>
                                    </p:set>
                                    <p:anim calcmode="lin" valueType="num">
                                      <p:cBhvr additive="base">
                                        <p:cTn id="56" dur="500" fill="hold"/>
                                        <p:tgtEl>
                                          <p:spTgt spid="73"/>
                                        </p:tgtEl>
                                        <p:attrNameLst>
                                          <p:attrName>ppt_x</p:attrName>
                                        </p:attrNameLst>
                                      </p:cBhvr>
                                      <p:tavLst>
                                        <p:tav tm="0">
                                          <p:val>
                                            <p:strVal val="#ppt_x"/>
                                          </p:val>
                                        </p:tav>
                                        <p:tav tm="100000">
                                          <p:val>
                                            <p:strVal val="#ppt_x"/>
                                          </p:val>
                                        </p:tav>
                                      </p:tavLst>
                                    </p:anim>
                                    <p:anim calcmode="lin" valueType="num">
                                      <p:cBhvr additive="base">
                                        <p:cTn id="57" dur="500" fill="hold"/>
                                        <p:tgtEl>
                                          <p:spTgt spid="73"/>
                                        </p:tgtEl>
                                        <p:attrNameLst>
                                          <p:attrName>ppt_y</p:attrName>
                                        </p:attrNameLst>
                                      </p:cBhvr>
                                      <p:tavLst>
                                        <p:tav tm="0">
                                          <p:val>
                                            <p:strVal val="0-#ppt_h/2"/>
                                          </p:val>
                                        </p:tav>
                                        <p:tav tm="100000">
                                          <p:val>
                                            <p:strVal val="#ppt_y"/>
                                          </p:val>
                                        </p:tav>
                                      </p:tavLst>
                                    </p:anim>
                                  </p:childTnLst>
                                </p:cTn>
                              </p:par>
                            </p:childTnLst>
                          </p:cTn>
                        </p:par>
                        <p:par>
                          <p:cTn id="58" fill="hold">
                            <p:stCondLst>
                              <p:cond delay="6500"/>
                            </p:stCondLst>
                            <p:childTnLst>
                              <p:par>
                                <p:cTn id="59" presetID="2" presetClass="entr" presetSubtype="4" fill="hold" grpId="0" nodeType="afterEffect">
                                  <p:stCondLst>
                                    <p:cond delay="0"/>
                                  </p:stCondLst>
                                  <p:childTnLst>
                                    <p:set>
                                      <p:cBhvr>
                                        <p:cTn id="60" dur="1" fill="hold">
                                          <p:stCondLst>
                                            <p:cond delay="0"/>
                                          </p:stCondLst>
                                        </p:cTn>
                                        <p:tgtEl>
                                          <p:spTgt spid="75"/>
                                        </p:tgtEl>
                                        <p:attrNameLst>
                                          <p:attrName>style.visibility</p:attrName>
                                        </p:attrNameLst>
                                      </p:cBhvr>
                                      <p:to>
                                        <p:strVal val="visible"/>
                                      </p:to>
                                    </p:set>
                                    <p:anim calcmode="lin" valueType="num">
                                      <p:cBhvr additive="base">
                                        <p:cTn id="61" dur="500" fill="hold"/>
                                        <p:tgtEl>
                                          <p:spTgt spid="75"/>
                                        </p:tgtEl>
                                        <p:attrNameLst>
                                          <p:attrName>ppt_x</p:attrName>
                                        </p:attrNameLst>
                                      </p:cBhvr>
                                      <p:tavLst>
                                        <p:tav tm="0">
                                          <p:val>
                                            <p:strVal val="#ppt_x"/>
                                          </p:val>
                                        </p:tav>
                                        <p:tav tm="100000">
                                          <p:val>
                                            <p:strVal val="#ppt_x"/>
                                          </p:val>
                                        </p:tav>
                                      </p:tavLst>
                                    </p:anim>
                                    <p:anim calcmode="lin" valueType="num">
                                      <p:cBhvr additive="base">
                                        <p:cTn id="62" dur="500" fill="hold"/>
                                        <p:tgtEl>
                                          <p:spTgt spid="75"/>
                                        </p:tgtEl>
                                        <p:attrNameLst>
                                          <p:attrName>ppt_y</p:attrName>
                                        </p:attrNameLst>
                                      </p:cBhvr>
                                      <p:tavLst>
                                        <p:tav tm="0">
                                          <p:val>
                                            <p:strVal val="1+#ppt_h/2"/>
                                          </p:val>
                                        </p:tav>
                                        <p:tav tm="100000">
                                          <p:val>
                                            <p:strVal val="#ppt_y"/>
                                          </p:val>
                                        </p:tav>
                                      </p:tavLst>
                                    </p:anim>
                                  </p:childTnLst>
                                </p:cTn>
                              </p:par>
                            </p:childTnLst>
                          </p:cTn>
                        </p:par>
                        <p:par>
                          <p:cTn id="63" fill="hold">
                            <p:stCondLst>
                              <p:cond delay="7000"/>
                            </p:stCondLst>
                            <p:childTnLst>
                              <p:par>
                                <p:cTn id="64" presetID="10" presetClass="entr" presetSubtype="0" repeatCount="2000" fill="hold" grpId="0" nodeType="afterEffect">
                                  <p:stCondLst>
                                    <p:cond delay="0"/>
                                  </p:stCondLst>
                                  <p:childTnLst>
                                    <p:set>
                                      <p:cBhvr>
                                        <p:cTn id="65" dur="1" fill="hold">
                                          <p:stCondLst>
                                            <p:cond delay="0"/>
                                          </p:stCondLst>
                                        </p:cTn>
                                        <p:tgtEl>
                                          <p:spTgt spid="76"/>
                                        </p:tgtEl>
                                        <p:attrNameLst>
                                          <p:attrName>style.visibility</p:attrName>
                                        </p:attrNameLst>
                                      </p:cBhvr>
                                      <p:to>
                                        <p:strVal val="visible"/>
                                      </p:to>
                                    </p:set>
                                    <p:animEffect transition="in" filter="fade">
                                      <p:cBhvr>
                                        <p:cTn id="66" dur="500"/>
                                        <p:tgtEl>
                                          <p:spTgt spid="76"/>
                                        </p:tgtEl>
                                      </p:cBhvr>
                                    </p:animEffect>
                                  </p:childTnLst>
                                </p:cTn>
                              </p:par>
                            </p:childTnLst>
                          </p:cTn>
                        </p:par>
                        <p:par>
                          <p:cTn id="67" fill="hold">
                            <p:stCondLst>
                              <p:cond delay="8000"/>
                            </p:stCondLst>
                            <p:childTnLst>
                              <p:par>
                                <p:cTn id="68" presetID="10" presetClass="entr" presetSubtype="0" fill="hold" grpId="0" nodeType="afterEffect">
                                  <p:stCondLst>
                                    <p:cond delay="0"/>
                                  </p:stCondLst>
                                  <p:iterate type="lt">
                                    <p:tmPct val="3000"/>
                                  </p:iterate>
                                  <p:childTnLst>
                                    <p:set>
                                      <p:cBhvr>
                                        <p:cTn id="69" dur="1" fill="hold">
                                          <p:stCondLst>
                                            <p:cond delay="0"/>
                                          </p:stCondLst>
                                        </p:cTn>
                                        <p:tgtEl>
                                          <p:spTgt spid="77"/>
                                        </p:tgtEl>
                                        <p:attrNameLst>
                                          <p:attrName>style.visibility</p:attrName>
                                        </p:attrNameLst>
                                      </p:cBhvr>
                                      <p:to>
                                        <p:strVal val="visible"/>
                                      </p:to>
                                    </p:set>
                                    <p:animEffect transition="in" filter="fade">
                                      <p:cBhvr>
                                        <p:cTn id="70"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32" grpId="0" animBg="1"/>
      <p:bldP spid="71" grpId="0"/>
      <p:bldP spid="72" grpId="0"/>
      <p:bldP spid="73" grpId="0"/>
      <p:bldP spid="75" grpId="0"/>
      <p:bldP spid="76" grpId="0" animBg="1"/>
      <p:bldP spid="77" grpId="0"/>
      <p:bldP spid="82" grpId="0"/>
      <p:bldP spid="8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287914" y="1131887"/>
            <a:ext cx="1535885" cy="5517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lumMod val="75000"/>
                    <a:lumOff val="25000"/>
                  </a:schemeClr>
                </a:solidFill>
                <a:latin typeface="Arial" pitchFamily="34" charset="0"/>
                <a:ea typeface="微软雅黑" pitchFamily="34" charset="-122"/>
                <a:cs typeface="Arial" pitchFamily="34" charset="0"/>
              </a:rPr>
              <a:t>ABOUT ME</a:t>
            </a:r>
            <a:endParaRPr lang="zh-CN" altLang="en-US" sz="1200" dirty="0">
              <a:solidFill>
                <a:schemeClr val="tx1">
                  <a:lumMod val="75000"/>
                  <a:lumOff val="25000"/>
                </a:schemeClr>
              </a:solidFill>
              <a:latin typeface="Arial" pitchFamily="34" charset="0"/>
              <a:ea typeface="微软雅黑" pitchFamily="34" charset="-122"/>
              <a:cs typeface="Arial" pitchFamily="34" charset="0"/>
            </a:endParaRPr>
          </a:p>
        </p:txBody>
      </p:sp>
      <p:sp>
        <p:nvSpPr>
          <p:cNvPr id="26" name="矩形 25"/>
          <p:cNvSpPr/>
          <p:nvPr/>
        </p:nvSpPr>
        <p:spPr>
          <a:xfrm>
            <a:off x="4552615" y="963154"/>
            <a:ext cx="995885"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tx1">
                    <a:lumMod val="75000"/>
                    <a:lumOff val="25000"/>
                  </a:schemeClr>
                </a:solidFill>
                <a:latin typeface="Arial" pitchFamily="34" charset="0"/>
                <a:ea typeface="微软雅黑" pitchFamily="34" charset="-122"/>
                <a:cs typeface="Arial" pitchFamily="34" charset="0"/>
              </a:rPr>
              <a:t>关于我</a:t>
            </a:r>
          </a:p>
        </p:txBody>
      </p:sp>
      <p:sp>
        <p:nvSpPr>
          <p:cNvPr id="31" name="矩形 30"/>
          <p:cNvSpPr/>
          <p:nvPr/>
        </p:nvSpPr>
        <p:spPr>
          <a:xfrm>
            <a:off x="4041840" y="2152454"/>
            <a:ext cx="2118280" cy="5392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lumMod val="75000"/>
                    <a:lumOff val="25000"/>
                  </a:schemeClr>
                </a:solidFill>
                <a:latin typeface="Arial" pitchFamily="34" charset="0"/>
                <a:ea typeface="微软雅黑" pitchFamily="34" charset="-122"/>
                <a:cs typeface="Arial" pitchFamily="34" charset="0"/>
              </a:rPr>
              <a:t>POST COGNTIVE</a:t>
            </a:r>
            <a:endParaRPr lang="zh-CN" altLang="en-US" sz="1200" dirty="0">
              <a:solidFill>
                <a:schemeClr val="tx1">
                  <a:lumMod val="75000"/>
                  <a:lumOff val="25000"/>
                </a:schemeClr>
              </a:solidFill>
              <a:latin typeface="Arial" pitchFamily="34" charset="0"/>
              <a:ea typeface="微软雅黑" pitchFamily="34" charset="-122"/>
              <a:cs typeface="Arial" pitchFamily="34" charset="0"/>
            </a:endParaRPr>
          </a:p>
        </p:txBody>
      </p:sp>
      <p:sp>
        <p:nvSpPr>
          <p:cNvPr id="32" name="矩形 31"/>
          <p:cNvSpPr/>
          <p:nvPr/>
        </p:nvSpPr>
        <p:spPr>
          <a:xfrm>
            <a:off x="4503158" y="1985152"/>
            <a:ext cx="1099452"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tx1">
                    <a:lumMod val="75000"/>
                    <a:lumOff val="25000"/>
                  </a:schemeClr>
                </a:solidFill>
                <a:latin typeface="Arial" pitchFamily="34" charset="0"/>
                <a:ea typeface="微软雅黑" pitchFamily="34" charset="-122"/>
                <a:cs typeface="Arial" pitchFamily="34" charset="0"/>
              </a:rPr>
              <a:t>岗位认知</a:t>
            </a:r>
          </a:p>
        </p:txBody>
      </p:sp>
      <p:sp>
        <p:nvSpPr>
          <p:cNvPr id="37" name="矩形 36"/>
          <p:cNvSpPr/>
          <p:nvPr/>
        </p:nvSpPr>
        <p:spPr>
          <a:xfrm>
            <a:off x="4143898" y="3195759"/>
            <a:ext cx="1802563" cy="5980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lumMod val="75000"/>
                    <a:lumOff val="25000"/>
                  </a:schemeClr>
                </a:solidFill>
                <a:latin typeface="Arial" pitchFamily="34" charset="0"/>
                <a:ea typeface="微软雅黑" pitchFamily="34" charset="-122"/>
                <a:cs typeface="Arial" pitchFamily="34" charset="0"/>
              </a:rPr>
              <a:t>COMPETENCE</a:t>
            </a:r>
            <a:endParaRPr lang="zh-CN" altLang="en-US" sz="1200" dirty="0">
              <a:solidFill>
                <a:schemeClr val="tx1">
                  <a:lumMod val="75000"/>
                  <a:lumOff val="25000"/>
                </a:schemeClr>
              </a:solidFill>
              <a:latin typeface="Arial" pitchFamily="34" charset="0"/>
              <a:ea typeface="微软雅黑" pitchFamily="34" charset="-122"/>
              <a:cs typeface="Arial" pitchFamily="34" charset="0"/>
            </a:endParaRPr>
          </a:p>
        </p:txBody>
      </p:sp>
      <p:sp>
        <p:nvSpPr>
          <p:cNvPr id="38" name="矩形 37"/>
          <p:cNvSpPr/>
          <p:nvPr/>
        </p:nvSpPr>
        <p:spPr>
          <a:xfrm>
            <a:off x="4552403" y="3044261"/>
            <a:ext cx="1098311"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tx1">
                    <a:lumMod val="75000"/>
                    <a:lumOff val="25000"/>
                  </a:schemeClr>
                </a:solidFill>
                <a:latin typeface="Arial" pitchFamily="34" charset="0"/>
                <a:ea typeface="微软雅黑" pitchFamily="34" charset="-122"/>
                <a:cs typeface="Arial" pitchFamily="34" charset="0"/>
              </a:rPr>
              <a:t>胜任能力</a:t>
            </a:r>
          </a:p>
        </p:txBody>
      </p:sp>
      <p:sp>
        <p:nvSpPr>
          <p:cNvPr id="43" name="矩形 42"/>
          <p:cNvSpPr/>
          <p:nvPr/>
        </p:nvSpPr>
        <p:spPr>
          <a:xfrm>
            <a:off x="4060840" y="4374362"/>
            <a:ext cx="2030562" cy="5495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lumMod val="75000"/>
                    <a:lumOff val="25000"/>
                  </a:schemeClr>
                </a:solidFill>
                <a:latin typeface="Arial" pitchFamily="34" charset="0"/>
                <a:ea typeface="微软雅黑" pitchFamily="34" charset="-122"/>
                <a:cs typeface="Arial" pitchFamily="34" charset="0"/>
              </a:rPr>
              <a:t>PROGRAMMING</a:t>
            </a:r>
            <a:endParaRPr lang="zh-CN" altLang="en-US" sz="1200" dirty="0">
              <a:solidFill>
                <a:schemeClr val="tx1">
                  <a:lumMod val="75000"/>
                  <a:lumOff val="25000"/>
                </a:schemeClr>
              </a:solidFill>
              <a:latin typeface="Arial" pitchFamily="34" charset="0"/>
              <a:ea typeface="微软雅黑" pitchFamily="34" charset="-122"/>
              <a:cs typeface="Arial" pitchFamily="34" charset="0"/>
            </a:endParaRPr>
          </a:p>
        </p:txBody>
      </p:sp>
      <p:sp>
        <p:nvSpPr>
          <p:cNvPr id="44" name="矩形 43"/>
          <p:cNvSpPr/>
          <p:nvPr/>
        </p:nvSpPr>
        <p:spPr>
          <a:xfrm>
            <a:off x="4510755" y="4209830"/>
            <a:ext cx="1099452"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tx1">
                    <a:lumMod val="75000"/>
                    <a:lumOff val="25000"/>
                  </a:schemeClr>
                </a:solidFill>
                <a:latin typeface="Arial" pitchFamily="34" charset="0"/>
                <a:ea typeface="微软雅黑" pitchFamily="34" charset="-122"/>
                <a:cs typeface="Arial" pitchFamily="34" charset="0"/>
              </a:rPr>
              <a:t>目标规划</a:t>
            </a:r>
          </a:p>
        </p:txBody>
      </p:sp>
      <p:sp>
        <p:nvSpPr>
          <p:cNvPr id="12" name="TextBox 5"/>
          <p:cNvSpPr txBox="1"/>
          <p:nvPr/>
        </p:nvSpPr>
        <p:spPr>
          <a:xfrm>
            <a:off x="3003502" y="2509922"/>
            <a:ext cx="4083350" cy="400110"/>
          </a:xfrm>
          <a:prstGeom prst="rect">
            <a:avLst/>
          </a:prstGeom>
          <a:noFill/>
        </p:spPr>
        <p:txBody>
          <a:bodyPr wrap="square" rtlCol="0">
            <a:spAutoFit/>
          </a:bodyPr>
          <a:lstStyle/>
          <a:p>
            <a:pPr algn="ctr"/>
            <a:r>
              <a:rPr lang="en-US" altLang="zh-CN" sz="2000" kern="200" dirty="0">
                <a:solidFill>
                  <a:srgbClr val="C00000"/>
                </a:solidFill>
                <a:latin typeface="Ebrima" panose="02000000000000000000" pitchFamily="2" charset="0"/>
                <a:ea typeface="Ebrima" panose="02000000000000000000" pitchFamily="2" charset="0"/>
                <a:cs typeface="Ebrima" panose="02000000000000000000" pitchFamily="2" charset="0"/>
              </a:rPr>
              <a:t>RESUME</a:t>
            </a:r>
            <a:endParaRPr lang="zh-CN" altLang="en-US" sz="2000" kern="200" dirty="0">
              <a:solidFill>
                <a:srgbClr val="C00000"/>
              </a:solidFill>
              <a:latin typeface="Ebrima" panose="02000000000000000000" pitchFamily="2" charset="0"/>
              <a:ea typeface="微软雅黑" panose="020B0503020204020204" pitchFamily="34" charset="-122"/>
              <a:cs typeface="Ebrima" panose="02000000000000000000" pitchFamily="2" charset="0"/>
            </a:endParaRPr>
          </a:p>
        </p:txBody>
      </p:sp>
    </p:spTree>
    <p:extLst>
      <p:ext uri="{BB962C8B-B14F-4D97-AF65-F5344CB8AC3E}">
        <p14:creationId xmlns:p14="http://schemas.microsoft.com/office/powerpoint/2010/main" val="305493547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1"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250" fill="hold"/>
                                        <p:tgtEl>
                                          <p:spTgt spid="12"/>
                                        </p:tgtEl>
                                        <p:attrNameLst>
                                          <p:attrName>ppt_w</p:attrName>
                                        </p:attrNameLst>
                                      </p:cBhvr>
                                      <p:tavLst>
                                        <p:tav tm="0">
                                          <p:val>
                                            <p:fltVal val="0"/>
                                          </p:val>
                                        </p:tav>
                                        <p:tav tm="100000">
                                          <p:val>
                                            <p:strVal val="#ppt_w"/>
                                          </p:val>
                                        </p:tav>
                                      </p:tavLst>
                                    </p:anim>
                                    <p:anim calcmode="lin" valueType="num">
                                      <p:cBhvr>
                                        <p:cTn id="8" dur="250" fill="hold"/>
                                        <p:tgtEl>
                                          <p:spTgt spid="12"/>
                                        </p:tgtEl>
                                        <p:attrNameLst>
                                          <p:attrName>ppt_h</p:attrName>
                                        </p:attrNameLst>
                                      </p:cBhvr>
                                      <p:tavLst>
                                        <p:tav tm="0">
                                          <p:val>
                                            <p:fltVal val="0"/>
                                          </p:val>
                                        </p:tav>
                                        <p:tav tm="100000">
                                          <p:val>
                                            <p:strVal val="#ppt_h"/>
                                          </p:val>
                                        </p:tav>
                                      </p:tavLst>
                                    </p:anim>
                                    <p:animEffect transition="in" filter="fade">
                                      <p:cBhvr>
                                        <p:cTn id="9" dur="250"/>
                                        <p:tgtEl>
                                          <p:spTgt spid="12"/>
                                        </p:tgtEl>
                                      </p:cBhvr>
                                    </p:animEffect>
                                    <p:anim calcmode="lin" valueType="num">
                                      <p:cBhvr>
                                        <p:cTn id="10" dur="250" fill="hold"/>
                                        <p:tgtEl>
                                          <p:spTgt spid="12"/>
                                        </p:tgtEl>
                                        <p:attrNameLst>
                                          <p:attrName>ppt_x</p:attrName>
                                        </p:attrNameLst>
                                      </p:cBhvr>
                                      <p:tavLst>
                                        <p:tav tm="0">
                                          <p:val>
                                            <p:fltVal val="0.5"/>
                                          </p:val>
                                        </p:tav>
                                        <p:tav tm="100000">
                                          <p:val>
                                            <p:strVal val="#ppt_x"/>
                                          </p:val>
                                        </p:tav>
                                      </p:tavLst>
                                    </p:anim>
                                    <p:anim calcmode="lin" valueType="num">
                                      <p:cBhvr>
                                        <p:cTn id="11" dur="250" fill="hold"/>
                                        <p:tgtEl>
                                          <p:spTgt spid="12"/>
                                        </p:tgtEl>
                                        <p:attrNameLst>
                                          <p:attrName>ppt_y</p:attrName>
                                        </p:attrNameLst>
                                      </p:cBhvr>
                                      <p:tavLst>
                                        <p:tav tm="0">
                                          <p:val>
                                            <p:fltVal val="0.5"/>
                                          </p:val>
                                        </p:tav>
                                        <p:tav tm="100000">
                                          <p:val>
                                            <p:strVal val="#ppt_y"/>
                                          </p:val>
                                        </p:tav>
                                      </p:tavLst>
                                    </p:anim>
                                  </p:childTnLst>
                                </p:cTn>
                              </p:par>
                            </p:childTnLst>
                          </p:cTn>
                        </p:par>
                        <p:par>
                          <p:cTn id="12" fill="hold">
                            <p:stCondLst>
                              <p:cond delay="250"/>
                            </p:stCondLst>
                            <p:childTnLst>
                              <p:par>
                                <p:cTn id="13" presetID="64" presetClass="path" presetSubtype="0" fill="hold" grpId="2" nodeType="afterEffect">
                                  <p:stCondLst>
                                    <p:cond delay="500"/>
                                  </p:stCondLst>
                                  <p:childTnLst>
                                    <p:animMotion origin="layout" path="M -5.55556E-7 3.33333E-6 L -5.55556E-7 -0.38778 " pathEditMode="relative" rAng="0" ptsTypes="AA">
                                      <p:cBhvr>
                                        <p:cTn id="14" dur="750" fill="hold"/>
                                        <p:tgtEl>
                                          <p:spTgt spid="12"/>
                                        </p:tgtEl>
                                        <p:attrNameLst>
                                          <p:attrName>ppt_x</p:attrName>
                                          <p:attrName>ppt_y</p:attrName>
                                        </p:attrNameLst>
                                      </p:cBhvr>
                                      <p:rCtr x="0" y="-19389"/>
                                    </p:animMotion>
                                  </p:childTnLst>
                                </p:cTn>
                              </p:par>
                            </p:childTnLst>
                          </p:cTn>
                        </p:par>
                        <p:par>
                          <p:cTn id="15" fill="hold">
                            <p:stCondLst>
                              <p:cond delay="1500"/>
                            </p:stCondLst>
                            <p:childTnLst>
                              <p:par>
                                <p:cTn id="16" presetID="12" presetClass="entr" presetSubtype="4" fill="hold" grpId="1" nodeType="afterEffect">
                                  <p:stCondLst>
                                    <p:cond delay="0"/>
                                  </p:stCondLst>
                                  <p:childTnLst>
                                    <p:set>
                                      <p:cBhvr>
                                        <p:cTn id="17" dur="1" fill="hold">
                                          <p:stCondLst>
                                            <p:cond delay="0"/>
                                          </p:stCondLst>
                                        </p:cTn>
                                        <p:tgtEl>
                                          <p:spTgt spid="24"/>
                                        </p:tgtEl>
                                        <p:attrNameLst>
                                          <p:attrName>style.visibility</p:attrName>
                                        </p:attrNameLst>
                                      </p:cBhvr>
                                      <p:to>
                                        <p:strVal val="visible"/>
                                      </p:to>
                                    </p:set>
                                    <p:anim calcmode="lin" valueType="num">
                                      <p:cBhvr additive="base">
                                        <p:cTn id="18" dur="250"/>
                                        <p:tgtEl>
                                          <p:spTgt spid="24"/>
                                        </p:tgtEl>
                                        <p:attrNameLst>
                                          <p:attrName>ppt_y</p:attrName>
                                        </p:attrNameLst>
                                      </p:cBhvr>
                                      <p:tavLst>
                                        <p:tav tm="0">
                                          <p:val>
                                            <p:strVal val="#ppt_y+#ppt_h*1.125000"/>
                                          </p:val>
                                        </p:tav>
                                        <p:tav tm="100000">
                                          <p:val>
                                            <p:strVal val="#ppt_y"/>
                                          </p:val>
                                        </p:tav>
                                      </p:tavLst>
                                    </p:anim>
                                    <p:animEffect transition="in" filter="wipe(up)">
                                      <p:cBhvr>
                                        <p:cTn id="19" dur="250"/>
                                        <p:tgtEl>
                                          <p:spTgt spid="24"/>
                                        </p:tgtEl>
                                      </p:cBhvr>
                                    </p:animEffect>
                                  </p:childTnLst>
                                </p:cTn>
                              </p:par>
                              <p:par>
                                <p:cTn id="20" presetID="12" presetClass="entr" presetSubtype="1" fill="hold" grpId="1"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250"/>
                                        <p:tgtEl>
                                          <p:spTgt spid="26"/>
                                        </p:tgtEl>
                                        <p:attrNameLst>
                                          <p:attrName>ppt_y</p:attrName>
                                        </p:attrNameLst>
                                      </p:cBhvr>
                                      <p:tavLst>
                                        <p:tav tm="0">
                                          <p:val>
                                            <p:strVal val="#ppt_y-#ppt_h*1.125000"/>
                                          </p:val>
                                        </p:tav>
                                        <p:tav tm="100000">
                                          <p:val>
                                            <p:strVal val="#ppt_y"/>
                                          </p:val>
                                        </p:tav>
                                      </p:tavLst>
                                    </p:anim>
                                    <p:animEffect transition="in" filter="wipe(down)">
                                      <p:cBhvr>
                                        <p:cTn id="23" dur="250"/>
                                        <p:tgtEl>
                                          <p:spTgt spid="26"/>
                                        </p:tgtEl>
                                      </p:cBhvr>
                                    </p:animEffect>
                                  </p:childTnLst>
                                </p:cTn>
                              </p:par>
                            </p:childTnLst>
                          </p:cTn>
                        </p:par>
                        <p:par>
                          <p:cTn id="24" fill="hold">
                            <p:stCondLst>
                              <p:cond delay="1750"/>
                            </p:stCondLst>
                            <p:childTnLst>
                              <p:par>
                                <p:cTn id="25" presetID="12" presetClass="entr" presetSubtype="4" fill="hold" grpId="1" nodeType="after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250"/>
                                        <p:tgtEl>
                                          <p:spTgt spid="31"/>
                                        </p:tgtEl>
                                        <p:attrNameLst>
                                          <p:attrName>ppt_y</p:attrName>
                                        </p:attrNameLst>
                                      </p:cBhvr>
                                      <p:tavLst>
                                        <p:tav tm="0">
                                          <p:val>
                                            <p:strVal val="#ppt_y+#ppt_h*1.125000"/>
                                          </p:val>
                                        </p:tav>
                                        <p:tav tm="100000">
                                          <p:val>
                                            <p:strVal val="#ppt_y"/>
                                          </p:val>
                                        </p:tav>
                                      </p:tavLst>
                                    </p:anim>
                                    <p:animEffect transition="in" filter="wipe(up)">
                                      <p:cBhvr>
                                        <p:cTn id="28" dur="250"/>
                                        <p:tgtEl>
                                          <p:spTgt spid="31"/>
                                        </p:tgtEl>
                                      </p:cBhvr>
                                    </p:animEffect>
                                  </p:childTnLst>
                                </p:cTn>
                              </p:par>
                              <p:par>
                                <p:cTn id="29" presetID="12" presetClass="entr" presetSubtype="1" fill="hold" grpId="1" nodeType="withEffect">
                                  <p:stCondLst>
                                    <p:cond delay="0"/>
                                  </p:stCondLst>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250"/>
                                        <p:tgtEl>
                                          <p:spTgt spid="32"/>
                                        </p:tgtEl>
                                        <p:attrNameLst>
                                          <p:attrName>ppt_y</p:attrName>
                                        </p:attrNameLst>
                                      </p:cBhvr>
                                      <p:tavLst>
                                        <p:tav tm="0">
                                          <p:val>
                                            <p:strVal val="#ppt_y-#ppt_h*1.125000"/>
                                          </p:val>
                                        </p:tav>
                                        <p:tav tm="100000">
                                          <p:val>
                                            <p:strVal val="#ppt_y"/>
                                          </p:val>
                                        </p:tav>
                                      </p:tavLst>
                                    </p:anim>
                                    <p:animEffect transition="in" filter="wipe(down)">
                                      <p:cBhvr>
                                        <p:cTn id="32" dur="250"/>
                                        <p:tgtEl>
                                          <p:spTgt spid="32"/>
                                        </p:tgtEl>
                                      </p:cBhvr>
                                    </p:animEffect>
                                  </p:childTnLst>
                                </p:cTn>
                              </p:par>
                            </p:childTnLst>
                          </p:cTn>
                        </p:par>
                        <p:par>
                          <p:cTn id="33" fill="hold">
                            <p:stCondLst>
                              <p:cond delay="2000"/>
                            </p:stCondLst>
                            <p:childTnLst>
                              <p:par>
                                <p:cTn id="34" presetID="12" presetClass="entr" presetSubtype="4" fill="hold" grpId="1" nodeType="afterEffect">
                                  <p:stCondLst>
                                    <p:cond delay="0"/>
                                  </p:stCondLst>
                                  <p:childTnLst>
                                    <p:set>
                                      <p:cBhvr>
                                        <p:cTn id="35" dur="1" fill="hold">
                                          <p:stCondLst>
                                            <p:cond delay="0"/>
                                          </p:stCondLst>
                                        </p:cTn>
                                        <p:tgtEl>
                                          <p:spTgt spid="37"/>
                                        </p:tgtEl>
                                        <p:attrNameLst>
                                          <p:attrName>style.visibility</p:attrName>
                                        </p:attrNameLst>
                                      </p:cBhvr>
                                      <p:to>
                                        <p:strVal val="visible"/>
                                      </p:to>
                                    </p:set>
                                    <p:anim calcmode="lin" valueType="num">
                                      <p:cBhvr additive="base">
                                        <p:cTn id="36" dur="250"/>
                                        <p:tgtEl>
                                          <p:spTgt spid="37"/>
                                        </p:tgtEl>
                                        <p:attrNameLst>
                                          <p:attrName>ppt_y</p:attrName>
                                        </p:attrNameLst>
                                      </p:cBhvr>
                                      <p:tavLst>
                                        <p:tav tm="0">
                                          <p:val>
                                            <p:strVal val="#ppt_y+#ppt_h*1.125000"/>
                                          </p:val>
                                        </p:tav>
                                        <p:tav tm="100000">
                                          <p:val>
                                            <p:strVal val="#ppt_y"/>
                                          </p:val>
                                        </p:tav>
                                      </p:tavLst>
                                    </p:anim>
                                    <p:animEffect transition="in" filter="wipe(up)">
                                      <p:cBhvr>
                                        <p:cTn id="37" dur="250"/>
                                        <p:tgtEl>
                                          <p:spTgt spid="37"/>
                                        </p:tgtEl>
                                      </p:cBhvr>
                                    </p:animEffect>
                                  </p:childTnLst>
                                </p:cTn>
                              </p:par>
                              <p:par>
                                <p:cTn id="38" presetID="12" presetClass="entr" presetSubtype="1" fill="hold" grpId="1" nodeType="withEffect">
                                  <p:stCondLst>
                                    <p:cond delay="0"/>
                                  </p:stCondLst>
                                  <p:childTnLst>
                                    <p:set>
                                      <p:cBhvr>
                                        <p:cTn id="39" dur="1" fill="hold">
                                          <p:stCondLst>
                                            <p:cond delay="0"/>
                                          </p:stCondLst>
                                        </p:cTn>
                                        <p:tgtEl>
                                          <p:spTgt spid="38"/>
                                        </p:tgtEl>
                                        <p:attrNameLst>
                                          <p:attrName>style.visibility</p:attrName>
                                        </p:attrNameLst>
                                      </p:cBhvr>
                                      <p:to>
                                        <p:strVal val="visible"/>
                                      </p:to>
                                    </p:set>
                                    <p:anim calcmode="lin" valueType="num">
                                      <p:cBhvr additive="base">
                                        <p:cTn id="40" dur="250"/>
                                        <p:tgtEl>
                                          <p:spTgt spid="38"/>
                                        </p:tgtEl>
                                        <p:attrNameLst>
                                          <p:attrName>ppt_y</p:attrName>
                                        </p:attrNameLst>
                                      </p:cBhvr>
                                      <p:tavLst>
                                        <p:tav tm="0">
                                          <p:val>
                                            <p:strVal val="#ppt_y-#ppt_h*1.125000"/>
                                          </p:val>
                                        </p:tav>
                                        <p:tav tm="100000">
                                          <p:val>
                                            <p:strVal val="#ppt_y"/>
                                          </p:val>
                                        </p:tav>
                                      </p:tavLst>
                                    </p:anim>
                                    <p:animEffect transition="in" filter="wipe(down)">
                                      <p:cBhvr>
                                        <p:cTn id="41" dur="250"/>
                                        <p:tgtEl>
                                          <p:spTgt spid="38"/>
                                        </p:tgtEl>
                                      </p:cBhvr>
                                    </p:animEffect>
                                  </p:childTnLst>
                                </p:cTn>
                              </p:par>
                            </p:childTnLst>
                          </p:cTn>
                        </p:par>
                        <p:par>
                          <p:cTn id="42" fill="hold">
                            <p:stCondLst>
                              <p:cond delay="2250"/>
                            </p:stCondLst>
                            <p:childTnLst>
                              <p:par>
                                <p:cTn id="43" presetID="12" presetClass="entr" presetSubtype="4" fill="hold" grpId="1"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additive="base">
                                        <p:cTn id="45" dur="250"/>
                                        <p:tgtEl>
                                          <p:spTgt spid="43"/>
                                        </p:tgtEl>
                                        <p:attrNameLst>
                                          <p:attrName>ppt_y</p:attrName>
                                        </p:attrNameLst>
                                      </p:cBhvr>
                                      <p:tavLst>
                                        <p:tav tm="0">
                                          <p:val>
                                            <p:strVal val="#ppt_y+#ppt_h*1.125000"/>
                                          </p:val>
                                        </p:tav>
                                        <p:tav tm="100000">
                                          <p:val>
                                            <p:strVal val="#ppt_y"/>
                                          </p:val>
                                        </p:tav>
                                      </p:tavLst>
                                    </p:anim>
                                    <p:animEffect transition="in" filter="wipe(up)">
                                      <p:cBhvr>
                                        <p:cTn id="46" dur="250"/>
                                        <p:tgtEl>
                                          <p:spTgt spid="43"/>
                                        </p:tgtEl>
                                      </p:cBhvr>
                                    </p:animEffect>
                                  </p:childTnLst>
                                </p:cTn>
                              </p:par>
                              <p:par>
                                <p:cTn id="47" presetID="12" presetClass="entr" presetSubtype="1" fill="hold" grpId="1" nodeType="withEffect">
                                  <p:stCondLst>
                                    <p:cond delay="0"/>
                                  </p:stCondLst>
                                  <p:childTnLst>
                                    <p:set>
                                      <p:cBhvr>
                                        <p:cTn id="48" dur="1" fill="hold">
                                          <p:stCondLst>
                                            <p:cond delay="0"/>
                                          </p:stCondLst>
                                        </p:cTn>
                                        <p:tgtEl>
                                          <p:spTgt spid="44"/>
                                        </p:tgtEl>
                                        <p:attrNameLst>
                                          <p:attrName>style.visibility</p:attrName>
                                        </p:attrNameLst>
                                      </p:cBhvr>
                                      <p:to>
                                        <p:strVal val="visible"/>
                                      </p:to>
                                    </p:set>
                                    <p:anim calcmode="lin" valueType="num">
                                      <p:cBhvr additive="base">
                                        <p:cTn id="49" dur="250"/>
                                        <p:tgtEl>
                                          <p:spTgt spid="44"/>
                                        </p:tgtEl>
                                        <p:attrNameLst>
                                          <p:attrName>ppt_y</p:attrName>
                                        </p:attrNameLst>
                                      </p:cBhvr>
                                      <p:tavLst>
                                        <p:tav tm="0">
                                          <p:val>
                                            <p:strVal val="#ppt_y-#ppt_h*1.125000"/>
                                          </p:val>
                                        </p:tav>
                                        <p:tav tm="100000">
                                          <p:val>
                                            <p:strVal val="#ppt_y"/>
                                          </p:val>
                                        </p:tav>
                                      </p:tavLst>
                                    </p:anim>
                                    <p:animEffect transition="in" filter="wipe(down)">
                                      <p:cBhvr>
                                        <p:cTn id="50" dur="250"/>
                                        <p:tgtEl>
                                          <p:spTgt spid="44"/>
                                        </p:tgtEl>
                                      </p:cBhvr>
                                    </p:animEffect>
                                  </p:childTnLst>
                                </p:cTn>
                              </p:par>
                            </p:childTnLst>
                          </p:cTn>
                        </p:par>
                        <p:par>
                          <p:cTn id="51" fill="hold">
                            <p:stCondLst>
                              <p:cond delay="2500"/>
                            </p:stCondLst>
                            <p:childTnLst>
                              <p:par>
                                <p:cTn id="52" presetID="35" presetClass="path" presetSubtype="0" accel="50000" decel="50000" fill="hold" grpId="4" nodeType="afterEffect">
                                  <p:stCondLst>
                                    <p:cond delay="0"/>
                                  </p:stCondLst>
                                  <p:childTnLst>
                                    <p:animMotion origin="layout" path="M -1.11111E-6 -0.38778 L -0.37309 -0.39917 " pathEditMode="relative" rAng="0" ptsTypes="AA">
                                      <p:cBhvr>
                                        <p:cTn id="53" dur="500" fill="hold"/>
                                        <p:tgtEl>
                                          <p:spTgt spid="12"/>
                                        </p:tgtEl>
                                        <p:attrNameLst>
                                          <p:attrName>ppt_x</p:attrName>
                                          <p:attrName>ppt_y</p:attrName>
                                        </p:attrNameLst>
                                      </p:cBhvr>
                                      <p:rCtr x="-18785" y="-583"/>
                                    </p:animMotion>
                                  </p:childTnLst>
                                </p:cTn>
                              </p:par>
                              <p:par>
                                <p:cTn id="54" presetID="35" presetClass="path" presetSubtype="0" fill="hold" grpId="0" nodeType="withEffect">
                                  <p:stCondLst>
                                    <p:cond delay="0"/>
                                  </p:stCondLst>
                                  <p:childTnLst>
                                    <p:animMotion origin="layout" path="M 0.00105 1.11111E-6 L -0.37812 0.00139 " pathEditMode="relative" rAng="0" ptsTypes="AA">
                                      <p:cBhvr>
                                        <p:cTn id="55" dur="500" fill="hold"/>
                                        <p:tgtEl>
                                          <p:spTgt spid="24"/>
                                        </p:tgtEl>
                                        <p:attrNameLst>
                                          <p:attrName>ppt_x</p:attrName>
                                          <p:attrName>ppt_y</p:attrName>
                                        </p:attrNameLst>
                                      </p:cBhvr>
                                      <p:rCtr x="-18958" y="56"/>
                                    </p:animMotion>
                                  </p:childTnLst>
                                </p:cTn>
                              </p:par>
                              <p:par>
                                <p:cTn id="56" presetID="35" presetClass="path" presetSubtype="0" fill="hold" grpId="0" nodeType="withEffect">
                                  <p:stCondLst>
                                    <p:cond delay="0"/>
                                  </p:stCondLst>
                                  <p:childTnLst>
                                    <p:animMotion origin="layout" path="M -1.38889E-6 -1.11111E-6 L -0.37795 0.00139 " pathEditMode="relative" rAng="0" ptsTypes="AA">
                                      <p:cBhvr>
                                        <p:cTn id="57" dur="500" fill="hold"/>
                                        <p:tgtEl>
                                          <p:spTgt spid="26"/>
                                        </p:tgtEl>
                                        <p:attrNameLst>
                                          <p:attrName>ppt_x</p:attrName>
                                          <p:attrName>ppt_y</p:attrName>
                                        </p:attrNameLst>
                                      </p:cBhvr>
                                      <p:rCtr x="-18906" y="56"/>
                                    </p:animMotion>
                                  </p:childTnLst>
                                </p:cTn>
                              </p:par>
                              <p:par>
                                <p:cTn id="58" presetID="35" presetClass="path" presetSubtype="0" fill="hold" grpId="0" nodeType="withEffect">
                                  <p:stCondLst>
                                    <p:cond delay="0"/>
                                  </p:stCondLst>
                                  <p:childTnLst>
                                    <p:animMotion origin="layout" path="M 3.05556E-6 1.11111E-6 L -0.37795 0.00139 " pathEditMode="relative" rAng="0" ptsTypes="AA">
                                      <p:cBhvr>
                                        <p:cTn id="59" dur="500" fill="hold"/>
                                        <p:tgtEl>
                                          <p:spTgt spid="31"/>
                                        </p:tgtEl>
                                        <p:attrNameLst>
                                          <p:attrName>ppt_x</p:attrName>
                                          <p:attrName>ppt_y</p:attrName>
                                        </p:attrNameLst>
                                      </p:cBhvr>
                                      <p:rCtr x="-18906" y="56"/>
                                    </p:animMotion>
                                  </p:childTnLst>
                                </p:cTn>
                              </p:par>
                              <p:par>
                                <p:cTn id="60" presetID="35" presetClass="path" presetSubtype="0" fill="hold" grpId="0" nodeType="withEffect">
                                  <p:stCondLst>
                                    <p:cond delay="0"/>
                                  </p:stCondLst>
                                  <p:childTnLst>
                                    <p:animMotion origin="layout" path="M 0.0007 0.00139 L -0.37812 0.00139 " pathEditMode="relative" rAng="0" ptsTypes="AA">
                                      <p:cBhvr>
                                        <p:cTn id="61" dur="500" fill="hold"/>
                                        <p:tgtEl>
                                          <p:spTgt spid="32"/>
                                        </p:tgtEl>
                                        <p:attrNameLst>
                                          <p:attrName>ppt_x</p:attrName>
                                          <p:attrName>ppt_y</p:attrName>
                                        </p:attrNameLst>
                                      </p:cBhvr>
                                      <p:rCtr x="-18941" y="0"/>
                                    </p:animMotion>
                                  </p:childTnLst>
                                </p:cTn>
                              </p:par>
                              <p:par>
                                <p:cTn id="62" presetID="35" presetClass="path" presetSubtype="0" fill="hold" grpId="0" nodeType="withEffect">
                                  <p:stCondLst>
                                    <p:cond delay="0"/>
                                  </p:stCondLst>
                                  <p:childTnLst>
                                    <p:animMotion origin="layout" path="M -0.00052 1.11111E-6 L -0.37795 0.00139 " pathEditMode="relative" rAng="0" ptsTypes="AA">
                                      <p:cBhvr>
                                        <p:cTn id="63" dur="500" fill="hold"/>
                                        <p:tgtEl>
                                          <p:spTgt spid="37"/>
                                        </p:tgtEl>
                                        <p:attrNameLst>
                                          <p:attrName>ppt_x</p:attrName>
                                          <p:attrName>ppt_y</p:attrName>
                                        </p:attrNameLst>
                                      </p:cBhvr>
                                      <p:rCtr x="-18872" y="56"/>
                                    </p:animMotion>
                                  </p:childTnLst>
                                </p:cTn>
                              </p:par>
                              <p:par>
                                <p:cTn id="64" presetID="35" presetClass="path" presetSubtype="0" fill="hold" grpId="0" nodeType="withEffect">
                                  <p:stCondLst>
                                    <p:cond delay="0"/>
                                  </p:stCondLst>
                                  <p:childTnLst>
                                    <p:animMotion origin="layout" path="M -5.55556E-7 2.22222E-6 L -0.37812 0.00139 " pathEditMode="relative" rAng="0" ptsTypes="AA">
                                      <p:cBhvr>
                                        <p:cTn id="65" dur="500" fill="hold"/>
                                        <p:tgtEl>
                                          <p:spTgt spid="38"/>
                                        </p:tgtEl>
                                        <p:attrNameLst>
                                          <p:attrName>ppt_x</p:attrName>
                                          <p:attrName>ppt_y</p:attrName>
                                        </p:attrNameLst>
                                      </p:cBhvr>
                                      <p:rCtr x="-18906" y="56"/>
                                    </p:animMotion>
                                  </p:childTnLst>
                                </p:cTn>
                              </p:par>
                              <p:par>
                                <p:cTn id="66" presetID="35" presetClass="path" presetSubtype="0" fill="hold" grpId="0" nodeType="withEffect">
                                  <p:stCondLst>
                                    <p:cond delay="0"/>
                                  </p:stCondLst>
                                  <p:childTnLst>
                                    <p:animMotion origin="layout" path="M 8.33333E-7 -1.11111E-6 L -0.37795 0.00139 " pathEditMode="relative" rAng="0" ptsTypes="AA">
                                      <p:cBhvr>
                                        <p:cTn id="67" dur="500" fill="hold"/>
                                        <p:tgtEl>
                                          <p:spTgt spid="43"/>
                                        </p:tgtEl>
                                        <p:attrNameLst>
                                          <p:attrName>ppt_x</p:attrName>
                                          <p:attrName>ppt_y</p:attrName>
                                        </p:attrNameLst>
                                      </p:cBhvr>
                                      <p:rCtr x="-18906" y="56"/>
                                    </p:animMotion>
                                  </p:childTnLst>
                                </p:cTn>
                              </p:par>
                              <p:par>
                                <p:cTn id="68" presetID="35" presetClass="path" presetSubtype="0" fill="hold" grpId="0" nodeType="withEffect">
                                  <p:stCondLst>
                                    <p:cond delay="0"/>
                                  </p:stCondLst>
                                  <p:childTnLst>
                                    <p:animMotion origin="layout" path="M -3.05556E-6 3.33333E-6 L -0.37795 0.00139 " pathEditMode="relative" rAng="0" ptsTypes="AA">
                                      <p:cBhvr>
                                        <p:cTn id="69" dur="500" fill="hold"/>
                                        <p:tgtEl>
                                          <p:spTgt spid="44"/>
                                        </p:tgtEl>
                                        <p:attrNameLst>
                                          <p:attrName>ppt_x</p:attrName>
                                          <p:attrName>ppt_y</p:attrName>
                                        </p:attrNameLst>
                                      </p:cBhvr>
                                      <p:rCtr x="-18906" y="5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4" grpId="1"/>
      <p:bldP spid="26" grpId="0"/>
      <p:bldP spid="26" grpId="1"/>
      <p:bldP spid="31" grpId="0"/>
      <p:bldP spid="31" grpId="1"/>
      <p:bldP spid="32" grpId="0"/>
      <p:bldP spid="32" grpId="1"/>
      <p:bldP spid="37" grpId="0"/>
      <p:bldP spid="37" grpId="1"/>
      <p:bldP spid="38" grpId="0"/>
      <p:bldP spid="38" grpId="1"/>
      <p:bldP spid="43" grpId="0"/>
      <p:bldP spid="43" grpId="1"/>
      <p:bldP spid="44" grpId="0"/>
      <p:bldP spid="44" grpId="1"/>
      <p:bldP spid="12" grpId="1"/>
      <p:bldP spid="12" grpId="2"/>
      <p:bldP spid="12" grpId="4"/>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椭圆 23"/>
          <p:cNvSpPr/>
          <p:nvPr/>
        </p:nvSpPr>
        <p:spPr>
          <a:xfrm>
            <a:off x="781479" y="1131226"/>
            <a:ext cx="143333" cy="133471"/>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sp>
        <p:nvSpPr>
          <p:cNvPr id="27" name="矩形 26"/>
          <p:cNvSpPr/>
          <p:nvPr/>
        </p:nvSpPr>
        <p:spPr>
          <a:xfrm>
            <a:off x="990019" y="1649397"/>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核心竞争力</a:t>
            </a:r>
          </a:p>
        </p:txBody>
      </p:sp>
      <p:sp>
        <p:nvSpPr>
          <p:cNvPr id="28" name="矩形 27"/>
          <p:cNvSpPr/>
          <p:nvPr/>
        </p:nvSpPr>
        <p:spPr>
          <a:xfrm>
            <a:off x="686601" y="1921006"/>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DUTY</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cxnSp>
        <p:nvCxnSpPr>
          <p:cNvPr id="29" name="直接连接符 28"/>
          <p:cNvCxnSpPr/>
          <p:nvPr/>
        </p:nvCxnSpPr>
        <p:spPr>
          <a:xfrm>
            <a:off x="853144" y="1264697"/>
            <a:ext cx="0" cy="3849573"/>
          </a:xfrm>
          <a:prstGeom prst="line">
            <a:avLst/>
          </a:prstGeom>
          <a:ln>
            <a:solidFill>
              <a:schemeClr val="tx1">
                <a:lumMod val="85000"/>
                <a:lumOff val="1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2" name="矩形 51"/>
          <p:cNvSpPr/>
          <p:nvPr/>
        </p:nvSpPr>
        <p:spPr>
          <a:xfrm>
            <a:off x="847694" y="2333982"/>
            <a:ext cx="1499269"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执行力</a:t>
            </a:r>
          </a:p>
        </p:txBody>
      </p:sp>
      <p:sp>
        <p:nvSpPr>
          <p:cNvPr id="53" name="矩形 52"/>
          <p:cNvSpPr/>
          <p:nvPr/>
        </p:nvSpPr>
        <p:spPr>
          <a:xfrm>
            <a:off x="687603" y="2605591"/>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EXECUTIVE FORCE</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54" name="矩形 53"/>
          <p:cNvSpPr/>
          <p:nvPr/>
        </p:nvSpPr>
        <p:spPr>
          <a:xfrm>
            <a:off x="978320" y="3628338"/>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团队合作</a:t>
            </a:r>
          </a:p>
        </p:txBody>
      </p:sp>
      <p:sp>
        <p:nvSpPr>
          <p:cNvPr id="55" name="矩形 54"/>
          <p:cNvSpPr/>
          <p:nvPr/>
        </p:nvSpPr>
        <p:spPr>
          <a:xfrm>
            <a:off x="687603" y="3899949"/>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TEAMWORK</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56" name="矩形 55"/>
          <p:cNvSpPr/>
          <p:nvPr/>
        </p:nvSpPr>
        <p:spPr>
          <a:xfrm>
            <a:off x="978321" y="2980803"/>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协调能力</a:t>
            </a:r>
          </a:p>
        </p:txBody>
      </p:sp>
      <p:sp>
        <p:nvSpPr>
          <p:cNvPr id="57" name="矩形 56"/>
          <p:cNvSpPr/>
          <p:nvPr/>
        </p:nvSpPr>
        <p:spPr>
          <a:xfrm>
            <a:off x="687603" y="3252412"/>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COORDINATION</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grpSp>
        <p:nvGrpSpPr>
          <p:cNvPr id="41" name="组合 40"/>
          <p:cNvGrpSpPr/>
          <p:nvPr/>
        </p:nvGrpSpPr>
        <p:grpSpPr>
          <a:xfrm>
            <a:off x="725614" y="948350"/>
            <a:ext cx="1802563" cy="749550"/>
            <a:chOff x="217612" y="3052317"/>
            <a:chExt cx="1802563" cy="749550"/>
          </a:xfrm>
        </p:grpSpPr>
        <p:sp>
          <p:nvSpPr>
            <p:cNvPr id="42" name="矩形 41"/>
            <p:cNvSpPr/>
            <p:nvPr/>
          </p:nvSpPr>
          <p:spPr>
            <a:xfrm>
              <a:off x="217612" y="3203817"/>
              <a:ext cx="1802563" cy="5980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lumMod val="85000"/>
                      <a:lumOff val="15000"/>
                    </a:schemeClr>
                  </a:solidFill>
                  <a:latin typeface="Arial" pitchFamily="34" charset="0"/>
                  <a:ea typeface="微软雅黑" pitchFamily="34" charset="-122"/>
                  <a:cs typeface="Arial" pitchFamily="34" charset="0"/>
                </a:rPr>
                <a:t>COMPETENCE</a:t>
              </a:r>
              <a:endParaRPr lang="zh-CN" altLang="en-US" sz="1200" dirty="0">
                <a:solidFill>
                  <a:schemeClr val="tx1">
                    <a:lumMod val="85000"/>
                    <a:lumOff val="15000"/>
                  </a:schemeClr>
                </a:solidFill>
                <a:latin typeface="Arial" pitchFamily="34" charset="0"/>
                <a:ea typeface="微软雅黑" pitchFamily="34" charset="-122"/>
                <a:cs typeface="Arial" pitchFamily="34" charset="0"/>
              </a:endParaRPr>
            </a:p>
          </p:txBody>
        </p:sp>
        <p:sp>
          <p:nvSpPr>
            <p:cNvPr id="58" name="矩形 57"/>
            <p:cNvSpPr/>
            <p:nvPr/>
          </p:nvSpPr>
          <p:spPr>
            <a:xfrm>
              <a:off x="588018" y="3052317"/>
              <a:ext cx="1098311"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tx1">
                      <a:lumMod val="85000"/>
                      <a:lumOff val="15000"/>
                    </a:schemeClr>
                  </a:solidFill>
                  <a:latin typeface="Arial" pitchFamily="34" charset="0"/>
                  <a:ea typeface="微软雅黑" pitchFamily="34" charset="-122"/>
                  <a:cs typeface="Arial" pitchFamily="34" charset="0"/>
                </a:rPr>
                <a:t>胜任能力</a:t>
              </a:r>
            </a:p>
          </p:txBody>
        </p:sp>
      </p:grpSp>
      <p:sp>
        <p:nvSpPr>
          <p:cNvPr id="83" name="矩形 82"/>
          <p:cNvSpPr/>
          <p:nvPr/>
        </p:nvSpPr>
        <p:spPr>
          <a:xfrm>
            <a:off x="978320" y="4326465"/>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专业技能</a:t>
            </a:r>
          </a:p>
        </p:txBody>
      </p:sp>
      <p:sp>
        <p:nvSpPr>
          <p:cNvPr id="84" name="矩形 83"/>
          <p:cNvSpPr/>
          <p:nvPr/>
        </p:nvSpPr>
        <p:spPr>
          <a:xfrm>
            <a:off x="687603" y="4598074"/>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SKILL</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60" name="椭圆 59"/>
          <p:cNvSpPr/>
          <p:nvPr/>
        </p:nvSpPr>
        <p:spPr>
          <a:xfrm>
            <a:off x="781479" y="3844010"/>
            <a:ext cx="143333" cy="133471"/>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sp>
        <p:nvSpPr>
          <p:cNvPr id="61" name="泪滴形 60"/>
          <p:cNvSpPr/>
          <p:nvPr/>
        </p:nvSpPr>
        <p:spPr>
          <a:xfrm rot="13500000">
            <a:off x="6414857" y="1887232"/>
            <a:ext cx="1080120" cy="1072093"/>
          </a:xfrm>
          <a:prstGeom prst="teardrop">
            <a:avLst/>
          </a:prstGeom>
          <a:solidFill>
            <a:schemeClr val="tx1">
              <a:lumMod val="85000"/>
              <a:lumOff val="15000"/>
            </a:schemeClr>
          </a:solidFill>
          <a:ln>
            <a:no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62" name="泪滴形 61"/>
          <p:cNvSpPr/>
          <p:nvPr/>
        </p:nvSpPr>
        <p:spPr>
          <a:xfrm rot="18936987">
            <a:off x="5473444" y="2787388"/>
            <a:ext cx="1080120" cy="1072093"/>
          </a:xfrm>
          <a:prstGeom prst="teardrop">
            <a:avLst/>
          </a:prstGeom>
          <a:solidFill>
            <a:srgbClr val="C00000"/>
          </a:solidFill>
          <a:ln>
            <a:no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63" name="泪滴形 62"/>
          <p:cNvSpPr/>
          <p:nvPr/>
        </p:nvSpPr>
        <p:spPr>
          <a:xfrm rot="8100000">
            <a:off x="5473445" y="1035631"/>
            <a:ext cx="1080120" cy="1072093"/>
          </a:xfrm>
          <a:prstGeom prst="teardrop">
            <a:avLst/>
          </a:prstGeom>
          <a:solidFill>
            <a:srgbClr val="C00000"/>
          </a:solidFill>
          <a:ln>
            <a:no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64" name="泪滴形 63"/>
          <p:cNvSpPr/>
          <p:nvPr/>
        </p:nvSpPr>
        <p:spPr>
          <a:xfrm rot="2700000">
            <a:off x="4557075" y="1911549"/>
            <a:ext cx="1080120" cy="1072093"/>
          </a:xfrm>
          <a:prstGeom prst="teardrop">
            <a:avLst/>
          </a:prstGeom>
          <a:solidFill>
            <a:schemeClr val="tx1">
              <a:lumMod val="85000"/>
              <a:lumOff val="15000"/>
            </a:schemeClr>
          </a:solidFill>
          <a:ln>
            <a:no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a:solidFill>
                <a:schemeClr val="bg1"/>
              </a:solidFill>
            </a:endParaRPr>
          </a:p>
        </p:txBody>
      </p:sp>
      <p:sp>
        <p:nvSpPr>
          <p:cNvPr id="65" name="矩形 64"/>
          <p:cNvSpPr/>
          <p:nvPr/>
        </p:nvSpPr>
        <p:spPr>
          <a:xfrm>
            <a:off x="5916114" y="2263404"/>
            <a:ext cx="2017224" cy="2961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bg1"/>
                </a:solidFill>
                <a:latin typeface="Arial" pitchFamily="34" charset="0"/>
                <a:ea typeface="微软雅黑" pitchFamily="34" charset="-122"/>
                <a:cs typeface="Arial" pitchFamily="34" charset="0"/>
              </a:rPr>
              <a:t>技能</a:t>
            </a:r>
            <a:endParaRPr lang="en-US" altLang="zh-CN" sz="1400" dirty="0">
              <a:solidFill>
                <a:schemeClr val="bg1"/>
              </a:solidFill>
              <a:latin typeface="Arial" pitchFamily="34" charset="0"/>
              <a:ea typeface="微软雅黑" pitchFamily="34" charset="-122"/>
              <a:cs typeface="Arial" pitchFamily="34" charset="0"/>
            </a:endParaRPr>
          </a:p>
          <a:p>
            <a:pPr algn="ctr"/>
            <a:r>
              <a:rPr lang="zh-CN" altLang="en-US" sz="1400" dirty="0">
                <a:solidFill>
                  <a:schemeClr val="bg1"/>
                </a:solidFill>
                <a:latin typeface="Arial" pitchFamily="34" charset="0"/>
                <a:ea typeface="微软雅黑" pitchFamily="34" charset="-122"/>
                <a:cs typeface="Arial" pitchFamily="34" charset="0"/>
              </a:rPr>
              <a:t>的使用</a:t>
            </a:r>
          </a:p>
        </p:txBody>
      </p:sp>
      <p:sp>
        <p:nvSpPr>
          <p:cNvPr id="67" name="矩形 66"/>
          <p:cNvSpPr/>
          <p:nvPr/>
        </p:nvSpPr>
        <p:spPr>
          <a:xfrm>
            <a:off x="5005393" y="1454506"/>
            <a:ext cx="2017224" cy="2961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bg1"/>
                </a:solidFill>
                <a:latin typeface="Arial" pitchFamily="34" charset="0"/>
                <a:ea typeface="微软雅黑" pitchFamily="34" charset="-122"/>
                <a:cs typeface="Arial" pitchFamily="34" charset="0"/>
              </a:rPr>
              <a:t>展业技能</a:t>
            </a:r>
            <a:endParaRPr lang="en-US" altLang="zh-CN" sz="1400" dirty="0">
              <a:solidFill>
                <a:schemeClr val="bg1"/>
              </a:solidFill>
              <a:latin typeface="Arial" pitchFamily="34" charset="0"/>
              <a:ea typeface="微软雅黑" pitchFamily="34" charset="-122"/>
              <a:cs typeface="Arial" pitchFamily="34" charset="0"/>
            </a:endParaRPr>
          </a:p>
          <a:p>
            <a:pPr algn="ctr"/>
            <a:r>
              <a:rPr lang="zh-CN" altLang="en-US" sz="1400" dirty="0">
                <a:solidFill>
                  <a:schemeClr val="bg1"/>
                </a:solidFill>
                <a:latin typeface="Arial" pitchFamily="34" charset="0"/>
                <a:ea typeface="微软雅黑" pitchFamily="34" charset="-122"/>
                <a:cs typeface="Arial" pitchFamily="34" charset="0"/>
              </a:rPr>
              <a:t>的培训</a:t>
            </a:r>
          </a:p>
        </p:txBody>
      </p:sp>
      <p:sp>
        <p:nvSpPr>
          <p:cNvPr id="74" name="矩形 73"/>
          <p:cNvSpPr/>
          <p:nvPr/>
        </p:nvSpPr>
        <p:spPr>
          <a:xfrm>
            <a:off x="5041778" y="3135139"/>
            <a:ext cx="2017224" cy="2961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bg1"/>
                </a:solidFill>
                <a:latin typeface="Arial" pitchFamily="34" charset="0"/>
                <a:ea typeface="微软雅黑" pitchFamily="34" charset="-122"/>
                <a:cs typeface="Arial" pitchFamily="34" charset="0"/>
              </a:rPr>
              <a:t>技能</a:t>
            </a:r>
            <a:endParaRPr lang="en-US" altLang="zh-CN" sz="1400" dirty="0">
              <a:solidFill>
                <a:schemeClr val="bg1"/>
              </a:solidFill>
              <a:latin typeface="Arial" pitchFamily="34" charset="0"/>
              <a:ea typeface="微软雅黑" pitchFamily="34" charset="-122"/>
              <a:cs typeface="Arial" pitchFamily="34" charset="0"/>
            </a:endParaRPr>
          </a:p>
          <a:p>
            <a:pPr algn="ctr"/>
            <a:r>
              <a:rPr lang="zh-CN" altLang="en-US" sz="1400" dirty="0">
                <a:solidFill>
                  <a:schemeClr val="bg1"/>
                </a:solidFill>
                <a:latin typeface="Arial" pitchFamily="34" charset="0"/>
                <a:ea typeface="微软雅黑" pitchFamily="34" charset="-122"/>
                <a:cs typeface="Arial" pitchFamily="34" charset="0"/>
              </a:rPr>
              <a:t>的存储</a:t>
            </a:r>
          </a:p>
        </p:txBody>
      </p:sp>
      <p:sp>
        <p:nvSpPr>
          <p:cNvPr id="78" name="矩形 77"/>
          <p:cNvSpPr/>
          <p:nvPr/>
        </p:nvSpPr>
        <p:spPr>
          <a:xfrm>
            <a:off x="4128358" y="2266388"/>
            <a:ext cx="2017224" cy="2961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bg1"/>
                </a:solidFill>
                <a:latin typeface="Arial" pitchFamily="34" charset="0"/>
                <a:ea typeface="微软雅黑" pitchFamily="34" charset="-122"/>
                <a:cs typeface="Arial" pitchFamily="34" charset="0"/>
              </a:rPr>
              <a:t>技能</a:t>
            </a:r>
            <a:endParaRPr lang="en-US" altLang="zh-CN" sz="1400" dirty="0">
              <a:solidFill>
                <a:schemeClr val="bg1"/>
              </a:solidFill>
              <a:latin typeface="Arial" pitchFamily="34" charset="0"/>
              <a:ea typeface="微软雅黑" pitchFamily="34" charset="-122"/>
              <a:cs typeface="Arial" pitchFamily="34" charset="0"/>
            </a:endParaRPr>
          </a:p>
          <a:p>
            <a:pPr algn="ctr"/>
            <a:r>
              <a:rPr lang="zh-CN" altLang="en-US" sz="1400" dirty="0">
                <a:solidFill>
                  <a:schemeClr val="bg1"/>
                </a:solidFill>
                <a:latin typeface="Arial" pitchFamily="34" charset="0"/>
                <a:ea typeface="微软雅黑" pitchFamily="34" charset="-122"/>
                <a:cs typeface="Arial" pitchFamily="34" charset="0"/>
              </a:rPr>
              <a:t>的消化</a:t>
            </a:r>
          </a:p>
        </p:txBody>
      </p:sp>
      <p:sp>
        <p:nvSpPr>
          <p:cNvPr id="79" name="椭圆 78"/>
          <p:cNvSpPr/>
          <p:nvPr/>
        </p:nvSpPr>
        <p:spPr>
          <a:xfrm>
            <a:off x="3323842" y="4335455"/>
            <a:ext cx="143333" cy="133471"/>
          </a:xfrm>
          <a:prstGeom prst="ellipse">
            <a:avLst/>
          </a:prstGeom>
          <a:solidFill>
            <a:srgbClr val="C00000">
              <a:alpha val="57000"/>
            </a:srgb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80" name="TextBox 5"/>
          <p:cNvSpPr txBox="1"/>
          <p:nvPr/>
        </p:nvSpPr>
        <p:spPr>
          <a:xfrm>
            <a:off x="3467175" y="4249324"/>
            <a:ext cx="5680065" cy="535531"/>
          </a:xfrm>
          <a:prstGeom prst="rect">
            <a:avLst/>
          </a:prstGeom>
          <a:noFill/>
        </p:spPr>
        <p:txBody>
          <a:bodyPr wrap="square" rtlCol="0">
            <a:spAutoFit/>
          </a:bodyPr>
          <a:lstStyle/>
          <a:p>
            <a:pPr>
              <a:lnSpc>
                <a:spcPct val="120000"/>
              </a:lnSpc>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在整个团队中人是作为整个运行的根本，平时的能力培训是很有必要的额，多参加职能培训然后在工作中加以巩固与使用，让自己的工作进行的而更加顺利。</a:t>
            </a:r>
          </a:p>
        </p:txBody>
      </p:sp>
      <p:sp>
        <p:nvSpPr>
          <p:cNvPr id="81" name="矩形 80"/>
          <p:cNvSpPr/>
          <p:nvPr/>
        </p:nvSpPr>
        <p:spPr>
          <a:xfrm>
            <a:off x="972966" y="4941680"/>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创新技能</a:t>
            </a:r>
          </a:p>
        </p:txBody>
      </p:sp>
      <p:sp>
        <p:nvSpPr>
          <p:cNvPr id="82" name="矩形 81"/>
          <p:cNvSpPr/>
          <p:nvPr/>
        </p:nvSpPr>
        <p:spPr>
          <a:xfrm>
            <a:off x="682248" y="5213291"/>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LNNOVATION</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85" name="TextBox 5"/>
          <p:cNvSpPr txBox="1"/>
          <p:nvPr/>
        </p:nvSpPr>
        <p:spPr>
          <a:xfrm>
            <a:off x="-396502" y="234337"/>
            <a:ext cx="4083350" cy="400110"/>
          </a:xfrm>
          <a:prstGeom prst="rect">
            <a:avLst/>
          </a:prstGeom>
          <a:noFill/>
        </p:spPr>
        <p:txBody>
          <a:bodyPr wrap="square" rtlCol="0">
            <a:spAutoFit/>
          </a:bodyPr>
          <a:lstStyle/>
          <a:p>
            <a:pPr algn="ctr"/>
            <a:r>
              <a:rPr lang="en-US" altLang="zh-CN" sz="2000" kern="200" dirty="0">
                <a:solidFill>
                  <a:srgbClr val="C00000"/>
                </a:solidFill>
                <a:latin typeface="Ebrima" panose="02000000000000000000" pitchFamily="2" charset="0"/>
                <a:ea typeface="Ebrima" panose="02000000000000000000" pitchFamily="2" charset="0"/>
                <a:cs typeface="Ebrima" panose="02000000000000000000" pitchFamily="2" charset="0"/>
              </a:rPr>
              <a:t>RESUME</a:t>
            </a:r>
            <a:endParaRPr lang="zh-CN" altLang="en-US" sz="2000" kern="200" dirty="0">
              <a:solidFill>
                <a:srgbClr val="C00000"/>
              </a:solidFill>
              <a:latin typeface="Ebrima" panose="02000000000000000000" pitchFamily="2" charset="0"/>
              <a:ea typeface="微软雅黑" panose="020B0503020204020204" pitchFamily="34" charset="-122"/>
              <a:cs typeface="Ebrima" panose="02000000000000000000" pitchFamily="2" charset="0"/>
            </a:endParaRPr>
          </a:p>
        </p:txBody>
      </p:sp>
    </p:spTree>
    <p:extLst>
      <p:ext uri="{BB962C8B-B14F-4D97-AF65-F5344CB8AC3E}">
        <p14:creationId xmlns:p14="http://schemas.microsoft.com/office/powerpoint/2010/main" val="11398157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42" presetClass="path" presetSubtype="0" accel="50000" decel="50000" fill="hold" grpId="0" nodeType="afterEffect">
                                  <p:stCondLst>
                                    <p:cond delay="0"/>
                                  </p:stCondLst>
                                  <p:childTnLst>
                                    <p:animMotion origin="layout" path="M -3.61111E-6 3.33333E-6 L -3.61111E-6 0.10166 " pathEditMode="relative" rAng="0" ptsTypes="AA">
                                      <p:cBhvr>
                                        <p:cTn id="10" dur="1000" fill="hold"/>
                                        <p:tgtEl>
                                          <p:spTgt spid="60"/>
                                        </p:tgtEl>
                                        <p:attrNameLst>
                                          <p:attrName>ppt_x</p:attrName>
                                          <p:attrName>ppt_y</p:attrName>
                                        </p:attrNameLst>
                                      </p:cBhvr>
                                      <p:rCtr x="0" y="5083"/>
                                    </p:animMotion>
                                  </p:childTnLst>
                                </p:cTn>
                              </p:par>
                              <p:par>
                                <p:cTn id="11" presetID="3" presetClass="emph" presetSubtype="2" fill="hold" grpId="0" nodeType="withEffect">
                                  <p:stCondLst>
                                    <p:cond delay="0"/>
                                  </p:stCondLst>
                                  <p:childTnLst>
                                    <p:animClr clrSpc="rgb" dir="cw">
                                      <p:cBhvr override="childStyle">
                                        <p:cTn id="12" dur="1000" fill="hold"/>
                                        <p:tgtEl>
                                          <p:spTgt spid="83"/>
                                        </p:tgtEl>
                                        <p:attrNameLst>
                                          <p:attrName>style.color</p:attrName>
                                        </p:attrNameLst>
                                      </p:cBhvr>
                                      <p:to>
                                        <a:schemeClr val="accent2"/>
                                      </p:to>
                                    </p:animClr>
                                  </p:childTnLst>
                                </p:cTn>
                              </p:par>
                              <p:par>
                                <p:cTn id="13" presetID="3" presetClass="emph" presetSubtype="2" fill="hold" grpId="0" nodeType="withEffect">
                                  <p:stCondLst>
                                    <p:cond delay="0"/>
                                  </p:stCondLst>
                                  <p:childTnLst>
                                    <p:animClr clrSpc="rgb" dir="cw">
                                      <p:cBhvr override="childStyle">
                                        <p:cTn id="14" dur="1000" fill="hold"/>
                                        <p:tgtEl>
                                          <p:spTgt spid="84"/>
                                        </p:tgtEl>
                                        <p:attrNameLst>
                                          <p:attrName>style.color</p:attrName>
                                        </p:attrNameLst>
                                      </p:cBhvr>
                                      <p:to>
                                        <a:schemeClr val="accent2"/>
                                      </p:to>
                                    </p:animClr>
                                  </p:childTnLst>
                                </p:cTn>
                              </p:par>
                            </p:childTnLst>
                          </p:cTn>
                        </p:par>
                        <p:par>
                          <p:cTn id="15" fill="hold">
                            <p:stCondLst>
                              <p:cond delay="1500"/>
                            </p:stCondLst>
                            <p:childTnLst>
                              <p:par>
                                <p:cTn id="16" presetID="2" presetClass="entr" presetSubtype="2" fill="hold" grpId="0" nodeType="afterEffect">
                                  <p:stCondLst>
                                    <p:cond delay="0"/>
                                  </p:stCondLst>
                                  <p:childTnLst>
                                    <p:set>
                                      <p:cBhvr>
                                        <p:cTn id="17" dur="1" fill="hold">
                                          <p:stCondLst>
                                            <p:cond delay="0"/>
                                          </p:stCondLst>
                                        </p:cTn>
                                        <p:tgtEl>
                                          <p:spTgt spid="61"/>
                                        </p:tgtEl>
                                        <p:attrNameLst>
                                          <p:attrName>style.visibility</p:attrName>
                                        </p:attrNameLst>
                                      </p:cBhvr>
                                      <p:to>
                                        <p:strVal val="visible"/>
                                      </p:to>
                                    </p:set>
                                    <p:anim calcmode="lin" valueType="num">
                                      <p:cBhvr additive="base">
                                        <p:cTn id="18" dur="500" fill="hold"/>
                                        <p:tgtEl>
                                          <p:spTgt spid="61"/>
                                        </p:tgtEl>
                                        <p:attrNameLst>
                                          <p:attrName>ppt_x</p:attrName>
                                        </p:attrNameLst>
                                      </p:cBhvr>
                                      <p:tavLst>
                                        <p:tav tm="0">
                                          <p:val>
                                            <p:strVal val="1+#ppt_w/2"/>
                                          </p:val>
                                        </p:tav>
                                        <p:tav tm="100000">
                                          <p:val>
                                            <p:strVal val="#ppt_x"/>
                                          </p:val>
                                        </p:tav>
                                      </p:tavLst>
                                    </p:anim>
                                    <p:anim calcmode="lin" valueType="num">
                                      <p:cBhvr additive="base">
                                        <p:cTn id="19" dur="500" fill="hold"/>
                                        <p:tgtEl>
                                          <p:spTgt spid="61"/>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250"/>
                                  </p:stCondLst>
                                  <p:childTnLst>
                                    <p:set>
                                      <p:cBhvr>
                                        <p:cTn id="21" dur="1" fill="hold">
                                          <p:stCondLst>
                                            <p:cond delay="0"/>
                                          </p:stCondLst>
                                        </p:cTn>
                                        <p:tgtEl>
                                          <p:spTgt spid="64"/>
                                        </p:tgtEl>
                                        <p:attrNameLst>
                                          <p:attrName>style.visibility</p:attrName>
                                        </p:attrNameLst>
                                      </p:cBhvr>
                                      <p:to>
                                        <p:strVal val="visible"/>
                                      </p:to>
                                    </p:set>
                                    <p:anim calcmode="lin" valueType="num">
                                      <p:cBhvr additive="base">
                                        <p:cTn id="22" dur="500" fill="hold"/>
                                        <p:tgtEl>
                                          <p:spTgt spid="64"/>
                                        </p:tgtEl>
                                        <p:attrNameLst>
                                          <p:attrName>ppt_x</p:attrName>
                                        </p:attrNameLst>
                                      </p:cBhvr>
                                      <p:tavLst>
                                        <p:tav tm="0">
                                          <p:val>
                                            <p:strVal val="0-#ppt_w/2"/>
                                          </p:val>
                                        </p:tav>
                                        <p:tav tm="100000">
                                          <p:val>
                                            <p:strVal val="#ppt_x"/>
                                          </p:val>
                                        </p:tav>
                                      </p:tavLst>
                                    </p:anim>
                                    <p:anim calcmode="lin" valueType="num">
                                      <p:cBhvr additive="base">
                                        <p:cTn id="23" dur="500" fill="hold"/>
                                        <p:tgtEl>
                                          <p:spTgt spid="64"/>
                                        </p:tgtEl>
                                        <p:attrNameLst>
                                          <p:attrName>ppt_y</p:attrName>
                                        </p:attrNameLst>
                                      </p:cBhvr>
                                      <p:tavLst>
                                        <p:tav tm="0">
                                          <p:val>
                                            <p:strVal val="#ppt_y"/>
                                          </p:val>
                                        </p:tav>
                                        <p:tav tm="100000">
                                          <p:val>
                                            <p:strVal val="#ppt_y"/>
                                          </p:val>
                                        </p:tav>
                                      </p:tavLst>
                                    </p:anim>
                                  </p:childTnLst>
                                </p:cTn>
                              </p:par>
                              <p:par>
                                <p:cTn id="24" presetID="2" presetClass="entr" presetSubtype="1" fill="hold" grpId="0" nodeType="withEffect">
                                  <p:stCondLst>
                                    <p:cond delay="500"/>
                                  </p:stCondLst>
                                  <p:childTnLst>
                                    <p:set>
                                      <p:cBhvr>
                                        <p:cTn id="25" dur="1" fill="hold">
                                          <p:stCondLst>
                                            <p:cond delay="0"/>
                                          </p:stCondLst>
                                        </p:cTn>
                                        <p:tgtEl>
                                          <p:spTgt spid="63"/>
                                        </p:tgtEl>
                                        <p:attrNameLst>
                                          <p:attrName>style.visibility</p:attrName>
                                        </p:attrNameLst>
                                      </p:cBhvr>
                                      <p:to>
                                        <p:strVal val="visible"/>
                                      </p:to>
                                    </p:set>
                                    <p:anim calcmode="lin" valueType="num">
                                      <p:cBhvr additive="base">
                                        <p:cTn id="26" dur="500" fill="hold"/>
                                        <p:tgtEl>
                                          <p:spTgt spid="63"/>
                                        </p:tgtEl>
                                        <p:attrNameLst>
                                          <p:attrName>ppt_x</p:attrName>
                                        </p:attrNameLst>
                                      </p:cBhvr>
                                      <p:tavLst>
                                        <p:tav tm="0">
                                          <p:val>
                                            <p:strVal val="#ppt_x"/>
                                          </p:val>
                                        </p:tav>
                                        <p:tav tm="100000">
                                          <p:val>
                                            <p:strVal val="#ppt_x"/>
                                          </p:val>
                                        </p:tav>
                                      </p:tavLst>
                                    </p:anim>
                                    <p:anim calcmode="lin" valueType="num">
                                      <p:cBhvr additive="base">
                                        <p:cTn id="27" dur="500" fill="hold"/>
                                        <p:tgtEl>
                                          <p:spTgt spid="63"/>
                                        </p:tgtEl>
                                        <p:attrNameLst>
                                          <p:attrName>ppt_y</p:attrName>
                                        </p:attrNameLst>
                                      </p:cBhvr>
                                      <p:tavLst>
                                        <p:tav tm="0">
                                          <p:val>
                                            <p:strVal val="0-#ppt_h/2"/>
                                          </p:val>
                                        </p:tav>
                                        <p:tav tm="100000">
                                          <p:val>
                                            <p:strVal val="#ppt_y"/>
                                          </p:val>
                                        </p:tav>
                                      </p:tavLst>
                                    </p:anim>
                                  </p:childTnLst>
                                </p:cTn>
                              </p:par>
                              <p:par>
                                <p:cTn id="28" presetID="2" presetClass="entr" presetSubtype="4" fill="hold" grpId="0" nodeType="withEffect">
                                  <p:stCondLst>
                                    <p:cond delay="750"/>
                                  </p:stCondLst>
                                  <p:childTnLst>
                                    <p:set>
                                      <p:cBhvr>
                                        <p:cTn id="29" dur="1" fill="hold">
                                          <p:stCondLst>
                                            <p:cond delay="0"/>
                                          </p:stCondLst>
                                        </p:cTn>
                                        <p:tgtEl>
                                          <p:spTgt spid="62"/>
                                        </p:tgtEl>
                                        <p:attrNameLst>
                                          <p:attrName>style.visibility</p:attrName>
                                        </p:attrNameLst>
                                      </p:cBhvr>
                                      <p:to>
                                        <p:strVal val="visible"/>
                                      </p:to>
                                    </p:set>
                                    <p:anim calcmode="lin" valueType="num">
                                      <p:cBhvr additive="base">
                                        <p:cTn id="30" dur="500" fill="hold"/>
                                        <p:tgtEl>
                                          <p:spTgt spid="62"/>
                                        </p:tgtEl>
                                        <p:attrNameLst>
                                          <p:attrName>ppt_x</p:attrName>
                                        </p:attrNameLst>
                                      </p:cBhvr>
                                      <p:tavLst>
                                        <p:tav tm="0">
                                          <p:val>
                                            <p:strVal val="#ppt_x"/>
                                          </p:val>
                                        </p:tav>
                                        <p:tav tm="100000">
                                          <p:val>
                                            <p:strVal val="#ppt_x"/>
                                          </p:val>
                                        </p:tav>
                                      </p:tavLst>
                                    </p:anim>
                                    <p:anim calcmode="lin" valueType="num">
                                      <p:cBhvr additive="base">
                                        <p:cTn id="31" dur="500" fill="hold"/>
                                        <p:tgtEl>
                                          <p:spTgt spid="62"/>
                                        </p:tgtEl>
                                        <p:attrNameLst>
                                          <p:attrName>ppt_y</p:attrName>
                                        </p:attrNameLst>
                                      </p:cBhvr>
                                      <p:tavLst>
                                        <p:tav tm="0">
                                          <p:val>
                                            <p:strVal val="1+#ppt_h/2"/>
                                          </p:val>
                                        </p:tav>
                                        <p:tav tm="100000">
                                          <p:val>
                                            <p:strVal val="#ppt_y"/>
                                          </p:val>
                                        </p:tav>
                                      </p:tavLst>
                                    </p:anim>
                                  </p:childTnLst>
                                </p:cTn>
                              </p:par>
                            </p:childTnLst>
                          </p:cTn>
                        </p:par>
                        <p:par>
                          <p:cTn id="32" fill="hold">
                            <p:stCondLst>
                              <p:cond delay="2750"/>
                            </p:stCondLst>
                            <p:childTnLst>
                              <p:par>
                                <p:cTn id="33" presetID="12" presetClass="entr" presetSubtype="1" fill="hold" grpId="0" nodeType="afterEffect">
                                  <p:stCondLst>
                                    <p:cond delay="0"/>
                                  </p:stCondLst>
                                  <p:childTnLst>
                                    <p:set>
                                      <p:cBhvr>
                                        <p:cTn id="34" dur="1" fill="hold">
                                          <p:stCondLst>
                                            <p:cond delay="0"/>
                                          </p:stCondLst>
                                        </p:cTn>
                                        <p:tgtEl>
                                          <p:spTgt spid="67"/>
                                        </p:tgtEl>
                                        <p:attrNameLst>
                                          <p:attrName>style.visibility</p:attrName>
                                        </p:attrNameLst>
                                      </p:cBhvr>
                                      <p:to>
                                        <p:strVal val="visible"/>
                                      </p:to>
                                    </p:set>
                                    <p:anim calcmode="lin" valueType="num">
                                      <p:cBhvr additive="base">
                                        <p:cTn id="35" dur="500"/>
                                        <p:tgtEl>
                                          <p:spTgt spid="67"/>
                                        </p:tgtEl>
                                        <p:attrNameLst>
                                          <p:attrName>ppt_y</p:attrName>
                                        </p:attrNameLst>
                                      </p:cBhvr>
                                      <p:tavLst>
                                        <p:tav tm="0">
                                          <p:val>
                                            <p:strVal val="#ppt_y-#ppt_h*1.125000"/>
                                          </p:val>
                                        </p:tav>
                                        <p:tav tm="100000">
                                          <p:val>
                                            <p:strVal val="#ppt_y"/>
                                          </p:val>
                                        </p:tav>
                                      </p:tavLst>
                                    </p:anim>
                                    <p:animEffect transition="in" filter="wipe(down)">
                                      <p:cBhvr>
                                        <p:cTn id="36" dur="500"/>
                                        <p:tgtEl>
                                          <p:spTgt spid="67"/>
                                        </p:tgtEl>
                                      </p:cBhvr>
                                    </p:animEffect>
                                  </p:childTnLst>
                                </p:cTn>
                              </p:par>
                              <p:par>
                                <p:cTn id="37" presetID="12" presetClass="entr" presetSubtype="8" fill="hold" grpId="0" nodeType="withEffect">
                                  <p:stCondLst>
                                    <p:cond delay="250"/>
                                  </p:stCondLst>
                                  <p:childTnLst>
                                    <p:set>
                                      <p:cBhvr>
                                        <p:cTn id="38" dur="1" fill="hold">
                                          <p:stCondLst>
                                            <p:cond delay="0"/>
                                          </p:stCondLst>
                                        </p:cTn>
                                        <p:tgtEl>
                                          <p:spTgt spid="78"/>
                                        </p:tgtEl>
                                        <p:attrNameLst>
                                          <p:attrName>style.visibility</p:attrName>
                                        </p:attrNameLst>
                                      </p:cBhvr>
                                      <p:to>
                                        <p:strVal val="visible"/>
                                      </p:to>
                                    </p:set>
                                    <p:anim calcmode="lin" valueType="num">
                                      <p:cBhvr additive="base">
                                        <p:cTn id="39" dur="500"/>
                                        <p:tgtEl>
                                          <p:spTgt spid="78"/>
                                        </p:tgtEl>
                                        <p:attrNameLst>
                                          <p:attrName>ppt_x</p:attrName>
                                        </p:attrNameLst>
                                      </p:cBhvr>
                                      <p:tavLst>
                                        <p:tav tm="0">
                                          <p:val>
                                            <p:strVal val="#ppt_x-#ppt_w*1.125000"/>
                                          </p:val>
                                        </p:tav>
                                        <p:tav tm="100000">
                                          <p:val>
                                            <p:strVal val="#ppt_x"/>
                                          </p:val>
                                        </p:tav>
                                      </p:tavLst>
                                    </p:anim>
                                    <p:animEffect transition="in" filter="wipe(right)">
                                      <p:cBhvr>
                                        <p:cTn id="40" dur="500"/>
                                        <p:tgtEl>
                                          <p:spTgt spid="78"/>
                                        </p:tgtEl>
                                      </p:cBhvr>
                                    </p:animEffect>
                                  </p:childTnLst>
                                </p:cTn>
                              </p:par>
                              <p:par>
                                <p:cTn id="41" presetID="12" presetClass="entr" presetSubtype="4" fill="hold" grpId="0" nodeType="withEffect">
                                  <p:stCondLst>
                                    <p:cond delay="500"/>
                                  </p:stCondLst>
                                  <p:childTnLst>
                                    <p:set>
                                      <p:cBhvr>
                                        <p:cTn id="42" dur="1" fill="hold">
                                          <p:stCondLst>
                                            <p:cond delay="0"/>
                                          </p:stCondLst>
                                        </p:cTn>
                                        <p:tgtEl>
                                          <p:spTgt spid="74"/>
                                        </p:tgtEl>
                                        <p:attrNameLst>
                                          <p:attrName>style.visibility</p:attrName>
                                        </p:attrNameLst>
                                      </p:cBhvr>
                                      <p:to>
                                        <p:strVal val="visible"/>
                                      </p:to>
                                    </p:set>
                                    <p:anim calcmode="lin" valueType="num">
                                      <p:cBhvr additive="base">
                                        <p:cTn id="43" dur="500"/>
                                        <p:tgtEl>
                                          <p:spTgt spid="74"/>
                                        </p:tgtEl>
                                        <p:attrNameLst>
                                          <p:attrName>ppt_y</p:attrName>
                                        </p:attrNameLst>
                                      </p:cBhvr>
                                      <p:tavLst>
                                        <p:tav tm="0">
                                          <p:val>
                                            <p:strVal val="#ppt_y+#ppt_h*1.125000"/>
                                          </p:val>
                                        </p:tav>
                                        <p:tav tm="100000">
                                          <p:val>
                                            <p:strVal val="#ppt_y"/>
                                          </p:val>
                                        </p:tav>
                                      </p:tavLst>
                                    </p:anim>
                                    <p:animEffect transition="in" filter="wipe(up)">
                                      <p:cBhvr>
                                        <p:cTn id="44" dur="500"/>
                                        <p:tgtEl>
                                          <p:spTgt spid="74"/>
                                        </p:tgtEl>
                                      </p:cBhvr>
                                    </p:animEffect>
                                  </p:childTnLst>
                                </p:cTn>
                              </p:par>
                              <p:par>
                                <p:cTn id="45" presetID="12" presetClass="entr" presetSubtype="2" fill="hold" grpId="0" nodeType="withEffect">
                                  <p:stCondLst>
                                    <p:cond delay="750"/>
                                  </p:stCondLst>
                                  <p:childTnLst>
                                    <p:set>
                                      <p:cBhvr>
                                        <p:cTn id="46" dur="1" fill="hold">
                                          <p:stCondLst>
                                            <p:cond delay="0"/>
                                          </p:stCondLst>
                                        </p:cTn>
                                        <p:tgtEl>
                                          <p:spTgt spid="65"/>
                                        </p:tgtEl>
                                        <p:attrNameLst>
                                          <p:attrName>style.visibility</p:attrName>
                                        </p:attrNameLst>
                                      </p:cBhvr>
                                      <p:to>
                                        <p:strVal val="visible"/>
                                      </p:to>
                                    </p:set>
                                    <p:anim calcmode="lin" valueType="num">
                                      <p:cBhvr additive="base">
                                        <p:cTn id="47" dur="500"/>
                                        <p:tgtEl>
                                          <p:spTgt spid="65"/>
                                        </p:tgtEl>
                                        <p:attrNameLst>
                                          <p:attrName>ppt_x</p:attrName>
                                        </p:attrNameLst>
                                      </p:cBhvr>
                                      <p:tavLst>
                                        <p:tav tm="0">
                                          <p:val>
                                            <p:strVal val="#ppt_x+#ppt_w*1.125000"/>
                                          </p:val>
                                        </p:tav>
                                        <p:tav tm="100000">
                                          <p:val>
                                            <p:strVal val="#ppt_x"/>
                                          </p:val>
                                        </p:tav>
                                      </p:tavLst>
                                    </p:anim>
                                    <p:animEffect transition="in" filter="wipe(left)">
                                      <p:cBhvr>
                                        <p:cTn id="48" dur="500"/>
                                        <p:tgtEl>
                                          <p:spTgt spid="65"/>
                                        </p:tgtEl>
                                      </p:cBhvr>
                                    </p:animEffect>
                                  </p:childTnLst>
                                </p:cTn>
                              </p:par>
                            </p:childTnLst>
                          </p:cTn>
                        </p:par>
                        <p:par>
                          <p:cTn id="49" fill="hold">
                            <p:stCondLst>
                              <p:cond delay="4000"/>
                            </p:stCondLst>
                            <p:childTnLst>
                              <p:par>
                                <p:cTn id="50" presetID="10" presetClass="entr" presetSubtype="0" repeatCount="2000" fill="hold" grpId="0" nodeType="afterEffect">
                                  <p:stCondLst>
                                    <p:cond delay="0"/>
                                  </p:stCondLst>
                                  <p:childTnLst>
                                    <p:set>
                                      <p:cBhvr>
                                        <p:cTn id="51" dur="1" fill="hold">
                                          <p:stCondLst>
                                            <p:cond delay="0"/>
                                          </p:stCondLst>
                                        </p:cTn>
                                        <p:tgtEl>
                                          <p:spTgt spid="79"/>
                                        </p:tgtEl>
                                        <p:attrNameLst>
                                          <p:attrName>style.visibility</p:attrName>
                                        </p:attrNameLst>
                                      </p:cBhvr>
                                      <p:to>
                                        <p:strVal val="visible"/>
                                      </p:to>
                                    </p:set>
                                    <p:animEffect transition="in" filter="fade">
                                      <p:cBhvr>
                                        <p:cTn id="52" dur="500"/>
                                        <p:tgtEl>
                                          <p:spTgt spid="79"/>
                                        </p:tgtEl>
                                      </p:cBhvr>
                                    </p:animEffect>
                                  </p:childTnLst>
                                </p:cTn>
                              </p:par>
                            </p:childTnLst>
                          </p:cTn>
                        </p:par>
                        <p:par>
                          <p:cTn id="53" fill="hold">
                            <p:stCondLst>
                              <p:cond delay="5000"/>
                            </p:stCondLst>
                            <p:childTnLst>
                              <p:par>
                                <p:cTn id="54" presetID="10" presetClass="entr" presetSubtype="0" fill="hold" grpId="0" nodeType="afterEffect">
                                  <p:stCondLst>
                                    <p:cond delay="0"/>
                                  </p:stCondLst>
                                  <p:iterate type="lt">
                                    <p:tmPct val="3000"/>
                                  </p:iterate>
                                  <p:childTnLst>
                                    <p:set>
                                      <p:cBhvr>
                                        <p:cTn id="55" dur="1" fill="hold">
                                          <p:stCondLst>
                                            <p:cond delay="0"/>
                                          </p:stCondLst>
                                        </p:cTn>
                                        <p:tgtEl>
                                          <p:spTgt spid="80"/>
                                        </p:tgtEl>
                                        <p:attrNameLst>
                                          <p:attrName>style.visibility</p:attrName>
                                        </p:attrNameLst>
                                      </p:cBhvr>
                                      <p:to>
                                        <p:strVal val="visible"/>
                                      </p:to>
                                    </p:set>
                                    <p:animEffect transition="in" filter="fade">
                                      <p:cBhvr>
                                        <p:cTn id="56"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83" grpId="0"/>
      <p:bldP spid="84" grpId="0"/>
      <p:bldP spid="60" grpId="0" animBg="1"/>
      <p:bldP spid="61" grpId="0" animBg="1"/>
      <p:bldP spid="62" grpId="0" animBg="1"/>
      <p:bldP spid="63" grpId="0" animBg="1"/>
      <p:bldP spid="64" grpId="0" animBg="1"/>
      <p:bldP spid="65" grpId="0"/>
      <p:bldP spid="67" grpId="0"/>
      <p:bldP spid="74" grpId="0"/>
      <p:bldP spid="78" grpId="0"/>
      <p:bldP spid="79" grpId="0" animBg="1"/>
      <p:bldP spid="8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椭圆 23"/>
          <p:cNvSpPr/>
          <p:nvPr/>
        </p:nvSpPr>
        <p:spPr>
          <a:xfrm>
            <a:off x="781479" y="1131226"/>
            <a:ext cx="143333" cy="133471"/>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sp>
        <p:nvSpPr>
          <p:cNvPr id="27" name="矩形 26"/>
          <p:cNvSpPr/>
          <p:nvPr/>
        </p:nvSpPr>
        <p:spPr>
          <a:xfrm>
            <a:off x="990019" y="1649397"/>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核心竞争力</a:t>
            </a:r>
          </a:p>
        </p:txBody>
      </p:sp>
      <p:sp>
        <p:nvSpPr>
          <p:cNvPr id="28" name="矩形 27"/>
          <p:cNvSpPr/>
          <p:nvPr/>
        </p:nvSpPr>
        <p:spPr>
          <a:xfrm>
            <a:off x="686601" y="1921006"/>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DUTY</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cxnSp>
        <p:nvCxnSpPr>
          <p:cNvPr id="29" name="直接连接符 28"/>
          <p:cNvCxnSpPr/>
          <p:nvPr/>
        </p:nvCxnSpPr>
        <p:spPr>
          <a:xfrm>
            <a:off x="853144" y="1264697"/>
            <a:ext cx="0" cy="3849573"/>
          </a:xfrm>
          <a:prstGeom prst="line">
            <a:avLst/>
          </a:prstGeom>
          <a:ln>
            <a:solidFill>
              <a:schemeClr val="tx1">
                <a:lumMod val="85000"/>
                <a:lumOff val="1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2" name="矩形 51"/>
          <p:cNvSpPr/>
          <p:nvPr/>
        </p:nvSpPr>
        <p:spPr>
          <a:xfrm>
            <a:off x="847694" y="2333982"/>
            <a:ext cx="1499269"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执行力</a:t>
            </a:r>
          </a:p>
        </p:txBody>
      </p:sp>
      <p:sp>
        <p:nvSpPr>
          <p:cNvPr id="53" name="矩形 52"/>
          <p:cNvSpPr/>
          <p:nvPr/>
        </p:nvSpPr>
        <p:spPr>
          <a:xfrm>
            <a:off x="687603" y="2605591"/>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EXECUTIVE FORCE</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54" name="矩形 53"/>
          <p:cNvSpPr/>
          <p:nvPr/>
        </p:nvSpPr>
        <p:spPr>
          <a:xfrm>
            <a:off x="978320" y="3628338"/>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团队合作</a:t>
            </a:r>
          </a:p>
        </p:txBody>
      </p:sp>
      <p:sp>
        <p:nvSpPr>
          <p:cNvPr id="55" name="矩形 54"/>
          <p:cNvSpPr/>
          <p:nvPr/>
        </p:nvSpPr>
        <p:spPr>
          <a:xfrm>
            <a:off x="687603" y="3899949"/>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TEAMWORK</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56" name="矩形 55"/>
          <p:cNvSpPr/>
          <p:nvPr/>
        </p:nvSpPr>
        <p:spPr>
          <a:xfrm>
            <a:off x="978321" y="2980803"/>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协调能力</a:t>
            </a:r>
          </a:p>
        </p:txBody>
      </p:sp>
      <p:sp>
        <p:nvSpPr>
          <p:cNvPr id="57" name="矩形 56"/>
          <p:cNvSpPr/>
          <p:nvPr/>
        </p:nvSpPr>
        <p:spPr>
          <a:xfrm>
            <a:off x="687603" y="3252412"/>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COORDINATION</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grpSp>
        <p:nvGrpSpPr>
          <p:cNvPr id="41" name="组合 40"/>
          <p:cNvGrpSpPr/>
          <p:nvPr/>
        </p:nvGrpSpPr>
        <p:grpSpPr>
          <a:xfrm>
            <a:off x="725614" y="948350"/>
            <a:ext cx="1802563" cy="749550"/>
            <a:chOff x="217612" y="3052317"/>
            <a:chExt cx="1802563" cy="749550"/>
          </a:xfrm>
        </p:grpSpPr>
        <p:sp>
          <p:nvSpPr>
            <p:cNvPr id="42" name="矩形 41"/>
            <p:cNvSpPr/>
            <p:nvPr/>
          </p:nvSpPr>
          <p:spPr>
            <a:xfrm>
              <a:off x="217612" y="3203817"/>
              <a:ext cx="1802563" cy="5980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lumMod val="85000"/>
                      <a:lumOff val="15000"/>
                    </a:schemeClr>
                  </a:solidFill>
                  <a:latin typeface="Arial" pitchFamily="34" charset="0"/>
                  <a:ea typeface="微软雅黑" pitchFamily="34" charset="-122"/>
                  <a:cs typeface="Arial" pitchFamily="34" charset="0"/>
                </a:rPr>
                <a:t>COMPETENCE</a:t>
              </a:r>
              <a:endParaRPr lang="zh-CN" altLang="en-US" sz="1200" dirty="0">
                <a:solidFill>
                  <a:schemeClr val="tx1">
                    <a:lumMod val="85000"/>
                    <a:lumOff val="15000"/>
                  </a:schemeClr>
                </a:solidFill>
                <a:latin typeface="Arial" pitchFamily="34" charset="0"/>
                <a:ea typeface="微软雅黑" pitchFamily="34" charset="-122"/>
                <a:cs typeface="Arial" pitchFamily="34" charset="0"/>
              </a:endParaRPr>
            </a:p>
          </p:txBody>
        </p:sp>
        <p:sp>
          <p:nvSpPr>
            <p:cNvPr id="58" name="矩形 57"/>
            <p:cNvSpPr/>
            <p:nvPr/>
          </p:nvSpPr>
          <p:spPr>
            <a:xfrm>
              <a:off x="588018" y="3052317"/>
              <a:ext cx="1098311"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tx1">
                      <a:lumMod val="85000"/>
                      <a:lumOff val="15000"/>
                    </a:schemeClr>
                  </a:solidFill>
                  <a:latin typeface="Arial" pitchFamily="34" charset="0"/>
                  <a:ea typeface="微软雅黑" pitchFamily="34" charset="-122"/>
                  <a:cs typeface="Arial" pitchFamily="34" charset="0"/>
                </a:rPr>
                <a:t>胜任能力</a:t>
              </a:r>
            </a:p>
          </p:txBody>
        </p:sp>
      </p:grpSp>
      <p:sp>
        <p:nvSpPr>
          <p:cNvPr id="83" name="矩形 82"/>
          <p:cNvSpPr/>
          <p:nvPr/>
        </p:nvSpPr>
        <p:spPr>
          <a:xfrm>
            <a:off x="978320" y="4326465"/>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专业技能</a:t>
            </a:r>
          </a:p>
        </p:txBody>
      </p:sp>
      <p:sp>
        <p:nvSpPr>
          <p:cNvPr id="84" name="矩形 83"/>
          <p:cNvSpPr/>
          <p:nvPr/>
        </p:nvSpPr>
        <p:spPr>
          <a:xfrm>
            <a:off x="687603" y="4598074"/>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SKILL</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81" name="矩形 80"/>
          <p:cNvSpPr/>
          <p:nvPr/>
        </p:nvSpPr>
        <p:spPr>
          <a:xfrm>
            <a:off x="972966" y="4941680"/>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创新技能</a:t>
            </a:r>
          </a:p>
        </p:txBody>
      </p:sp>
      <p:sp>
        <p:nvSpPr>
          <p:cNvPr id="82" name="矩形 81"/>
          <p:cNvSpPr/>
          <p:nvPr/>
        </p:nvSpPr>
        <p:spPr>
          <a:xfrm>
            <a:off x="682248" y="5213291"/>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LNNOVATION</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85" name="TextBox 5"/>
          <p:cNvSpPr txBox="1"/>
          <p:nvPr/>
        </p:nvSpPr>
        <p:spPr>
          <a:xfrm>
            <a:off x="-396502" y="234337"/>
            <a:ext cx="4083350" cy="400110"/>
          </a:xfrm>
          <a:prstGeom prst="rect">
            <a:avLst/>
          </a:prstGeom>
          <a:noFill/>
        </p:spPr>
        <p:txBody>
          <a:bodyPr wrap="square" rtlCol="0">
            <a:spAutoFit/>
          </a:bodyPr>
          <a:lstStyle/>
          <a:p>
            <a:pPr algn="ctr"/>
            <a:r>
              <a:rPr lang="en-US" altLang="zh-CN" sz="2000" kern="200" dirty="0">
                <a:solidFill>
                  <a:srgbClr val="C00000"/>
                </a:solidFill>
                <a:latin typeface="Ebrima" panose="02000000000000000000" pitchFamily="2" charset="0"/>
                <a:ea typeface="Ebrima" panose="02000000000000000000" pitchFamily="2" charset="0"/>
                <a:cs typeface="Ebrima" panose="02000000000000000000" pitchFamily="2" charset="0"/>
              </a:rPr>
              <a:t>RESUME</a:t>
            </a:r>
            <a:endParaRPr lang="zh-CN" altLang="en-US" sz="2000" kern="200" dirty="0">
              <a:solidFill>
                <a:srgbClr val="C00000"/>
              </a:solidFill>
              <a:latin typeface="Ebrima" panose="02000000000000000000" pitchFamily="2" charset="0"/>
              <a:ea typeface="微软雅黑" panose="020B0503020204020204" pitchFamily="34" charset="-122"/>
              <a:cs typeface="Ebrima" panose="02000000000000000000" pitchFamily="2" charset="0"/>
            </a:endParaRPr>
          </a:p>
        </p:txBody>
      </p:sp>
      <p:sp>
        <p:nvSpPr>
          <p:cNvPr id="32" name="椭圆 31"/>
          <p:cNvSpPr/>
          <p:nvPr/>
        </p:nvSpPr>
        <p:spPr>
          <a:xfrm>
            <a:off x="781479" y="4434124"/>
            <a:ext cx="143333" cy="133471"/>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sp>
        <p:nvSpPr>
          <p:cNvPr id="4" name="太阳形 3"/>
          <p:cNvSpPr/>
          <p:nvPr/>
        </p:nvSpPr>
        <p:spPr>
          <a:xfrm>
            <a:off x="5074661" y="1594898"/>
            <a:ext cx="1781673" cy="1781673"/>
          </a:xfrm>
          <a:prstGeom prst="sun">
            <a:avLst/>
          </a:prstGeom>
          <a:solidFill>
            <a:srgbClr val="C0000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endParaRPr>
          </a:p>
        </p:txBody>
      </p:sp>
      <p:grpSp>
        <p:nvGrpSpPr>
          <p:cNvPr id="35" name="组合 34"/>
          <p:cNvGrpSpPr/>
          <p:nvPr/>
        </p:nvGrpSpPr>
        <p:grpSpPr>
          <a:xfrm>
            <a:off x="5635169" y="856589"/>
            <a:ext cx="690156" cy="638316"/>
            <a:chOff x="5359399" y="1681431"/>
            <a:chExt cx="818224" cy="756766"/>
          </a:xfrm>
          <a:solidFill>
            <a:schemeClr val="tx1">
              <a:lumMod val="85000"/>
              <a:lumOff val="15000"/>
            </a:schemeClr>
          </a:solidFill>
        </p:grpSpPr>
        <p:sp>
          <p:nvSpPr>
            <p:cNvPr id="36" name="椭圆 35"/>
            <p:cNvSpPr/>
            <p:nvPr/>
          </p:nvSpPr>
          <p:spPr>
            <a:xfrm>
              <a:off x="5359399" y="1681431"/>
              <a:ext cx="756766" cy="756766"/>
            </a:xfrm>
            <a:prstGeom prst="ellipse">
              <a:avLst/>
            </a:prstGeom>
            <a:grpFill/>
            <a:ln>
              <a:no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endParaRPr>
            </a:p>
          </p:txBody>
        </p:sp>
        <p:sp>
          <p:nvSpPr>
            <p:cNvPr id="37" name="文本框 44"/>
            <p:cNvSpPr txBox="1"/>
            <p:nvPr/>
          </p:nvSpPr>
          <p:spPr>
            <a:xfrm>
              <a:off x="5368646" y="1905925"/>
              <a:ext cx="808977" cy="328401"/>
            </a:xfrm>
            <a:prstGeom prst="rect">
              <a:avLst/>
            </a:prstGeom>
            <a:noFill/>
          </p:spPr>
          <p:txBody>
            <a:bodyPr wrap="square" rtlCol="0">
              <a:spAutoFit/>
            </a:bodyPr>
            <a:lstStyle/>
            <a:p>
              <a:pPr algn="ctr"/>
              <a:r>
                <a:rPr lang="zh-CN" altLang="en-US" sz="1200" dirty="0">
                  <a:solidFill>
                    <a:schemeClr val="bg1"/>
                  </a:solidFill>
                  <a:latin typeface="Arial" pitchFamily="34" charset="0"/>
                  <a:ea typeface="微软雅黑" pitchFamily="34" charset="-122"/>
                  <a:cs typeface="Arial" pitchFamily="34" charset="0"/>
                </a:rPr>
                <a:t>新理论</a:t>
              </a:r>
            </a:p>
          </p:txBody>
        </p:sp>
      </p:grpSp>
      <p:grpSp>
        <p:nvGrpSpPr>
          <p:cNvPr id="38" name="组合 37"/>
          <p:cNvGrpSpPr/>
          <p:nvPr/>
        </p:nvGrpSpPr>
        <p:grpSpPr>
          <a:xfrm>
            <a:off x="6995923" y="2130425"/>
            <a:ext cx="690156" cy="638316"/>
            <a:chOff x="5359399" y="1681431"/>
            <a:chExt cx="818224" cy="756766"/>
          </a:xfrm>
          <a:solidFill>
            <a:schemeClr val="tx1">
              <a:lumMod val="85000"/>
              <a:lumOff val="15000"/>
            </a:schemeClr>
          </a:solidFill>
        </p:grpSpPr>
        <p:sp>
          <p:nvSpPr>
            <p:cNvPr id="39" name="椭圆 38"/>
            <p:cNvSpPr/>
            <p:nvPr/>
          </p:nvSpPr>
          <p:spPr>
            <a:xfrm>
              <a:off x="5359399" y="1681431"/>
              <a:ext cx="756766" cy="756766"/>
            </a:xfrm>
            <a:prstGeom prst="ellipse">
              <a:avLst/>
            </a:prstGeom>
            <a:grpFill/>
            <a:ln>
              <a:no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endParaRPr>
            </a:p>
          </p:txBody>
        </p:sp>
        <p:sp>
          <p:nvSpPr>
            <p:cNvPr id="40" name="文本框 44"/>
            <p:cNvSpPr txBox="1"/>
            <p:nvPr/>
          </p:nvSpPr>
          <p:spPr>
            <a:xfrm>
              <a:off x="5368646" y="1905925"/>
              <a:ext cx="808977" cy="328401"/>
            </a:xfrm>
            <a:prstGeom prst="rect">
              <a:avLst/>
            </a:prstGeom>
            <a:noFill/>
          </p:spPr>
          <p:txBody>
            <a:bodyPr wrap="square" rtlCol="0">
              <a:spAutoFit/>
            </a:bodyPr>
            <a:lstStyle/>
            <a:p>
              <a:pPr algn="ctr"/>
              <a:r>
                <a:rPr lang="zh-CN" altLang="en-US" sz="1200" dirty="0">
                  <a:solidFill>
                    <a:schemeClr val="bg1"/>
                  </a:solidFill>
                  <a:latin typeface="Arial" pitchFamily="34" charset="0"/>
                  <a:ea typeface="微软雅黑" pitchFamily="34" charset="-122"/>
                  <a:cs typeface="Arial" pitchFamily="34" charset="0"/>
                </a:rPr>
                <a:t>新方法</a:t>
              </a:r>
            </a:p>
          </p:txBody>
        </p:sp>
      </p:grpSp>
      <p:grpSp>
        <p:nvGrpSpPr>
          <p:cNvPr id="43" name="组合 42"/>
          <p:cNvGrpSpPr/>
          <p:nvPr/>
        </p:nvGrpSpPr>
        <p:grpSpPr>
          <a:xfrm>
            <a:off x="5624718" y="3509171"/>
            <a:ext cx="690156" cy="638316"/>
            <a:chOff x="5359399" y="1681431"/>
            <a:chExt cx="818224" cy="756766"/>
          </a:xfrm>
          <a:solidFill>
            <a:schemeClr val="tx1">
              <a:lumMod val="85000"/>
              <a:lumOff val="15000"/>
            </a:schemeClr>
          </a:solidFill>
        </p:grpSpPr>
        <p:sp>
          <p:nvSpPr>
            <p:cNvPr id="44" name="椭圆 43"/>
            <p:cNvSpPr/>
            <p:nvPr/>
          </p:nvSpPr>
          <p:spPr>
            <a:xfrm>
              <a:off x="5359399" y="1681431"/>
              <a:ext cx="756766" cy="756766"/>
            </a:xfrm>
            <a:prstGeom prst="ellipse">
              <a:avLst/>
            </a:prstGeom>
            <a:grpFill/>
            <a:ln>
              <a:no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endParaRPr>
            </a:p>
          </p:txBody>
        </p:sp>
        <p:sp>
          <p:nvSpPr>
            <p:cNvPr id="45" name="文本框 44"/>
            <p:cNvSpPr txBox="1"/>
            <p:nvPr/>
          </p:nvSpPr>
          <p:spPr>
            <a:xfrm>
              <a:off x="5368646" y="1905925"/>
              <a:ext cx="808977" cy="328401"/>
            </a:xfrm>
            <a:prstGeom prst="rect">
              <a:avLst/>
            </a:prstGeom>
            <a:noFill/>
          </p:spPr>
          <p:txBody>
            <a:bodyPr wrap="square" rtlCol="0">
              <a:spAutoFit/>
            </a:bodyPr>
            <a:lstStyle/>
            <a:p>
              <a:pPr algn="ctr"/>
              <a:r>
                <a:rPr lang="zh-CN" altLang="en-US" sz="1200" dirty="0">
                  <a:solidFill>
                    <a:schemeClr val="bg1"/>
                  </a:solidFill>
                  <a:latin typeface="Arial" pitchFamily="34" charset="0"/>
                  <a:ea typeface="微软雅黑" pitchFamily="34" charset="-122"/>
                  <a:cs typeface="Arial" pitchFamily="34" charset="0"/>
                </a:rPr>
                <a:t>新思想</a:t>
              </a:r>
            </a:p>
          </p:txBody>
        </p:sp>
      </p:grpSp>
      <p:grpSp>
        <p:nvGrpSpPr>
          <p:cNvPr id="46" name="组合 45"/>
          <p:cNvGrpSpPr/>
          <p:nvPr/>
        </p:nvGrpSpPr>
        <p:grpSpPr>
          <a:xfrm>
            <a:off x="4286038" y="2178050"/>
            <a:ext cx="690156" cy="638316"/>
            <a:chOff x="5359399" y="1681431"/>
            <a:chExt cx="818224" cy="756766"/>
          </a:xfrm>
          <a:solidFill>
            <a:schemeClr val="tx1">
              <a:lumMod val="85000"/>
              <a:lumOff val="15000"/>
            </a:schemeClr>
          </a:solidFill>
        </p:grpSpPr>
        <p:sp>
          <p:nvSpPr>
            <p:cNvPr id="47" name="椭圆 46"/>
            <p:cNvSpPr/>
            <p:nvPr/>
          </p:nvSpPr>
          <p:spPr>
            <a:xfrm>
              <a:off x="5359399" y="1681431"/>
              <a:ext cx="756766" cy="756766"/>
            </a:xfrm>
            <a:prstGeom prst="ellipse">
              <a:avLst/>
            </a:prstGeom>
            <a:grpFill/>
            <a:ln>
              <a:no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endParaRPr>
            </a:p>
          </p:txBody>
        </p:sp>
        <p:sp>
          <p:nvSpPr>
            <p:cNvPr id="48" name="文本框 44"/>
            <p:cNvSpPr txBox="1"/>
            <p:nvPr/>
          </p:nvSpPr>
          <p:spPr>
            <a:xfrm>
              <a:off x="5368646" y="1905925"/>
              <a:ext cx="808977" cy="328401"/>
            </a:xfrm>
            <a:prstGeom prst="rect">
              <a:avLst/>
            </a:prstGeom>
            <a:noFill/>
          </p:spPr>
          <p:txBody>
            <a:bodyPr wrap="square" rtlCol="0">
              <a:spAutoFit/>
            </a:bodyPr>
            <a:lstStyle/>
            <a:p>
              <a:pPr algn="ctr"/>
              <a:r>
                <a:rPr lang="zh-CN" altLang="en-US" sz="1200" dirty="0">
                  <a:solidFill>
                    <a:schemeClr val="bg1"/>
                  </a:solidFill>
                  <a:latin typeface="Arial" pitchFamily="34" charset="0"/>
                  <a:ea typeface="微软雅黑" pitchFamily="34" charset="-122"/>
                  <a:cs typeface="Arial" pitchFamily="34" charset="0"/>
                </a:rPr>
                <a:t>新发明</a:t>
              </a:r>
            </a:p>
          </p:txBody>
        </p:sp>
      </p:grpSp>
      <p:sp>
        <p:nvSpPr>
          <p:cNvPr id="49" name="椭圆 48"/>
          <p:cNvSpPr/>
          <p:nvPr/>
        </p:nvSpPr>
        <p:spPr>
          <a:xfrm>
            <a:off x="3306608" y="4667793"/>
            <a:ext cx="143333" cy="133471"/>
          </a:xfrm>
          <a:prstGeom prst="ellipse">
            <a:avLst/>
          </a:prstGeom>
          <a:solidFill>
            <a:srgbClr val="C00000">
              <a:alpha val="57000"/>
            </a:srgb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50" name="TextBox 5"/>
          <p:cNvSpPr txBox="1"/>
          <p:nvPr/>
        </p:nvSpPr>
        <p:spPr>
          <a:xfrm>
            <a:off x="3449941" y="4581663"/>
            <a:ext cx="5680065" cy="535531"/>
          </a:xfrm>
          <a:prstGeom prst="rect">
            <a:avLst/>
          </a:prstGeom>
          <a:noFill/>
        </p:spPr>
        <p:txBody>
          <a:bodyPr wrap="square" rtlCol="0">
            <a:spAutoFit/>
          </a:bodyPr>
          <a:lstStyle/>
          <a:p>
            <a:pPr>
              <a:lnSpc>
                <a:spcPct val="120000"/>
              </a:lnSpc>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在工作中，不断创新是整个公司运行的根本，所以要不断接受新的信息、新的思想，使用新的方法、新的发明。这样才能让公司越来越好。</a:t>
            </a:r>
          </a:p>
        </p:txBody>
      </p:sp>
    </p:spTree>
    <p:extLst>
      <p:ext uri="{BB962C8B-B14F-4D97-AF65-F5344CB8AC3E}">
        <p14:creationId xmlns:p14="http://schemas.microsoft.com/office/powerpoint/2010/main" val="31612161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42" presetClass="path" presetSubtype="0" accel="50000" decel="50000" fill="hold" grpId="0" nodeType="afterEffect">
                                  <p:stCondLst>
                                    <p:cond delay="0"/>
                                  </p:stCondLst>
                                  <p:childTnLst>
                                    <p:animMotion origin="layout" path="M -3.61111E-6 -0.00167 L -3.61111E-6 0.11527 " pathEditMode="relative" rAng="0" ptsTypes="AA">
                                      <p:cBhvr>
                                        <p:cTn id="10" dur="1000" fill="hold"/>
                                        <p:tgtEl>
                                          <p:spTgt spid="32"/>
                                        </p:tgtEl>
                                        <p:attrNameLst>
                                          <p:attrName>ppt_x</p:attrName>
                                          <p:attrName>ppt_y</p:attrName>
                                        </p:attrNameLst>
                                      </p:cBhvr>
                                      <p:rCtr x="0" y="5833"/>
                                    </p:animMotion>
                                  </p:childTnLst>
                                </p:cTn>
                              </p:par>
                              <p:par>
                                <p:cTn id="11" presetID="3" presetClass="emph" presetSubtype="2" fill="hold" grpId="0" nodeType="withEffect">
                                  <p:stCondLst>
                                    <p:cond delay="0"/>
                                  </p:stCondLst>
                                  <p:childTnLst>
                                    <p:animClr clrSpc="rgb" dir="cw">
                                      <p:cBhvr override="childStyle">
                                        <p:cTn id="12" dur="1000" fill="hold"/>
                                        <p:tgtEl>
                                          <p:spTgt spid="81"/>
                                        </p:tgtEl>
                                        <p:attrNameLst>
                                          <p:attrName>style.color</p:attrName>
                                        </p:attrNameLst>
                                      </p:cBhvr>
                                      <p:to>
                                        <a:schemeClr val="accent2"/>
                                      </p:to>
                                    </p:animClr>
                                  </p:childTnLst>
                                </p:cTn>
                              </p:par>
                              <p:par>
                                <p:cTn id="13" presetID="3" presetClass="emph" presetSubtype="2" fill="hold" grpId="0" nodeType="withEffect">
                                  <p:stCondLst>
                                    <p:cond delay="0"/>
                                  </p:stCondLst>
                                  <p:childTnLst>
                                    <p:animClr clrSpc="rgb" dir="cw">
                                      <p:cBhvr override="childStyle">
                                        <p:cTn id="14" dur="1000" fill="hold"/>
                                        <p:tgtEl>
                                          <p:spTgt spid="82"/>
                                        </p:tgtEl>
                                        <p:attrNameLst>
                                          <p:attrName>style.color</p:attrName>
                                        </p:attrNameLst>
                                      </p:cBhvr>
                                      <p:to>
                                        <a:schemeClr val="accent2"/>
                                      </p:to>
                                    </p:animClr>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par>
                                <p:cTn id="19" presetID="8" presetClass="emph" presetSubtype="0" fill="hold" grpId="1" nodeType="withEffect">
                                  <p:stCondLst>
                                    <p:cond delay="0"/>
                                  </p:stCondLst>
                                  <p:childTnLst>
                                    <p:animRot by="21600000">
                                      <p:cBhvr>
                                        <p:cTn id="20" dur="1250" fill="hold"/>
                                        <p:tgtEl>
                                          <p:spTgt spid="4"/>
                                        </p:tgtEl>
                                        <p:attrNameLst>
                                          <p:attrName>r</p:attrName>
                                        </p:attrNameLst>
                                      </p:cBhvr>
                                    </p:animRot>
                                  </p:childTnLst>
                                </p:cTn>
                              </p:par>
                            </p:childTnLst>
                          </p:cTn>
                        </p:par>
                        <p:par>
                          <p:cTn id="21" fill="hold">
                            <p:stCondLst>
                              <p:cond delay="2750"/>
                            </p:stCondLst>
                            <p:childTnLst>
                              <p:par>
                                <p:cTn id="22" presetID="10" presetClass="entr" presetSubtype="0" fill="hold" nodeType="after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500"/>
                                        <p:tgtEl>
                                          <p:spTgt spid="35"/>
                                        </p:tgtEl>
                                      </p:cBhvr>
                                    </p:animEffect>
                                  </p:childTnLst>
                                </p:cTn>
                              </p:par>
                            </p:childTnLst>
                          </p:cTn>
                        </p:par>
                        <p:par>
                          <p:cTn id="25" fill="hold">
                            <p:stCondLst>
                              <p:cond delay="3250"/>
                            </p:stCondLst>
                            <p:childTnLst>
                              <p:par>
                                <p:cTn id="26" presetID="10" presetClass="entr" presetSubtype="0" fill="hold" nodeType="after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fade">
                                      <p:cBhvr>
                                        <p:cTn id="28" dur="500"/>
                                        <p:tgtEl>
                                          <p:spTgt spid="38"/>
                                        </p:tgtEl>
                                      </p:cBhvr>
                                    </p:animEffect>
                                  </p:childTnLst>
                                </p:cTn>
                              </p:par>
                            </p:childTnLst>
                          </p:cTn>
                        </p:par>
                        <p:par>
                          <p:cTn id="29" fill="hold">
                            <p:stCondLst>
                              <p:cond delay="3750"/>
                            </p:stCondLst>
                            <p:childTnLst>
                              <p:par>
                                <p:cTn id="30" presetID="10" presetClass="entr" presetSubtype="0" fill="hold" nodeType="afterEffect">
                                  <p:stCondLst>
                                    <p:cond delay="0"/>
                                  </p:stCondLst>
                                  <p:childTnLst>
                                    <p:set>
                                      <p:cBhvr>
                                        <p:cTn id="31" dur="1" fill="hold">
                                          <p:stCondLst>
                                            <p:cond delay="0"/>
                                          </p:stCondLst>
                                        </p:cTn>
                                        <p:tgtEl>
                                          <p:spTgt spid="43"/>
                                        </p:tgtEl>
                                        <p:attrNameLst>
                                          <p:attrName>style.visibility</p:attrName>
                                        </p:attrNameLst>
                                      </p:cBhvr>
                                      <p:to>
                                        <p:strVal val="visible"/>
                                      </p:to>
                                    </p:set>
                                    <p:animEffect transition="in" filter="fade">
                                      <p:cBhvr>
                                        <p:cTn id="32" dur="500"/>
                                        <p:tgtEl>
                                          <p:spTgt spid="43"/>
                                        </p:tgtEl>
                                      </p:cBhvr>
                                    </p:animEffect>
                                  </p:childTnLst>
                                </p:cTn>
                              </p:par>
                            </p:childTnLst>
                          </p:cTn>
                        </p:par>
                        <p:par>
                          <p:cTn id="33" fill="hold">
                            <p:stCondLst>
                              <p:cond delay="4250"/>
                            </p:stCondLst>
                            <p:childTnLst>
                              <p:par>
                                <p:cTn id="34" presetID="10" presetClass="entr" presetSubtype="0" fill="hold" nodeType="after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fade">
                                      <p:cBhvr>
                                        <p:cTn id="36" dur="500"/>
                                        <p:tgtEl>
                                          <p:spTgt spid="46"/>
                                        </p:tgtEl>
                                      </p:cBhvr>
                                    </p:animEffect>
                                  </p:childTnLst>
                                </p:cTn>
                              </p:par>
                            </p:childTnLst>
                          </p:cTn>
                        </p:par>
                        <p:par>
                          <p:cTn id="37" fill="hold">
                            <p:stCondLst>
                              <p:cond delay="4750"/>
                            </p:stCondLst>
                            <p:childTnLst>
                              <p:par>
                                <p:cTn id="38" presetID="10" presetClass="entr" presetSubtype="0" repeatCount="2000" fill="hold" grpId="0" nodeType="afterEffect">
                                  <p:stCondLst>
                                    <p:cond delay="0"/>
                                  </p:stCondLst>
                                  <p:childTnLst>
                                    <p:set>
                                      <p:cBhvr>
                                        <p:cTn id="39" dur="1" fill="hold">
                                          <p:stCondLst>
                                            <p:cond delay="0"/>
                                          </p:stCondLst>
                                        </p:cTn>
                                        <p:tgtEl>
                                          <p:spTgt spid="49"/>
                                        </p:tgtEl>
                                        <p:attrNameLst>
                                          <p:attrName>style.visibility</p:attrName>
                                        </p:attrNameLst>
                                      </p:cBhvr>
                                      <p:to>
                                        <p:strVal val="visible"/>
                                      </p:to>
                                    </p:set>
                                    <p:animEffect transition="in" filter="fade">
                                      <p:cBhvr>
                                        <p:cTn id="40" dur="500"/>
                                        <p:tgtEl>
                                          <p:spTgt spid="49"/>
                                        </p:tgtEl>
                                      </p:cBhvr>
                                    </p:animEffect>
                                  </p:childTnLst>
                                </p:cTn>
                              </p:par>
                            </p:childTnLst>
                          </p:cTn>
                        </p:par>
                        <p:par>
                          <p:cTn id="41" fill="hold">
                            <p:stCondLst>
                              <p:cond delay="5750"/>
                            </p:stCondLst>
                            <p:childTnLst>
                              <p:par>
                                <p:cTn id="42" presetID="10" presetClass="entr" presetSubtype="0" fill="hold" grpId="0" nodeType="afterEffect">
                                  <p:stCondLst>
                                    <p:cond delay="0"/>
                                  </p:stCondLst>
                                  <p:iterate type="lt">
                                    <p:tmPct val="3000"/>
                                  </p:iterate>
                                  <p:childTnLst>
                                    <p:set>
                                      <p:cBhvr>
                                        <p:cTn id="43" dur="1" fill="hold">
                                          <p:stCondLst>
                                            <p:cond delay="0"/>
                                          </p:stCondLst>
                                        </p:cTn>
                                        <p:tgtEl>
                                          <p:spTgt spid="50"/>
                                        </p:tgtEl>
                                        <p:attrNameLst>
                                          <p:attrName>style.visibility</p:attrName>
                                        </p:attrNameLst>
                                      </p:cBhvr>
                                      <p:to>
                                        <p:strVal val="visible"/>
                                      </p:to>
                                    </p:set>
                                    <p:animEffect transition="in" filter="fade">
                                      <p:cBhvr>
                                        <p:cTn id="4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81" grpId="0"/>
      <p:bldP spid="82" grpId="0"/>
      <p:bldP spid="32" grpId="0" animBg="1"/>
      <p:bldP spid="4" grpId="0" animBg="1"/>
      <p:bldP spid="4" grpId="1" animBg="1"/>
      <p:bldP spid="49" grpId="0" animBg="1"/>
      <p:bldP spid="5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31530" y="971212"/>
            <a:ext cx="1535885" cy="720439"/>
            <a:chOff x="323528" y="971210"/>
            <a:chExt cx="1535885" cy="720439"/>
          </a:xfrm>
        </p:grpSpPr>
        <p:sp>
          <p:nvSpPr>
            <p:cNvPr id="16" name="矩形 15"/>
            <p:cNvSpPr/>
            <p:nvPr/>
          </p:nvSpPr>
          <p:spPr>
            <a:xfrm>
              <a:off x="323528" y="1139945"/>
              <a:ext cx="1535885" cy="5517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lumMod val="85000"/>
                      <a:lumOff val="15000"/>
                    </a:schemeClr>
                  </a:solidFill>
                  <a:latin typeface="Arial" pitchFamily="34" charset="0"/>
                  <a:ea typeface="微软雅黑" pitchFamily="34" charset="-122"/>
                  <a:cs typeface="Arial" pitchFamily="34" charset="0"/>
                </a:rPr>
                <a:t>ABOUT ME</a:t>
              </a:r>
              <a:endParaRPr lang="zh-CN" altLang="en-US" sz="1200" dirty="0">
                <a:solidFill>
                  <a:schemeClr val="tx1">
                    <a:lumMod val="85000"/>
                    <a:lumOff val="15000"/>
                  </a:schemeClr>
                </a:solidFill>
                <a:latin typeface="Arial" pitchFamily="34" charset="0"/>
                <a:ea typeface="微软雅黑" pitchFamily="34" charset="-122"/>
                <a:cs typeface="Arial" pitchFamily="34" charset="0"/>
              </a:endParaRPr>
            </a:p>
          </p:txBody>
        </p:sp>
        <p:sp>
          <p:nvSpPr>
            <p:cNvPr id="17" name="矩形 16"/>
            <p:cNvSpPr/>
            <p:nvPr/>
          </p:nvSpPr>
          <p:spPr>
            <a:xfrm>
              <a:off x="588229" y="971210"/>
              <a:ext cx="995885"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tx1">
                      <a:lumMod val="85000"/>
                      <a:lumOff val="15000"/>
                    </a:schemeClr>
                  </a:solidFill>
                  <a:latin typeface="Arial" pitchFamily="34" charset="0"/>
                  <a:ea typeface="微软雅黑" pitchFamily="34" charset="-122"/>
                  <a:cs typeface="Arial" pitchFamily="34" charset="0"/>
                </a:rPr>
                <a:t>关于我</a:t>
              </a:r>
            </a:p>
          </p:txBody>
        </p:sp>
      </p:grpSp>
      <p:grpSp>
        <p:nvGrpSpPr>
          <p:cNvPr id="4" name="组合 3"/>
          <p:cNvGrpSpPr/>
          <p:nvPr/>
        </p:nvGrpSpPr>
        <p:grpSpPr>
          <a:xfrm>
            <a:off x="585456" y="1993210"/>
            <a:ext cx="2118280" cy="706553"/>
            <a:chOff x="77456" y="1993208"/>
            <a:chExt cx="2118280" cy="706553"/>
          </a:xfrm>
        </p:grpSpPr>
        <p:sp>
          <p:nvSpPr>
            <p:cNvPr id="18" name="矩形 17"/>
            <p:cNvSpPr/>
            <p:nvPr/>
          </p:nvSpPr>
          <p:spPr>
            <a:xfrm>
              <a:off x="77456" y="2160510"/>
              <a:ext cx="2118280" cy="5392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lumMod val="85000"/>
                      <a:lumOff val="15000"/>
                    </a:schemeClr>
                  </a:solidFill>
                  <a:latin typeface="Arial" pitchFamily="34" charset="0"/>
                  <a:ea typeface="微软雅黑" pitchFamily="34" charset="-122"/>
                  <a:cs typeface="Arial" pitchFamily="34" charset="0"/>
                </a:rPr>
                <a:t>POST COGNTIVE</a:t>
              </a:r>
              <a:endParaRPr lang="zh-CN" altLang="en-US" sz="1200" dirty="0">
                <a:solidFill>
                  <a:schemeClr val="tx1">
                    <a:lumMod val="85000"/>
                    <a:lumOff val="15000"/>
                  </a:schemeClr>
                </a:solidFill>
                <a:latin typeface="Arial" pitchFamily="34" charset="0"/>
                <a:ea typeface="微软雅黑" pitchFamily="34" charset="-122"/>
                <a:cs typeface="Arial" pitchFamily="34" charset="0"/>
              </a:endParaRPr>
            </a:p>
          </p:txBody>
        </p:sp>
        <p:sp>
          <p:nvSpPr>
            <p:cNvPr id="19" name="矩形 18"/>
            <p:cNvSpPr/>
            <p:nvPr/>
          </p:nvSpPr>
          <p:spPr>
            <a:xfrm>
              <a:off x="538773" y="1993208"/>
              <a:ext cx="1099452"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tx1">
                      <a:lumMod val="85000"/>
                      <a:lumOff val="15000"/>
                    </a:schemeClr>
                  </a:solidFill>
                  <a:latin typeface="Arial" pitchFamily="34" charset="0"/>
                  <a:ea typeface="微软雅黑" pitchFamily="34" charset="-122"/>
                  <a:cs typeface="Arial" pitchFamily="34" charset="0"/>
                </a:rPr>
                <a:t>岗位认知</a:t>
              </a:r>
            </a:p>
          </p:txBody>
        </p:sp>
      </p:grpSp>
      <p:grpSp>
        <p:nvGrpSpPr>
          <p:cNvPr id="5" name="组合 4"/>
          <p:cNvGrpSpPr/>
          <p:nvPr/>
        </p:nvGrpSpPr>
        <p:grpSpPr>
          <a:xfrm>
            <a:off x="725614" y="3052318"/>
            <a:ext cx="1802563" cy="749550"/>
            <a:chOff x="217612" y="3052317"/>
            <a:chExt cx="1802563" cy="749550"/>
          </a:xfrm>
        </p:grpSpPr>
        <p:sp>
          <p:nvSpPr>
            <p:cNvPr id="20" name="矩形 19"/>
            <p:cNvSpPr/>
            <p:nvPr/>
          </p:nvSpPr>
          <p:spPr>
            <a:xfrm>
              <a:off x="217612" y="3203817"/>
              <a:ext cx="1802563" cy="5980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lumMod val="85000"/>
                      <a:lumOff val="15000"/>
                    </a:schemeClr>
                  </a:solidFill>
                  <a:latin typeface="Arial" pitchFamily="34" charset="0"/>
                  <a:ea typeface="微软雅黑" pitchFamily="34" charset="-122"/>
                  <a:cs typeface="Arial" pitchFamily="34" charset="0"/>
                </a:rPr>
                <a:t>COMPETENCE</a:t>
              </a:r>
              <a:endParaRPr lang="zh-CN" altLang="en-US" sz="1200" dirty="0">
                <a:solidFill>
                  <a:schemeClr val="tx1">
                    <a:lumMod val="85000"/>
                    <a:lumOff val="15000"/>
                  </a:schemeClr>
                </a:solidFill>
                <a:latin typeface="Arial" pitchFamily="34" charset="0"/>
                <a:ea typeface="微软雅黑" pitchFamily="34" charset="-122"/>
                <a:cs typeface="Arial" pitchFamily="34" charset="0"/>
              </a:endParaRPr>
            </a:p>
          </p:txBody>
        </p:sp>
        <p:sp>
          <p:nvSpPr>
            <p:cNvPr id="21" name="矩形 20"/>
            <p:cNvSpPr/>
            <p:nvPr/>
          </p:nvSpPr>
          <p:spPr>
            <a:xfrm>
              <a:off x="588018" y="3052317"/>
              <a:ext cx="1098311"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tx1">
                      <a:lumMod val="85000"/>
                      <a:lumOff val="15000"/>
                    </a:schemeClr>
                  </a:solidFill>
                  <a:latin typeface="Arial" pitchFamily="34" charset="0"/>
                  <a:ea typeface="微软雅黑" pitchFamily="34" charset="-122"/>
                  <a:cs typeface="Arial" pitchFamily="34" charset="0"/>
                </a:rPr>
                <a:t>胜任能力</a:t>
              </a:r>
            </a:p>
          </p:txBody>
        </p:sp>
      </p:grpSp>
      <p:grpSp>
        <p:nvGrpSpPr>
          <p:cNvPr id="6" name="组合 5"/>
          <p:cNvGrpSpPr/>
          <p:nvPr/>
        </p:nvGrpSpPr>
        <p:grpSpPr>
          <a:xfrm>
            <a:off x="604456" y="4217887"/>
            <a:ext cx="2030562" cy="714122"/>
            <a:chOff x="96456" y="4217887"/>
            <a:chExt cx="2030562" cy="714122"/>
          </a:xfrm>
        </p:grpSpPr>
        <p:sp>
          <p:nvSpPr>
            <p:cNvPr id="22" name="矩形 21"/>
            <p:cNvSpPr/>
            <p:nvPr/>
          </p:nvSpPr>
          <p:spPr>
            <a:xfrm>
              <a:off x="96456" y="4382418"/>
              <a:ext cx="2030562" cy="5495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lumMod val="85000"/>
                      <a:lumOff val="15000"/>
                    </a:schemeClr>
                  </a:solidFill>
                  <a:latin typeface="Arial" pitchFamily="34" charset="0"/>
                  <a:ea typeface="微软雅黑" pitchFamily="34" charset="-122"/>
                  <a:cs typeface="Arial" pitchFamily="34" charset="0"/>
                </a:rPr>
                <a:t>PROGRAMMING</a:t>
              </a:r>
              <a:endParaRPr lang="zh-CN" altLang="en-US" sz="1200" dirty="0">
                <a:solidFill>
                  <a:schemeClr val="tx1">
                    <a:lumMod val="85000"/>
                    <a:lumOff val="15000"/>
                  </a:schemeClr>
                </a:solidFill>
                <a:latin typeface="Arial" pitchFamily="34" charset="0"/>
                <a:ea typeface="微软雅黑" pitchFamily="34" charset="-122"/>
                <a:cs typeface="Arial" pitchFamily="34" charset="0"/>
              </a:endParaRPr>
            </a:p>
          </p:txBody>
        </p:sp>
        <p:sp>
          <p:nvSpPr>
            <p:cNvPr id="23" name="矩形 22"/>
            <p:cNvSpPr/>
            <p:nvPr/>
          </p:nvSpPr>
          <p:spPr>
            <a:xfrm>
              <a:off x="546370" y="4217887"/>
              <a:ext cx="1099452"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tx1">
                      <a:lumMod val="85000"/>
                      <a:lumOff val="15000"/>
                    </a:schemeClr>
                  </a:solidFill>
                  <a:latin typeface="Arial" pitchFamily="34" charset="0"/>
                  <a:ea typeface="微软雅黑" pitchFamily="34" charset="-122"/>
                  <a:cs typeface="Arial" pitchFamily="34" charset="0"/>
                </a:rPr>
                <a:t>目标规划</a:t>
              </a:r>
            </a:p>
          </p:txBody>
        </p:sp>
      </p:grpSp>
      <p:sp>
        <p:nvSpPr>
          <p:cNvPr id="28" name="TextBox 5"/>
          <p:cNvSpPr txBox="1"/>
          <p:nvPr/>
        </p:nvSpPr>
        <p:spPr>
          <a:xfrm>
            <a:off x="-396502" y="234337"/>
            <a:ext cx="4083350" cy="400110"/>
          </a:xfrm>
          <a:prstGeom prst="rect">
            <a:avLst/>
          </a:prstGeom>
          <a:noFill/>
        </p:spPr>
        <p:txBody>
          <a:bodyPr wrap="square" rtlCol="0">
            <a:spAutoFit/>
          </a:bodyPr>
          <a:lstStyle/>
          <a:p>
            <a:pPr algn="ctr"/>
            <a:r>
              <a:rPr lang="en-US" altLang="zh-CN" sz="2000" kern="200" dirty="0">
                <a:solidFill>
                  <a:srgbClr val="C00000"/>
                </a:solidFill>
                <a:latin typeface="Ebrima" panose="02000000000000000000" pitchFamily="2" charset="0"/>
                <a:ea typeface="Ebrima" panose="02000000000000000000" pitchFamily="2" charset="0"/>
                <a:cs typeface="Ebrima" panose="02000000000000000000" pitchFamily="2" charset="0"/>
              </a:rPr>
              <a:t>RESUME</a:t>
            </a:r>
            <a:endParaRPr lang="zh-CN" altLang="en-US" sz="2000" kern="200" dirty="0">
              <a:solidFill>
                <a:srgbClr val="C00000"/>
              </a:solidFill>
              <a:latin typeface="Ebrima" panose="02000000000000000000" pitchFamily="2" charset="0"/>
              <a:ea typeface="微软雅黑" panose="020B0503020204020204" pitchFamily="34" charset="-122"/>
              <a:cs typeface="Ebrima" panose="02000000000000000000" pitchFamily="2" charset="0"/>
            </a:endParaRPr>
          </a:p>
        </p:txBody>
      </p:sp>
    </p:spTree>
    <p:extLst>
      <p:ext uri="{BB962C8B-B14F-4D97-AF65-F5344CB8AC3E}">
        <p14:creationId xmlns:p14="http://schemas.microsoft.com/office/powerpoint/2010/main" val="12954629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xit" presetSubtype="8" fill="hold" nodeType="withEffect">
                                  <p:stCondLst>
                                    <p:cond delay="0"/>
                                  </p:stCondLst>
                                  <p:childTnLst>
                                    <p:anim calcmode="lin" valueType="num">
                                      <p:cBhvr additive="base">
                                        <p:cTn id="6" dur="500"/>
                                        <p:tgtEl>
                                          <p:spTgt spid="2"/>
                                        </p:tgtEl>
                                        <p:attrNameLst>
                                          <p:attrName>ppt_x</p:attrName>
                                        </p:attrNameLst>
                                      </p:cBhvr>
                                      <p:tavLst>
                                        <p:tav tm="0">
                                          <p:val>
                                            <p:strVal val="ppt_x"/>
                                          </p:val>
                                        </p:tav>
                                        <p:tav tm="100000">
                                          <p:val>
                                            <p:strVal val="0-ppt_w/2"/>
                                          </p:val>
                                        </p:tav>
                                      </p:tavLst>
                                    </p:anim>
                                    <p:anim calcmode="lin" valueType="num">
                                      <p:cBhvr additive="base">
                                        <p:cTn id="7" dur="500"/>
                                        <p:tgtEl>
                                          <p:spTgt spid="2"/>
                                        </p:tgtEl>
                                        <p:attrNameLst>
                                          <p:attrName>ppt_y</p:attrName>
                                        </p:attrNameLst>
                                      </p:cBhvr>
                                      <p:tavLst>
                                        <p:tav tm="0">
                                          <p:val>
                                            <p:strVal val="ppt_y"/>
                                          </p:val>
                                        </p:tav>
                                        <p:tav tm="100000">
                                          <p:val>
                                            <p:strVal val="ppt_y"/>
                                          </p:val>
                                        </p:tav>
                                      </p:tavLst>
                                    </p:anim>
                                    <p:set>
                                      <p:cBhvr>
                                        <p:cTn id="8" dur="1" fill="hold">
                                          <p:stCondLst>
                                            <p:cond delay="499"/>
                                          </p:stCondLst>
                                        </p:cTn>
                                        <p:tgtEl>
                                          <p:spTgt spid="2"/>
                                        </p:tgtEl>
                                        <p:attrNameLst>
                                          <p:attrName>style.visibility</p:attrName>
                                        </p:attrNameLst>
                                      </p:cBhvr>
                                      <p:to>
                                        <p:strVal val="hidden"/>
                                      </p:to>
                                    </p:set>
                                  </p:childTnLst>
                                </p:cTn>
                              </p:par>
                              <p:par>
                                <p:cTn id="9" presetID="2" presetClass="exit" presetSubtype="8" fill="hold" nodeType="withEffect">
                                  <p:stCondLst>
                                    <p:cond delay="150"/>
                                  </p:stCondLst>
                                  <p:childTnLst>
                                    <p:anim calcmode="lin" valueType="num">
                                      <p:cBhvr additive="base">
                                        <p:cTn id="10" dur="500"/>
                                        <p:tgtEl>
                                          <p:spTgt spid="4"/>
                                        </p:tgtEl>
                                        <p:attrNameLst>
                                          <p:attrName>ppt_x</p:attrName>
                                        </p:attrNameLst>
                                      </p:cBhvr>
                                      <p:tavLst>
                                        <p:tav tm="0">
                                          <p:val>
                                            <p:strVal val="ppt_x"/>
                                          </p:val>
                                        </p:tav>
                                        <p:tav tm="100000">
                                          <p:val>
                                            <p:strVal val="0-ppt_w/2"/>
                                          </p:val>
                                        </p:tav>
                                      </p:tavLst>
                                    </p:anim>
                                    <p:anim calcmode="lin" valueType="num">
                                      <p:cBhvr additive="base">
                                        <p:cTn id="11" dur="500"/>
                                        <p:tgtEl>
                                          <p:spTgt spid="4"/>
                                        </p:tgtEl>
                                        <p:attrNameLst>
                                          <p:attrName>ppt_y</p:attrName>
                                        </p:attrNameLst>
                                      </p:cBhvr>
                                      <p:tavLst>
                                        <p:tav tm="0">
                                          <p:val>
                                            <p:strVal val="ppt_y"/>
                                          </p:val>
                                        </p:tav>
                                        <p:tav tm="100000">
                                          <p:val>
                                            <p:strVal val="ppt_y"/>
                                          </p:val>
                                        </p:tav>
                                      </p:tavLst>
                                    </p:anim>
                                    <p:set>
                                      <p:cBhvr>
                                        <p:cTn id="12" dur="1" fill="hold">
                                          <p:stCondLst>
                                            <p:cond delay="499"/>
                                          </p:stCondLst>
                                        </p:cTn>
                                        <p:tgtEl>
                                          <p:spTgt spid="4"/>
                                        </p:tgtEl>
                                        <p:attrNameLst>
                                          <p:attrName>style.visibility</p:attrName>
                                        </p:attrNameLst>
                                      </p:cBhvr>
                                      <p:to>
                                        <p:strVal val="hidden"/>
                                      </p:to>
                                    </p:set>
                                  </p:childTnLst>
                                </p:cTn>
                              </p:par>
                              <p:par>
                                <p:cTn id="13" presetID="2" presetClass="exit" presetSubtype="8" fill="hold" nodeType="withEffect">
                                  <p:stCondLst>
                                    <p:cond delay="150"/>
                                  </p:stCondLst>
                                  <p:childTnLst>
                                    <p:anim calcmode="lin" valueType="num">
                                      <p:cBhvr additive="base">
                                        <p:cTn id="14" dur="500"/>
                                        <p:tgtEl>
                                          <p:spTgt spid="5"/>
                                        </p:tgtEl>
                                        <p:attrNameLst>
                                          <p:attrName>ppt_x</p:attrName>
                                        </p:attrNameLst>
                                      </p:cBhvr>
                                      <p:tavLst>
                                        <p:tav tm="0">
                                          <p:val>
                                            <p:strVal val="ppt_x"/>
                                          </p:val>
                                        </p:tav>
                                        <p:tav tm="100000">
                                          <p:val>
                                            <p:strVal val="0-ppt_w/2"/>
                                          </p:val>
                                        </p:tav>
                                      </p:tavLst>
                                    </p:anim>
                                    <p:anim calcmode="lin" valueType="num">
                                      <p:cBhvr additive="base">
                                        <p:cTn id="15" dur="500"/>
                                        <p:tgtEl>
                                          <p:spTgt spid="5"/>
                                        </p:tgtEl>
                                        <p:attrNameLst>
                                          <p:attrName>ppt_y</p:attrName>
                                        </p:attrNameLst>
                                      </p:cBhvr>
                                      <p:tavLst>
                                        <p:tav tm="0">
                                          <p:val>
                                            <p:strVal val="ppt_y"/>
                                          </p:val>
                                        </p:tav>
                                        <p:tav tm="100000">
                                          <p:val>
                                            <p:strVal val="ppt_y"/>
                                          </p:val>
                                        </p:tav>
                                      </p:tavLst>
                                    </p:anim>
                                    <p:set>
                                      <p:cBhvr>
                                        <p:cTn id="16" dur="1" fill="hold">
                                          <p:stCondLst>
                                            <p:cond delay="499"/>
                                          </p:stCondLst>
                                        </p:cTn>
                                        <p:tgtEl>
                                          <p:spTgt spid="5"/>
                                        </p:tgtEl>
                                        <p:attrNameLst>
                                          <p:attrName>style.visibility</p:attrName>
                                        </p:attrNameLst>
                                      </p:cBhvr>
                                      <p:to>
                                        <p:strVal val="hidden"/>
                                      </p:to>
                                    </p:set>
                                  </p:childTnLst>
                                </p:cTn>
                              </p:par>
                            </p:childTnLst>
                          </p:cTn>
                        </p:par>
                        <p:par>
                          <p:cTn id="17" fill="hold">
                            <p:stCondLst>
                              <p:cond delay="650"/>
                            </p:stCondLst>
                            <p:childTnLst>
                              <p:par>
                                <p:cTn id="18" presetID="42" presetClass="path" presetSubtype="0" accel="50000" decel="50000" fill="hold" nodeType="afterEffect">
                                  <p:stCondLst>
                                    <p:cond delay="0"/>
                                  </p:stCondLst>
                                  <p:childTnLst>
                                    <p:animMotion origin="layout" path="M 2.22222E-6 -1.04942E-6 L 2.22222E-6 -0.56913 " pathEditMode="relative" rAng="0" ptsTypes="AA">
                                      <p:cBhvr>
                                        <p:cTn id="19" dur="750" fill="hold"/>
                                        <p:tgtEl>
                                          <p:spTgt spid="6"/>
                                        </p:tgtEl>
                                        <p:attrNameLst>
                                          <p:attrName>ppt_x</p:attrName>
                                          <p:attrName>ppt_y</p:attrName>
                                        </p:attrNameLst>
                                      </p:cBhvr>
                                      <p:rCtr x="0" y="-2845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5"/>
          <p:cNvSpPr txBox="1"/>
          <p:nvPr/>
        </p:nvSpPr>
        <p:spPr>
          <a:xfrm>
            <a:off x="-396502" y="234337"/>
            <a:ext cx="4083350" cy="400110"/>
          </a:xfrm>
          <a:prstGeom prst="rect">
            <a:avLst/>
          </a:prstGeom>
          <a:noFill/>
        </p:spPr>
        <p:txBody>
          <a:bodyPr wrap="square" rtlCol="0">
            <a:spAutoFit/>
          </a:bodyPr>
          <a:lstStyle/>
          <a:p>
            <a:pPr algn="ctr"/>
            <a:r>
              <a:rPr lang="en-US" altLang="zh-CN" sz="2000" kern="200" dirty="0">
                <a:solidFill>
                  <a:srgbClr val="C00000"/>
                </a:solidFill>
                <a:latin typeface="Ebrima" panose="02000000000000000000" pitchFamily="2" charset="0"/>
                <a:ea typeface="Ebrima" panose="02000000000000000000" pitchFamily="2" charset="0"/>
                <a:cs typeface="Ebrima" panose="02000000000000000000" pitchFamily="2" charset="0"/>
              </a:rPr>
              <a:t>RESUME</a:t>
            </a:r>
            <a:endParaRPr lang="zh-CN" altLang="en-US" sz="2000" kern="200" dirty="0">
              <a:solidFill>
                <a:srgbClr val="C00000"/>
              </a:solidFill>
              <a:latin typeface="Ebrima" panose="02000000000000000000" pitchFamily="2" charset="0"/>
              <a:ea typeface="微软雅黑" panose="020B0503020204020204" pitchFamily="34" charset="-122"/>
              <a:cs typeface="Ebrima" panose="02000000000000000000" pitchFamily="2" charset="0"/>
            </a:endParaRPr>
          </a:p>
        </p:txBody>
      </p:sp>
      <p:sp>
        <p:nvSpPr>
          <p:cNvPr id="24" name="椭圆 23"/>
          <p:cNvSpPr/>
          <p:nvPr/>
        </p:nvSpPr>
        <p:spPr>
          <a:xfrm>
            <a:off x="781479" y="1131226"/>
            <a:ext cx="143333" cy="133471"/>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sp>
        <p:nvSpPr>
          <p:cNvPr id="26" name="椭圆 25"/>
          <p:cNvSpPr/>
          <p:nvPr/>
        </p:nvSpPr>
        <p:spPr>
          <a:xfrm>
            <a:off x="781479" y="1131226"/>
            <a:ext cx="143333" cy="133471"/>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sp>
        <p:nvSpPr>
          <p:cNvPr id="27" name="矩形 26"/>
          <p:cNvSpPr/>
          <p:nvPr/>
        </p:nvSpPr>
        <p:spPr>
          <a:xfrm>
            <a:off x="990019" y="1649397"/>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目标规划</a:t>
            </a:r>
          </a:p>
        </p:txBody>
      </p:sp>
      <p:sp>
        <p:nvSpPr>
          <p:cNvPr id="28" name="矩形 27"/>
          <p:cNvSpPr/>
          <p:nvPr/>
        </p:nvSpPr>
        <p:spPr>
          <a:xfrm>
            <a:off x="686601" y="1921006"/>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PROGRAMMING</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cxnSp>
        <p:nvCxnSpPr>
          <p:cNvPr id="29" name="直接连接符 28"/>
          <p:cNvCxnSpPr>
            <a:endCxn id="52" idx="1"/>
          </p:cNvCxnSpPr>
          <p:nvPr/>
        </p:nvCxnSpPr>
        <p:spPr>
          <a:xfrm flipH="1">
            <a:off x="847695" y="1264697"/>
            <a:ext cx="5451" cy="1241875"/>
          </a:xfrm>
          <a:prstGeom prst="line">
            <a:avLst/>
          </a:prstGeom>
          <a:ln>
            <a:solidFill>
              <a:schemeClr val="tx1">
                <a:lumMod val="85000"/>
                <a:lumOff val="1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2" name="矩形 51"/>
          <p:cNvSpPr/>
          <p:nvPr/>
        </p:nvSpPr>
        <p:spPr>
          <a:xfrm>
            <a:off x="847694" y="2333982"/>
            <a:ext cx="1499269"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完成步骤</a:t>
            </a:r>
          </a:p>
        </p:txBody>
      </p:sp>
      <p:sp>
        <p:nvSpPr>
          <p:cNvPr id="53" name="矩形 52"/>
          <p:cNvSpPr/>
          <p:nvPr/>
        </p:nvSpPr>
        <p:spPr>
          <a:xfrm>
            <a:off x="687603" y="2605591"/>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STEP</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grpSp>
        <p:nvGrpSpPr>
          <p:cNvPr id="43" name="组合 42"/>
          <p:cNvGrpSpPr/>
          <p:nvPr/>
        </p:nvGrpSpPr>
        <p:grpSpPr>
          <a:xfrm>
            <a:off x="604496" y="964828"/>
            <a:ext cx="2030562" cy="714122"/>
            <a:chOff x="96456" y="4217887"/>
            <a:chExt cx="2030562" cy="714122"/>
          </a:xfrm>
        </p:grpSpPr>
        <p:sp>
          <p:nvSpPr>
            <p:cNvPr id="44" name="矩形 43"/>
            <p:cNvSpPr/>
            <p:nvPr/>
          </p:nvSpPr>
          <p:spPr>
            <a:xfrm>
              <a:off x="96456" y="4382418"/>
              <a:ext cx="2030562" cy="5495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lumMod val="85000"/>
                      <a:lumOff val="15000"/>
                    </a:schemeClr>
                  </a:solidFill>
                  <a:latin typeface="Arial" pitchFamily="34" charset="0"/>
                  <a:ea typeface="微软雅黑" pitchFamily="34" charset="-122"/>
                  <a:cs typeface="Arial" pitchFamily="34" charset="0"/>
                </a:rPr>
                <a:t>PROGRAMMING</a:t>
              </a:r>
              <a:endParaRPr lang="zh-CN" altLang="en-US" sz="1200" dirty="0">
                <a:solidFill>
                  <a:schemeClr val="tx1">
                    <a:lumMod val="85000"/>
                    <a:lumOff val="15000"/>
                  </a:schemeClr>
                </a:solidFill>
                <a:latin typeface="Arial" pitchFamily="34" charset="0"/>
                <a:ea typeface="微软雅黑" pitchFamily="34" charset="-122"/>
                <a:cs typeface="Arial" pitchFamily="34" charset="0"/>
              </a:endParaRPr>
            </a:p>
          </p:txBody>
        </p:sp>
        <p:sp>
          <p:nvSpPr>
            <p:cNvPr id="45" name="矩形 44"/>
            <p:cNvSpPr/>
            <p:nvPr/>
          </p:nvSpPr>
          <p:spPr>
            <a:xfrm>
              <a:off x="546370" y="4217887"/>
              <a:ext cx="1099452"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tx1">
                      <a:lumMod val="85000"/>
                      <a:lumOff val="15000"/>
                    </a:schemeClr>
                  </a:solidFill>
                  <a:latin typeface="Arial" pitchFamily="34" charset="0"/>
                  <a:ea typeface="微软雅黑" pitchFamily="34" charset="-122"/>
                  <a:cs typeface="Arial" pitchFamily="34" charset="0"/>
                </a:rPr>
                <a:t>目标规划</a:t>
              </a:r>
            </a:p>
          </p:txBody>
        </p:sp>
      </p:grpSp>
      <p:sp>
        <p:nvSpPr>
          <p:cNvPr id="69" name="Freeform 675"/>
          <p:cNvSpPr>
            <a:spLocks noEditPoints="1"/>
          </p:cNvSpPr>
          <p:nvPr/>
        </p:nvSpPr>
        <p:spPr bwMode="auto">
          <a:xfrm rot="498987">
            <a:off x="6095366" y="753551"/>
            <a:ext cx="1194828" cy="1194828"/>
          </a:xfrm>
          <a:custGeom>
            <a:avLst/>
            <a:gdLst>
              <a:gd name="T0" fmla="*/ 2147483647 w 2622"/>
              <a:gd name="T1" fmla="*/ 2147483647 h 2622"/>
              <a:gd name="T2" fmla="*/ 2147483647 w 2622"/>
              <a:gd name="T3" fmla="*/ 2147483647 h 2622"/>
              <a:gd name="T4" fmla="*/ 2147483647 w 2622"/>
              <a:gd name="T5" fmla="*/ 2147483647 h 2622"/>
              <a:gd name="T6" fmla="*/ 2147483647 w 2622"/>
              <a:gd name="T7" fmla="*/ 2147483647 h 2622"/>
              <a:gd name="T8" fmla="*/ 2147483647 w 2622"/>
              <a:gd name="T9" fmla="*/ 2147483647 h 2622"/>
              <a:gd name="T10" fmla="*/ 2147483647 w 2622"/>
              <a:gd name="T11" fmla="*/ 2147483647 h 2622"/>
              <a:gd name="T12" fmla="*/ 2147483647 w 2622"/>
              <a:gd name="T13" fmla="*/ 2147483647 h 2622"/>
              <a:gd name="T14" fmla="*/ 2147483647 w 2622"/>
              <a:gd name="T15" fmla="*/ 2147483647 h 2622"/>
              <a:gd name="T16" fmla="*/ 2147483647 w 2622"/>
              <a:gd name="T17" fmla="*/ 2147483647 h 2622"/>
              <a:gd name="T18" fmla="*/ 2147483647 w 2622"/>
              <a:gd name="T19" fmla="*/ 2147483647 h 2622"/>
              <a:gd name="T20" fmla="*/ 2147483647 w 2622"/>
              <a:gd name="T21" fmla="*/ 2147483647 h 2622"/>
              <a:gd name="T22" fmla="*/ 2147483647 w 2622"/>
              <a:gd name="T23" fmla="*/ 2147483647 h 2622"/>
              <a:gd name="T24" fmla="*/ 2147483647 w 2622"/>
              <a:gd name="T25" fmla="*/ 2147483647 h 2622"/>
              <a:gd name="T26" fmla="*/ 2147483647 w 2622"/>
              <a:gd name="T27" fmla="*/ 2147483647 h 2622"/>
              <a:gd name="T28" fmla="*/ 2147483647 w 2622"/>
              <a:gd name="T29" fmla="*/ 2147483647 h 2622"/>
              <a:gd name="T30" fmla="*/ 2147483647 w 2622"/>
              <a:gd name="T31" fmla="*/ 2147483647 h 2622"/>
              <a:gd name="T32" fmla="*/ 2147483647 w 2622"/>
              <a:gd name="T33" fmla="*/ 2147483647 h 2622"/>
              <a:gd name="T34" fmla="*/ 2147483647 w 2622"/>
              <a:gd name="T35" fmla="*/ 2147483647 h 2622"/>
              <a:gd name="T36" fmla="*/ 2147483647 w 2622"/>
              <a:gd name="T37" fmla="*/ 2147483647 h 2622"/>
              <a:gd name="T38" fmla="*/ 2147483647 w 2622"/>
              <a:gd name="T39" fmla="*/ 2147483647 h 2622"/>
              <a:gd name="T40" fmla="*/ 2147483647 w 2622"/>
              <a:gd name="T41" fmla="*/ 2147483647 h 2622"/>
              <a:gd name="T42" fmla="*/ 2147483647 w 2622"/>
              <a:gd name="T43" fmla="*/ 2147483647 h 2622"/>
              <a:gd name="T44" fmla="*/ 2147483647 w 2622"/>
              <a:gd name="T45" fmla="*/ 2147483647 h 2622"/>
              <a:gd name="T46" fmla="*/ 2147483647 w 2622"/>
              <a:gd name="T47" fmla="*/ 2147483647 h 2622"/>
              <a:gd name="T48" fmla="*/ 2147483647 w 2622"/>
              <a:gd name="T49" fmla="*/ 2147483647 h 2622"/>
              <a:gd name="T50" fmla="*/ 2147483647 w 2622"/>
              <a:gd name="T51" fmla="*/ 2147483647 h 2622"/>
              <a:gd name="T52" fmla="*/ 2147483647 w 2622"/>
              <a:gd name="T53" fmla="*/ 2147483647 h 2622"/>
              <a:gd name="T54" fmla="*/ 2147483647 w 2622"/>
              <a:gd name="T55" fmla="*/ 2147483647 h 2622"/>
              <a:gd name="T56" fmla="*/ 2147483647 w 2622"/>
              <a:gd name="T57" fmla="*/ 2147483647 h 2622"/>
              <a:gd name="T58" fmla="*/ 2147483647 w 2622"/>
              <a:gd name="T59" fmla="*/ 2147483647 h 2622"/>
              <a:gd name="T60" fmla="*/ 2147483647 w 2622"/>
              <a:gd name="T61" fmla="*/ 2147483647 h 2622"/>
              <a:gd name="T62" fmla="*/ 2147483647 w 2622"/>
              <a:gd name="T63" fmla="*/ 2147483647 h 2622"/>
              <a:gd name="T64" fmla="*/ 2147483647 w 2622"/>
              <a:gd name="T65" fmla="*/ 2147483647 h 2622"/>
              <a:gd name="T66" fmla="*/ 2147483647 w 2622"/>
              <a:gd name="T67" fmla="*/ 2147483647 h 2622"/>
              <a:gd name="T68" fmla="*/ 2147483647 w 2622"/>
              <a:gd name="T69" fmla="*/ 2147483647 h 2622"/>
              <a:gd name="T70" fmla="*/ 2147483647 w 2622"/>
              <a:gd name="T71" fmla="*/ 2147483647 h 2622"/>
              <a:gd name="T72" fmla="*/ 2147483647 w 2622"/>
              <a:gd name="T73" fmla="*/ 2147483647 h 2622"/>
              <a:gd name="T74" fmla="*/ 2147483647 w 2622"/>
              <a:gd name="T75" fmla="*/ 2147483647 h 2622"/>
              <a:gd name="T76" fmla="*/ 2147483647 w 2622"/>
              <a:gd name="T77" fmla="*/ 2147483647 h 2622"/>
              <a:gd name="T78" fmla="*/ 2147483647 w 2622"/>
              <a:gd name="T79" fmla="*/ 2147483647 h 2622"/>
              <a:gd name="T80" fmla="*/ 2147483647 w 2622"/>
              <a:gd name="T81" fmla="*/ 2147483647 h 2622"/>
              <a:gd name="T82" fmla="*/ 2147483647 w 2622"/>
              <a:gd name="T83" fmla="*/ 2147483647 h 2622"/>
              <a:gd name="T84" fmla="*/ 2147483647 w 2622"/>
              <a:gd name="T85" fmla="*/ 2147483647 h 2622"/>
              <a:gd name="T86" fmla="*/ 2147483647 w 2622"/>
              <a:gd name="T87" fmla="*/ 2147483647 h 2622"/>
              <a:gd name="T88" fmla="*/ 2147483647 w 2622"/>
              <a:gd name="T89" fmla="*/ 2147483647 h 2622"/>
              <a:gd name="T90" fmla="*/ 2147483647 w 2622"/>
              <a:gd name="T91" fmla="*/ 2147483647 h 2622"/>
              <a:gd name="T92" fmla="*/ 2147483647 w 2622"/>
              <a:gd name="T93" fmla="*/ 2147483647 h 2622"/>
              <a:gd name="T94" fmla="*/ 2147483647 w 2622"/>
              <a:gd name="T95" fmla="*/ 2147483647 h 2622"/>
              <a:gd name="T96" fmla="*/ 2147483647 w 2622"/>
              <a:gd name="T97" fmla="*/ 2147483647 h 2622"/>
              <a:gd name="T98" fmla="*/ 2147483647 w 2622"/>
              <a:gd name="T99" fmla="*/ 2147483647 h 2622"/>
              <a:gd name="T100" fmla="*/ 2147483647 w 2622"/>
              <a:gd name="T101" fmla="*/ 2147483647 h 2622"/>
              <a:gd name="T102" fmla="*/ 2147483647 w 2622"/>
              <a:gd name="T103" fmla="*/ 2147483647 h 2622"/>
              <a:gd name="T104" fmla="*/ 2147483647 w 2622"/>
              <a:gd name="T105" fmla="*/ 2147483647 h 2622"/>
              <a:gd name="T106" fmla="*/ 2147483647 w 2622"/>
              <a:gd name="T107" fmla="*/ 2147483647 h 262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622"/>
              <a:gd name="T163" fmla="*/ 0 h 2622"/>
              <a:gd name="T164" fmla="*/ 2622 w 2622"/>
              <a:gd name="T165" fmla="*/ 2622 h 262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622" h="2622">
                <a:moveTo>
                  <a:pt x="2622" y="1382"/>
                </a:moveTo>
                <a:lnTo>
                  <a:pt x="2622" y="1240"/>
                </a:lnTo>
                <a:lnTo>
                  <a:pt x="2520" y="1240"/>
                </a:lnTo>
                <a:lnTo>
                  <a:pt x="2516" y="1196"/>
                </a:lnTo>
                <a:lnTo>
                  <a:pt x="2512" y="1152"/>
                </a:lnTo>
                <a:lnTo>
                  <a:pt x="2506" y="1110"/>
                </a:lnTo>
                <a:lnTo>
                  <a:pt x="2498" y="1068"/>
                </a:lnTo>
                <a:lnTo>
                  <a:pt x="2596" y="1040"/>
                </a:lnTo>
                <a:lnTo>
                  <a:pt x="2560" y="904"/>
                </a:lnTo>
                <a:lnTo>
                  <a:pt x="2460" y="930"/>
                </a:lnTo>
                <a:lnTo>
                  <a:pt x="2446" y="888"/>
                </a:lnTo>
                <a:lnTo>
                  <a:pt x="2430" y="848"/>
                </a:lnTo>
                <a:lnTo>
                  <a:pt x="2412" y="808"/>
                </a:lnTo>
                <a:lnTo>
                  <a:pt x="2394" y="768"/>
                </a:lnTo>
                <a:lnTo>
                  <a:pt x="2482" y="718"/>
                </a:lnTo>
                <a:lnTo>
                  <a:pt x="2412" y="594"/>
                </a:lnTo>
                <a:lnTo>
                  <a:pt x="2322" y="646"/>
                </a:lnTo>
                <a:lnTo>
                  <a:pt x="2298" y="610"/>
                </a:lnTo>
                <a:lnTo>
                  <a:pt x="2272" y="574"/>
                </a:lnTo>
                <a:lnTo>
                  <a:pt x="2244" y="540"/>
                </a:lnTo>
                <a:lnTo>
                  <a:pt x="2216" y="508"/>
                </a:lnTo>
                <a:lnTo>
                  <a:pt x="2290" y="434"/>
                </a:lnTo>
                <a:lnTo>
                  <a:pt x="2188" y="334"/>
                </a:lnTo>
                <a:lnTo>
                  <a:pt x="2116" y="406"/>
                </a:lnTo>
                <a:lnTo>
                  <a:pt x="2082" y="378"/>
                </a:lnTo>
                <a:lnTo>
                  <a:pt x="2048" y="352"/>
                </a:lnTo>
                <a:lnTo>
                  <a:pt x="2014" y="326"/>
                </a:lnTo>
                <a:lnTo>
                  <a:pt x="1978" y="300"/>
                </a:lnTo>
                <a:lnTo>
                  <a:pt x="2028" y="212"/>
                </a:lnTo>
                <a:lnTo>
                  <a:pt x="1906" y="140"/>
                </a:lnTo>
                <a:lnTo>
                  <a:pt x="1854" y="230"/>
                </a:lnTo>
                <a:lnTo>
                  <a:pt x="1816" y="210"/>
                </a:lnTo>
                <a:lnTo>
                  <a:pt x="1776" y="194"/>
                </a:lnTo>
                <a:lnTo>
                  <a:pt x="1734" y="178"/>
                </a:lnTo>
                <a:lnTo>
                  <a:pt x="1694" y="162"/>
                </a:lnTo>
                <a:lnTo>
                  <a:pt x="1720" y="64"/>
                </a:lnTo>
                <a:lnTo>
                  <a:pt x="1582" y="26"/>
                </a:lnTo>
                <a:lnTo>
                  <a:pt x="1556" y="126"/>
                </a:lnTo>
                <a:lnTo>
                  <a:pt x="1514" y="118"/>
                </a:lnTo>
                <a:lnTo>
                  <a:pt x="1470" y="112"/>
                </a:lnTo>
                <a:lnTo>
                  <a:pt x="1426" y="106"/>
                </a:lnTo>
                <a:lnTo>
                  <a:pt x="1382" y="104"/>
                </a:lnTo>
                <a:lnTo>
                  <a:pt x="1382" y="0"/>
                </a:lnTo>
                <a:lnTo>
                  <a:pt x="1240" y="0"/>
                </a:lnTo>
                <a:lnTo>
                  <a:pt x="1240" y="104"/>
                </a:lnTo>
                <a:lnTo>
                  <a:pt x="1196" y="106"/>
                </a:lnTo>
                <a:lnTo>
                  <a:pt x="1154" y="112"/>
                </a:lnTo>
                <a:lnTo>
                  <a:pt x="1110" y="118"/>
                </a:lnTo>
                <a:lnTo>
                  <a:pt x="1068" y="126"/>
                </a:lnTo>
                <a:lnTo>
                  <a:pt x="1042" y="26"/>
                </a:lnTo>
                <a:lnTo>
                  <a:pt x="904" y="64"/>
                </a:lnTo>
                <a:lnTo>
                  <a:pt x="930" y="162"/>
                </a:lnTo>
                <a:lnTo>
                  <a:pt x="890" y="178"/>
                </a:lnTo>
                <a:lnTo>
                  <a:pt x="848" y="194"/>
                </a:lnTo>
                <a:lnTo>
                  <a:pt x="808" y="210"/>
                </a:lnTo>
                <a:lnTo>
                  <a:pt x="770" y="230"/>
                </a:lnTo>
                <a:lnTo>
                  <a:pt x="718" y="140"/>
                </a:lnTo>
                <a:lnTo>
                  <a:pt x="594" y="212"/>
                </a:lnTo>
                <a:lnTo>
                  <a:pt x="646" y="300"/>
                </a:lnTo>
                <a:lnTo>
                  <a:pt x="610" y="326"/>
                </a:lnTo>
                <a:lnTo>
                  <a:pt x="576" y="352"/>
                </a:lnTo>
                <a:lnTo>
                  <a:pt x="542" y="378"/>
                </a:lnTo>
                <a:lnTo>
                  <a:pt x="508" y="406"/>
                </a:lnTo>
                <a:lnTo>
                  <a:pt x="436" y="334"/>
                </a:lnTo>
                <a:lnTo>
                  <a:pt x="334" y="434"/>
                </a:lnTo>
                <a:lnTo>
                  <a:pt x="408" y="508"/>
                </a:lnTo>
                <a:lnTo>
                  <a:pt x="378" y="540"/>
                </a:lnTo>
                <a:lnTo>
                  <a:pt x="352" y="574"/>
                </a:lnTo>
                <a:lnTo>
                  <a:pt x="326" y="610"/>
                </a:lnTo>
                <a:lnTo>
                  <a:pt x="302" y="646"/>
                </a:lnTo>
                <a:lnTo>
                  <a:pt x="212" y="594"/>
                </a:lnTo>
                <a:lnTo>
                  <a:pt x="140" y="718"/>
                </a:lnTo>
                <a:lnTo>
                  <a:pt x="230" y="768"/>
                </a:lnTo>
                <a:lnTo>
                  <a:pt x="212" y="808"/>
                </a:lnTo>
                <a:lnTo>
                  <a:pt x="194" y="848"/>
                </a:lnTo>
                <a:lnTo>
                  <a:pt x="178" y="888"/>
                </a:lnTo>
                <a:lnTo>
                  <a:pt x="164" y="930"/>
                </a:lnTo>
                <a:lnTo>
                  <a:pt x="64" y="904"/>
                </a:lnTo>
                <a:lnTo>
                  <a:pt x="26" y="1040"/>
                </a:lnTo>
                <a:lnTo>
                  <a:pt x="126" y="1068"/>
                </a:lnTo>
                <a:lnTo>
                  <a:pt x="118" y="1110"/>
                </a:lnTo>
                <a:lnTo>
                  <a:pt x="112" y="1152"/>
                </a:lnTo>
                <a:lnTo>
                  <a:pt x="108" y="1196"/>
                </a:lnTo>
                <a:lnTo>
                  <a:pt x="104" y="1240"/>
                </a:lnTo>
                <a:lnTo>
                  <a:pt x="0" y="1240"/>
                </a:lnTo>
                <a:lnTo>
                  <a:pt x="0" y="1382"/>
                </a:lnTo>
                <a:lnTo>
                  <a:pt x="104" y="1382"/>
                </a:lnTo>
                <a:lnTo>
                  <a:pt x="108" y="1426"/>
                </a:lnTo>
                <a:lnTo>
                  <a:pt x="112" y="1470"/>
                </a:lnTo>
                <a:lnTo>
                  <a:pt x="118" y="1512"/>
                </a:lnTo>
                <a:lnTo>
                  <a:pt x="126" y="1556"/>
                </a:lnTo>
                <a:lnTo>
                  <a:pt x="26" y="1582"/>
                </a:lnTo>
                <a:lnTo>
                  <a:pt x="64" y="1720"/>
                </a:lnTo>
                <a:lnTo>
                  <a:pt x="164" y="1692"/>
                </a:lnTo>
                <a:lnTo>
                  <a:pt x="178" y="1734"/>
                </a:lnTo>
                <a:lnTo>
                  <a:pt x="194" y="1774"/>
                </a:lnTo>
                <a:lnTo>
                  <a:pt x="212" y="1814"/>
                </a:lnTo>
                <a:lnTo>
                  <a:pt x="230" y="1854"/>
                </a:lnTo>
                <a:lnTo>
                  <a:pt x="140" y="1906"/>
                </a:lnTo>
                <a:lnTo>
                  <a:pt x="212" y="2028"/>
                </a:lnTo>
                <a:lnTo>
                  <a:pt x="302" y="1978"/>
                </a:lnTo>
                <a:lnTo>
                  <a:pt x="326" y="2014"/>
                </a:lnTo>
                <a:lnTo>
                  <a:pt x="352" y="2048"/>
                </a:lnTo>
                <a:lnTo>
                  <a:pt x="378" y="2082"/>
                </a:lnTo>
                <a:lnTo>
                  <a:pt x="408" y="2116"/>
                </a:lnTo>
                <a:lnTo>
                  <a:pt x="334" y="2188"/>
                </a:lnTo>
                <a:lnTo>
                  <a:pt x="436" y="2288"/>
                </a:lnTo>
                <a:lnTo>
                  <a:pt x="508" y="2216"/>
                </a:lnTo>
                <a:lnTo>
                  <a:pt x="542" y="2244"/>
                </a:lnTo>
                <a:lnTo>
                  <a:pt x="576" y="2272"/>
                </a:lnTo>
                <a:lnTo>
                  <a:pt x="610" y="2298"/>
                </a:lnTo>
                <a:lnTo>
                  <a:pt x="646" y="2322"/>
                </a:lnTo>
                <a:lnTo>
                  <a:pt x="594" y="2412"/>
                </a:lnTo>
                <a:lnTo>
                  <a:pt x="718" y="2482"/>
                </a:lnTo>
                <a:lnTo>
                  <a:pt x="770" y="2394"/>
                </a:lnTo>
                <a:lnTo>
                  <a:pt x="808" y="2412"/>
                </a:lnTo>
                <a:lnTo>
                  <a:pt x="848" y="2430"/>
                </a:lnTo>
                <a:lnTo>
                  <a:pt x="890" y="2446"/>
                </a:lnTo>
                <a:lnTo>
                  <a:pt x="930" y="2460"/>
                </a:lnTo>
                <a:lnTo>
                  <a:pt x="904" y="2560"/>
                </a:lnTo>
                <a:lnTo>
                  <a:pt x="1042" y="2596"/>
                </a:lnTo>
                <a:lnTo>
                  <a:pt x="1068" y="2498"/>
                </a:lnTo>
                <a:lnTo>
                  <a:pt x="1110" y="2504"/>
                </a:lnTo>
                <a:lnTo>
                  <a:pt x="1154" y="2512"/>
                </a:lnTo>
                <a:lnTo>
                  <a:pt x="1196" y="2516"/>
                </a:lnTo>
                <a:lnTo>
                  <a:pt x="1240" y="2520"/>
                </a:lnTo>
                <a:lnTo>
                  <a:pt x="1240" y="2622"/>
                </a:lnTo>
                <a:lnTo>
                  <a:pt x="1382" y="2622"/>
                </a:lnTo>
                <a:lnTo>
                  <a:pt x="1382" y="2520"/>
                </a:lnTo>
                <a:lnTo>
                  <a:pt x="1426" y="2516"/>
                </a:lnTo>
                <a:lnTo>
                  <a:pt x="1470" y="2512"/>
                </a:lnTo>
                <a:lnTo>
                  <a:pt x="1514" y="2504"/>
                </a:lnTo>
                <a:lnTo>
                  <a:pt x="1556" y="2498"/>
                </a:lnTo>
                <a:lnTo>
                  <a:pt x="1582" y="2596"/>
                </a:lnTo>
                <a:lnTo>
                  <a:pt x="1720" y="2560"/>
                </a:lnTo>
                <a:lnTo>
                  <a:pt x="1694" y="2460"/>
                </a:lnTo>
                <a:lnTo>
                  <a:pt x="1734" y="2446"/>
                </a:lnTo>
                <a:lnTo>
                  <a:pt x="1776" y="2430"/>
                </a:lnTo>
                <a:lnTo>
                  <a:pt x="1816" y="2412"/>
                </a:lnTo>
                <a:lnTo>
                  <a:pt x="1854" y="2394"/>
                </a:lnTo>
                <a:lnTo>
                  <a:pt x="1906" y="2482"/>
                </a:lnTo>
                <a:lnTo>
                  <a:pt x="2028" y="2412"/>
                </a:lnTo>
                <a:lnTo>
                  <a:pt x="1978" y="2322"/>
                </a:lnTo>
                <a:lnTo>
                  <a:pt x="2014" y="2298"/>
                </a:lnTo>
                <a:lnTo>
                  <a:pt x="2048" y="2272"/>
                </a:lnTo>
                <a:lnTo>
                  <a:pt x="2082" y="2244"/>
                </a:lnTo>
                <a:lnTo>
                  <a:pt x="2116" y="2216"/>
                </a:lnTo>
                <a:lnTo>
                  <a:pt x="2188" y="2288"/>
                </a:lnTo>
                <a:lnTo>
                  <a:pt x="2290" y="2188"/>
                </a:lnTo>
                <a:lnTo>
                  <a:pt x="2216" y="2116"/>
                </a:lnTo>
                <a:lnTo>
                  <a:pt x="2244" y="2082"/>
                </a:lnTo>
                <a:lnTo>
                  <a:pt x="2272" y="2048"/>
                </a:lnTo>
                <a:lnTo>
                  <a:pt x="2298" y="2014"/>
                </a:lnTo>
                <a:lnTo>
                  <a:pt x="2322" y="1978"/>
                </a:lnTo>
                <a:lnTo>
                  <a:pt x="2412" y="2028"/>
                </a:lnTo>
                <a:lnTo>
                  <a:pt x="2482" y="1906"/>
                </a:lnTo>
                <a:lnTo>
                  <a:pt x="2394" y="1854"/>
                </a:lnTo>
                <a:lnTo>
                  <a:pt x="2412" y="1814"/>
                </a:lnTo>
                <a:lnTo>
                  <a:pt x="2430" y="1774"/>
                </a:lnTo>
                <a:lnTo>
                  <a:pt x="2446" y="1734"/>
                </a:lnTo>
                <a:lnTo>
                  <a:pt x="2460" y="1692"/>
                </a:lnTo>
                <a:lnTo>
                  <a:pt x="2560" y="1720"/>
                </a:lnTo>
                <a:lnTo>
                  <a:pt x="2596" y="1582"/>
                </a:lnTo>
                <a:lnTo>
                  <a:pt x="2498" y="1556"/>
                </a:lnTo>
                <a:lnTo>
                  <a:pt x="2506" y="1512"/>
                </a:lnTo>
                <a:lnTo>
                  <a:pt x="2512" y="1470"/>
                </a:lnTo>
                <a:lnTo>
                  <a:pt x="2516" y="1426"/>
                </a:lnTo>
                <a:lnTo>
                  <a:pt x="2520" y="1382"/>
                </a:lnTo>
                <a:lnTo>
                  <a:pt x="2622" y="1382"/>
                </a:lnTo>
                <a:close/>
                <a:moveTo>
                  <a:pt x="1312" y="2420"/>
                </a:moveTo>
                <a:lnTo>
                  <a:pt x="1312" y="2420"/>
                </a:lnTo>
                <a:lnTo>
                  <a:pt x="1254" y="2420"/>
                </a:lnTo>
                <a:lnTo>
                  <a:pt x="1198" y="2416"/>
                </a:lnTo>
                <a:lnTo>
                  <a:pt x="1142" y="2408"/>
                </a:lnTo>
                <a:lnTo>
                  <a:pt x="1088" y="2398"/>
                </a:lnTo>
                <a:lnTo>
                  <a:pt x="1034" y="2386"/>
                </a:lnTo>
                <a:lnTo>
                  <a:pt x="982" y="2370"/>
                </a:lnTo>
                <a:lnTo>
                  <a:pt x="930" y="2354"/>
                </a:lnTo>
                <a:lnTo>
                  <a:pt x="880" y="2334"/>
                </a:lnTo>
                <a:lnTo>
                  <a:pt x="830" y="2312"/>
                </a:lnTo>
                <a:lnTo>
                  <a:pt x="782" y="2286"/>
                </a:lnTo>
                <a:lnTo>
                  <a:pt x="736" y="2260"/>
                </a:lnTo>
                <a:lnTo>
                  <a:pt x="692" y="2232"/>
                </a:lnTo>
                <a:lnTo>
                  <a:pt x="648" y="2200"/>
                </a:lnTo>
                <a:lnTo>
                  <a:pt x="606" y="2168"/>
                </a:lnTo>
                <a:lnTo>
                  <a:pt x="566" y="2132"/>
                </a:lnTo>
                <a:lnTo>
                  <a:pt x="528" y="2096"/>
                </a:lnTo>
                <a:lnTo>
                  <a:pt x="490" y="2058"/>
                </a:lnTo>
                <a:lnTo>
                  <a:pt x="456" y="2018"/>
                </a:lnTo>
                <a:lnTo>
                  <a:pt x="422" y="1976"/>
                </a:lnTo>
                <a:lnTo>
                  <a:pt x="392" y="1932"/>
                </a:lnTo>
                <a:lnTo>
                  <a:pt x="362" y="1886"/>
                </a:lnTo>
                <a:lnTo>
                  <a:pt x="336" y="1840"/>
                </a:lnTo>
                <a:lnTo>
                  <a:pt x="312" y="1792"/>
                </a:lnTo>
                <a:lnTo>
                  <a:pt x="290" y="1744"/>
                </a:lnTo>
                <a:lnTo>
                  <a:pt x="270" y="1692"/>
                </a:lnTo>
                <a:lnTo>
                  <a:pt x="252" y="1642"/>
                </a:lnTo>
                <a:lnTo>
                  <a:pt x="238" y="1588"/>
                </a:lnTo>
                <a:lnTo>
                  <a:pt x="224" y="1534"/>
                </a:lnTo>
                <a:lnTo>
                  <a:pt x="216" y="1480"/>
                </a:lnTo>
                <a:lnTo>
                  <a:pt x="208" y="1424"/>
                </a:lnTo>
                <a:lnTo>
                  <a:pt x="204" y="1368"/>
                </a:lnTo>
                <a:lnTo>
                  <a:pt x="202" y="1312"/>
                </a:lnTo>
                <a:lnTo>
                  <a:pt x="204" y="1254"/>
                </a:lnTo>
                <a:lnTo>
                  <a:pt x="208" y="1198"/>
                </a:lnTo>
                <a:lnTo>
                  <a:pt x="216" y="1142"/>
                </a:lnTo>
                <a:lnTo>
                  <a:pt x="224" y="1088"/>
                </a:lnTo>
                <a:lnTo>
                  <a:pt x="238" y="1034"/>
                </a:lnTo>
                <a:lnTo>
                  <a:pt x="252" y="982"/>
                </a:lnTo>
                <a:lnTo>
                  <a:pt x="270" y="930"/>
                </a:lnTo>
                <a:lnTo>
                  <a:pt x="290" y="880"/>
                </a:lnTo>
                <a:lnTo>
                  <a:pt x="312" y="830"/>
                </a:lnTo>
                <a:lnTo>
                  <a:pt x="336" y="782"/>
                </a:lnTo>
                <a:lnTo>
                  <a:pt x="362" y="736"/>
                </a:lnTo>
                <a:lnTo>
                  <a:pt x="392" y="692"/>
                </a:lnTo>
                <a:lnTo>
                  <a:pt x="422" y="648"/>
                </a:lnTo>
                <a:lnTo>
                  <a:pt x="456" y="606"/>
                </a:lnTo>
                <a:lnTo>
                  <a:pt x="490" y="566"/>
                </a:lnTo>
                <a:lnTo>
                  <a:pt x="528" y="526"/>
                </a:lnTo>
                <a:lnTo>
                  <a:pt x="566" y="490"/>
                </a:lnTo>
                <a:lnTo>
                  <a:pt x="606" y="456"/>
                </a:lnTo>
                <a:lnTo>
                  <a:pt x="648" y="422"/>
                </a:lnTo>
                <a:lnTo>
                  <a:pt x="692" y="392"/>
                </a:lnTo>
                <a:lnTo>
                  <a:pt x="736" y="362"/>
                </a:lnTo>
                <a:lnTo>
                  <a:pt x="782" y="336"/>
                </a:lnTo>
                <a:lnTo>
                  <a:pt x="830" y="312"/>
                </a:lnTo>
                <a:lnTo>
                  <a:pt x="880" y="290"/>
                </a:lnTo>
                <a:lnTo>
                  <a:pt x="930" y="270"/>
                </a:lnTo>
                <a:lnTo>
                  <a:pt x="982" y="252"/>
                </a:lnTo>
                <a:lnTo>
                  <a:pt x="1034" y="236"/>
                </a:lnTo>
                <a:lnTo>
                  <a:pt x="1088" y="224"/>
                </a:lnTo>
                <a:lnTo>
                  <a:pt x="1142" y="214"/>
                </a:lnTo>
                <a:lnTo>
                  <a:pt x="1198" y="208"/>
                </a:lnTo>
                <a:lnTo>
                  <a:pt x="1254" y="204"/>
                </a:lnTo>
                <a:lnTo>
                  <a:pt x="1312" y="202"/>
                </a:lnTo>
                <a:lnTo>
                  <a:pt x="1368" y="204"/>
                </a:lnTo>
                <a:lnTo>
                  <a:pt x="1426" y="208"/>
                </a:lnTo>
                <a:lnTo>
                  <a:pt x="1480" y="214"/>
                </a:lnTo>
                <a:lnTo>
                  <a:pt x="1536" y="224"/>
                </a:lnTo>
                <a:lnTo>
                  <a:pt x="1588" y="236"/>
                </a:lnTo>
                <a:lnTo>
                  <a:pt x="1642" y="252"/>
                </a:lnTo>
                <a:lnTo>
                  <a:pt x="1694" y="270"/>
                </a:lnTo>
                <a:lnTo>
                  <a:pt x="1744" y="290"/>
                </a:lnTo>
                <a:lnTo>
                  <a:pt x="1792" y="312"/>
                </a:lnTo>
                <a:lnTo>
                  <a:pt x="1840" y="336"/>
                </a:lnTo>
                <a:lnTo>
                  <a:pt x="1886" y="362"/>
                </a:lnTo>
                <a:lnTo>
                  <a:pt x="1932" y="392"/>
                </a:lnTo>
                <a:lnTo>
                  <a:pt x="1976" y="422"/>
                </a:lnTo>
                <a:lnTo>
                  <a:pt x="2018" y="456"/>
                </a:lnTo>
                <a:lnTo>
                  <a:pt x="2058" y="490"/>
                </a:lnTo>
                <a:lnTo>
                  <a:pt x="2096" y="526"/>
                </a:lnTo>
                <a:lnTo>
                  <a:pt x="2132" y="566"/>
                </a:lnTo>
                <a:lnTo>
                  <a:pt x="2168" y="606"/>
                </a:lnTo>
                <a:lnTo>
                  <a:pt x="2200" y="648"/>
                </a:lnTo>
                <a:lnTo>
                  <a:pt x="2232" y="692"/>
                </a:lnTo>
                <a:lnTo>
                  <a:pt x="2260" y="736"/>
                </a:lnTo>
                <a:lnTo>
                  <a:pt x="2288" y="782"/>
                </a:lnTo>
                <a:lnTo>
                  <a:pt x="2312" y="830"/>
                </a:lnTo>
                <a:lnTo>
                  <a:pt x="2334" y="880"/>
                </a:lnTo>
                <a:lnTo>
                  <a:pt x="2354" y="930"/>
                </a:lnTo>
                <a:lnTo>
                  <a:pt x="2372" y="982"/>
                </a:lnTo>
                <a:lnTo>
                  <a:pt x="2386" y="1034"/>
                </a:lnTo>
                <a:lnTo>
                  <a:pt x="2398" y="1088"/>
                </a:lnTo>
                <a:lnTo>
                  <a:pt x="2408" y="1142"/>
                </a:lnTo>
                <a:lnTo>
                  <a:pt x="2416" y="1198"/>
                </a:lnTo>
                <a:lnTo>
                  <a:pt x="2420" y="1254"/>
                </a:lnTo>
                <a:lnTo>
                  <a:pt x="2422" y="1312"/>
                </a:lnTo>
                <a:lnTo>
                  <a:pt x="2420" y="1368"/>
                </a:lnTo>
                <a:lnTo>
                  <a:pt x="2416" y="1424"/>
                </a:lnTo>
                <a:lnTo>
                  <a:pt x="2408" y="1480"/>
                </a:lnTo>
                <a:lnTo>
                  <a:pt x="2398" y="1534"/>
                </a:lnTo>
                <a:lnTo>
                  <a:pt x="2386" y="1588"/>
                </a:lnTo>
                <a:lnTo>
                  <a:pt x="2372" y="1642"/>
                </a:lnTo>
                <a:lnTo>
                  <a:pt x="2354" y="1692"/>
                </a:lnTo>
                <a:lnTo>
                  <a:pt x="2334" y="1744"/>
                </a:lnTo>
                <a:lnTo>
                  <a:pt x="2312" y="1792"/>
                </a:lnTo>
                <a:lnTo>
                  <a:pt x="2288" y="1840"/>
                </a:lnTo>
                <a:lnTo>
                  <a:pt x="2260" y="1886"/>
                </a:lnTo>
                <a:lnTo>
                  <a:pt x="2232" y="1932"/>
                </a:lnTo>
                <a:lnTo>
                  <a:pt x="2200" y="1976"/>
                </a:lnTo>
                <a:lnTo>
                  <a:pt x="2168" y="2018"/>
                </a:lnTo>
                <a:lnTo>
                  <a:pt x="2132" y="2058"/>
                </a:lnTo>
                <a:lnTo>
                  <a:pt x="2096" y="2096"/>
                </a:lnTo>
                <a:lnTo>
                  <a:pt x="2058" y="2132"/>
                </a:lnTo>
                <a:lnTo>
                  <a:pt x="2018" y="2168"/>
                </a:lnTo>
                <a:lnTo>
                  <a:pt x="1976" y="2200"/>
                </a:lnTo>
                <a:lnTo>
                  <a:pt x="1932" y="2232"/>
                </a:lnTo>
                <a:lnTo>
                  <a:pt x="1886" y="2260"/>
                </a:lnTo>
                <a:lnTo>
                  <a:pt x="1840" y="2286"/>
                </a:lnTo>
                <a:lnTo>
                  <a:pt x="1792" y="2312"/>
                </a:lnTo>
                <a:lnTo>
                  <a:pt x="1744" y="2334"/>
                </a:lnTo>
                <a:lnTo>
                  <a:pt x="1694" y="2354"/>
                </a:lnTo>
                <a:lnTo>
                  <a:pt x="1642" y="2370"/>
                </a:lnTo>
                <a:lnTo>
                  <a:pt x="1588" y="2386"/>
                </a:lnTo>
                <a:lnTo>
                  <a:pt x="1536" y="2398"/>
                </a:lnTo>
                <a:lnTo>
                  <a:pt x="1480" y="2408"/>
                </a:lnTo>
                <a:lnTo>
                  <a:pt x="1426" y="2416"/>
                </a:lnTo>
                <a:lnTo>
                  <a:pt x="1368" y="2420"/>
                </a:lnTo>
                <a:lnTo>
                  <a:pt x="1312" y="2420"/>
                </a:lnTo>
                <a:close/>
              </a:path>
            </a:pathLst>
          </a:custGeom>
          <a:solidFill>
            <a:schemeClr val="tx1">
              <a:lumMod val="85000"/>
              <a:lumOff val="15000"/>
            </a:schemeClr>
          </a:solidFill>
          <a:ln>
            <a:noFill/>
          </a:ln>
          <a:effectLst>
            <a:innerShdw blurRad="63500" dist="25400" dir="12240000">
              <a:prstClr val="black">
                <a:alpha val="52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85000"/>
                  <a:lumOff val="15000"/>
                </a:schemeClr>
              </a:solidFill>
            </a:endParaRPr>
          </a:p>
        </p:txBody>
      </p:sp>
      <p:sp>
        <p:nvSpPr>
          <p:cNvPr id="70" name="Freeform 675"/>
          <p:cNvSpPr>
            <a:spLocks noEditPoints="1"/>
          </p:cNvSpPr>
          <p:nvPr/>
        </p:nvSpPr>
        <p:spPr bwMode="auto">
          <a:xfrm rot="498987">
            <a:off x="3786984" y="2887639"/>
            <a:ext cx="1194828" cy="1194828"/>
          </a:xfrm>
          <a:custGeom>
            <a:avLst/>
            <a:gdLst>
              <a:gd name="T0" fmla="*/ 2147483647 w 2622"/>
              <a:gd name="T1" fmla="*/ 2147483647 h 2622"/>
              <a:gd name="T2" fmla="*/ 2147483647 w 2622"/>
              <a:gd name="T3" fmla="*/ 2147483647 h 2622"/>
              <a:gd name="T4" fmla="*/ 2147483647 w 2622"/>
              <a:gd name="T5" fmla="*/ 2147483647 h 2622"/>
              <a:gd name="T6" fmla="*/ 2147483647 w 2622"/>
              <a:gd name="T7" fmla="*/ 2147483647 h 2622"/>
              <a:gd name="T8" fmla="*/ 2147483647 w 2622"/>
              <a:gd name="T9" fmla="*/ 2147483647 h 2622"/>
              <a:gd name="T10" fmla="*/ 2147483647 w 2622"/>
              <a:gd name="T11" fmla="*/ 2147483647 h 2622"/>
              <a:gd name="T12" fmla="*/ 2147483647 w 2622"/>
              <a:gd name="T13" fmla="*/ 2147483647 h 2622"/>
              <a:gd name="T14" fmla="*/ 2147483647 w 2622"/>
              <a:gd name="T15" fmla="*/ 2147483647 h 2622"/>
              <a:gd name="T16" fmla="*/ 2147483647 w 2622"/>
              <a:gd name="T17" fmla="*/ 2147483647 h 2622"/>
              <a:gd name="T18" fmla="*/ 2147483647 w 2622"/>
              <a:gd name="T19" fmla="*/ 2147483647 h 2622"/>
              <a:gd name="T20" fmla="*/ 2147483647 w 2622"/>
              <a:gd name="T21" fmla="*/ 2147483647 h 2622"/>
              <a:gd name="T22" fmla="*/ 2147483647 w 2622"/>
              <a:gd name="T23" fmla="*/ 2147483647 h 2622"/>
              <a:gd name="T24" fmla="*/ 2147483647 w 2622"/>
              <a:gd name="T25" fmla="*/ 2147483647 h 2622"/>
              <a:gd name="T26" fmla="*/ 2147483647 w 2622"/>
              <a:gd name="T27" fmla="*/ 2147483647 h 2622"/>
              <a:gd name="T28" fmla="*/ 2147483647 w 2622"/>
              <a:gd name="T29" fmla="*/ 2147483647 h 2622"/>
              <a:gd name="T30" fmla="*/ 2147483647 w 2622"/>
              <a:gd name="T31" fmla="*/ 2147483647 h 2622"/>
              <a:gd name="T32" fmla="*/ 2147483647 w 2622"/>
              <a:gd name="T33" fmla="*/ 2147483647 h 2622"/>
              <a:gd name="T34" fmla="*/ 2147483647 w 2622"/>
              <a:gd name="T35" fmla="*/ 2147483647 h 2622"/>
              <a:gd name="T36" fmla="*/ 2147483647 w 2622"/>
              <a:gd name="T37" fmla="*/ 2147483647 h 2622"/>
              <a:gd name="T38" fmla="*/ 2147483647 w 2622"/>
              <a:gd name="T39" fmla="*/ 2147483647 h 2622"/>
              <a:gd name="T40" fmla="*/ 2147483647 w 2622"/>
              <a:gd name="T41" fmla="*/ 2147483647 h 2622"/>
              <a:gd name="T42" fmla="*/ 2147483647 w 2622"/>
              <a:gd name="T43" fmla="*/ 2147483647 h 2622"/>
              <a:gd name="T44" fmla="*/ 2147483647 w 2622"/>
              <a:gd name="T45" fmla="*/ 2147483647 h 2622"/>
              <a:gd name="T46" fmla="*/ 2147483647 w 2622"/>
              <a:gd name="T47" fmla="*/ 2147483647 h 2622"/>
              <a:gd name="T48" fmla="*/ 2147483647 w 2622"/>
              <a:gd name="T49" fmla="*/ 2147483647 h 2622"/>
              <a:gd name="T50" fmla="*/ 2147483647 w 2622"/>
              <a:gd name="T51" fmla="*/ 2147483647 h 2622"/>
              <a:gd name="T52" fmla="*/ 2147483647 w 2622"/>
              <a:gd name="T53" fmla="*/ 2147483647 h 2622"/>
              <a:gd name="T54" fmla="*/ 2147483647 w 2622"/>
              <a:gd name="T55" fmla="*/ 2147483647 h 2622"/>
              <a:gd name="T56" fmla="*/ 2147483647 w 2622"/>
              <a:gd name="T57" fmla="*/ 2147483647 h 2622"/>
              <a:gd name="T58" fmla="*/ 2147483647 w 2622"/>
              <a:gd name="T59" fmla="*/ 2147483647 h 2622"/>
              <a:gd name="T60" fmla="*/ 2147483647 w 2622"/>
              <a:gd name="T61" fmla="*/ 2147483647 h 2622"/>
              <a:gd name="T62" fmla="*/ 2147483647 w 2622"/>
              <a:gd name="T63" fmla="*/ 2147483647 h 2622"/>
              <a:gd name="T64" fmla="*/ 2147483647 w 2622"/>
              <a:gd name="T65" fmla="*/ 2147483647 h 2622"/>
              <a:gd name="T66" fmla="*/ 2147483647 w 2622"/>
              <a:gd name="T67" fmla="*/ 2147483647 h 2622"/>
              <a:gd name="T68" fmla="*/ 2147483647 w 2622"/>
              <a:gd name="T69" fmla="*/ 2147483647 h 2622"/>
              <a:gd name="T70" fmla="*/ 2147483647 w 2622"/>
              <a:gd name="T71" fmla="*/ 2147483647 h 2622"/>
              <a:gd name="T72" fmla="*/ 2147483647 w 2622"/>
              <a:gd name="T73" fmla="*/ 2147483647 h 2622"/>
              <a:gd name="T74" fmla="*/ 2147483647 w 2622"/>
              <a:gd name="T75" fmla="*/ 2147483647 h 2622"/>
              <a:gd name="T76" fmla="*/ 2147483647 w 2622"/>
              <a:gd name="T77" fmla="*/ 2147483647 h 2622"/>
              <a:gd name="T78" fmla="*/ 2147483647 w 2622"/>
              <a:gd name="T79" fmla="*/ 2147483647 h 2622"/>
              <a:gd name="T80" fmla="*/ 2147483647 w 2622"/>
              <a:gd name="T81" fmla="*/ 2147483647 h 2622"/>
              <a:gd name="T82" fmla="*/ 2147483647 w 2622"/>
              <a:gd name="T83" fmla="*/ 2147483647 h 2622"/>
              <a:gd name="T84" fmla="*/ 2147483647 w 2622"/>
              <a:gd name="T85" fmla="*/ 2147483647 h 2622"/>
              <a:gd name="T86" fmla="*/ 2147483647 w 2622"/>
              <a:gd name="T87" fmla="*/ 2147483647 h 2622"/>
              <a:gd name="T88" fmla="*/ 2147483647 w 2622"/>
              <a:gd name="T89" fmla="*/ 2147483647 h 2622"/>
              <a:gd name="T90" fmla="*/ 2147483647 w 2622"/>
              <a:gd name="T91" fmla="*/ 2147483647 h 2622"/>
              <a:gd name="T92" fmla="*/ 2147483647 w 2622"/>
              <a:gd name="T93" fmla="*/ 2147483647 h 2622"/>
              <a:gd name="T94" fmla="*/ 2147483647 w 2622"/>
              <a:gd name="T95" fmla="*/ 2147483647 h 2622"/>
              <a:gd name="T96" fmla="*/ 2147483647 w 2622"/>
              <a:gd name="T97" fmla="*/ 2147483647 h 2622"/>
              <a:gd name="T98" fmla="*/ 2147483647 w 2622"/>
              <a:gd name="T99" fmla="*/ 2147483647 h 2622"/>
              <a:gd name="T100" fmla="*/ 2147483647 w 2622"/>
              <a:gd name="T101" fmla="*/ 2147483647 h 2622"/>
              <a:gd name="T102" fmla="*/ 2147483647 w 2622"/>
              <a:gd name="T103" fmla="*/ 2147483647 h 2622"/>
              <a:gd name="T104" fmla="*/ 2147483647 w 2622"/>
              <a:gd name="T105" fmla="*/ 2147483647 h 2622"/>
              <a:gd name="T106" fmla="*/ 2147483647 w 2622"/>
              <a:gd name="T107" fmla="*/ 2147483647 h 262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622"/>
              <a:gd name="T163" fmla="*/ 0 h 2622"/>
              <a:gd name="T164" fmla="*/ 2622 w 2622"/>
              <a:gd name="T165" fmla="*/ 2622 h 262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622" h="2622">
                <a:moveTo>
                  <a:pt x="2622" y="1382"/>
                </a:moveTo>
                <a:lnTo>
                  <a:pt x="2622" y="1240"/>
                </a:lnTo>
                <a:lnTo>
                  <a:pt x="2520" y="1240"/>
                </a:lnTo>
                <a:lnTo>
                  <a:pt x="2516" y="1196"/>
                </a:lnTo>
                <a:lnTo>
                  <a:pt x="2512" y="1152"/>
                </a:lnTo>
                <a:lnTo>
                  <a:pt x="2506" y="1110"/>
                </a:lnTo>
                <a:lnTo>
                  <a:pt x="2498" y="1068"/>
                </a:lnTo>
                <a:lnTo>
                  <a:pt x="2596" y="1040"/>
                </a:lnTo>
                <a:lnTo>
                  <a:pt x="2560" y="904"/>
                </a:lnTo>
                <a:lnTo>
                  <a:pt x="2460" y="930"/>
                </a:lnTo>
                <a:lnTo>
                  <a:pt x="2446" y="888"/>
                </a:lnTo>
                <a:lnTo>
                  <a:pt x="2430" y="848"/>
                </a:lnTo>
                <a:lnTo>
                  <a:pt x="2412" y="808"/>
                </a:lnTo>
                <a:lnTo>
                  <a:pt x="2394" y="768"/>
                </a:lnTo>
                <a:lnTo>
                  <a:pt x="2482" y="718"/>
                </a:lnTo>
                <a:lnTo>
                  <a:pt x="2412" y="594"/>
                </a:lnTo>
                <a:lnTo>
                  <a:pt x="2322" y="646"/>
                </a:lnTo>
                <a:lnTo>
                  <a:pt x="2298" y="610"/>
                </a:lnTo>
                <a:lnTo>
                  <a:pt x="2272" y="574"/>
                </a:lnTo>
                <a:lnTo>
                  <a:pt x="2244" y="540"/>
                </a:lnTo>
                <a:lnTo>
                  <a:pt x="2216" y="508"/>
                </a:lnTo>
                <a:lnTo>
                  <a:pt x="2290" y="434"/>
                </a:lnTo>
                <a:lnTo>
                  <a:pt x="2188" y="334"/>
                </a:lnTo>
                <a:lnTo>
                  <a:pt x="2116" y="406"/>
                </a:lnTo>
                <a:lnTo>
                  <a:pt x="2082" y="378"/>
                </a:lnTo>
                <a:lnTo>
                  <a:pt x="2048" y="352"/>
                </a:lnTo>
                <a:lnTo>
                  <a:pt x="2014" y="326"/>
                </a:lnTo>
                <a:lnTo>
                  <a:pt x="1978" y="300"/>
                </a:lnTo>
                <a:lnTo>
                  <a:pt x="2028" y="212"/>
                </a:lnTo>
                <a:lnTo>
                  <a:pt x="1906" y="140"/>
                </a:lnTo>
                <a:lnTo>
                  <a:pt x="1854" y="230"/>
                </a:lnTo>
                <a:lnTo>
                  <a:pt x="1816" y="210"/>
                </a:lnTo>
                <a:lnTo>
                  <a:pt x="1776" y="194"/>
                </a:lnTo>
                <a:lnTo>
                  <a:pt x="1734" y="178"/>
                </a:lnTo>
                <a:lnTo>
                  <a:pt x="1694" y="162"/>
                </a:lnTo>
                <a:lnTo>
                  <a:pt x="1720" y="64"/>
                </a:lnTo>
                <a:lnTo>
                  <a:pt x="1582" y="26"/>
                </a:lnTo>
                <a:lnTo>
                  <a:pt x="1556" y="126"/>
                </a:lnTo>
                <a:lnTo>
                  <a:pt x="1514" y="118"/>
                </a:lnTo>
                <a:lnTo>
                  <a:pt x="1470" y="112"/>
                </a:lnTo>
                <a:lnTo>
                  <a:pt x="1426" y="106"/>
                </a:lnTo>
                <a:lnTo>
                  <a:pt x="1382" y="104"/>
                </a:lnTo>
                <a:lnTo>
                  <a:pt x="1382" y="0"/>
                </a:lnTo>
                <a:lnTo>
                  <a:pt x="1240" y="0"/>
                </a:lnTo>
                <a:lnTo>
                  <a:pt x="1240" y="104"/>
                </a:lnTo>
                <a:lnTo>
                  <a:pt x="1196" y="106"/>
                </a:lnTo>
                <a:lnTo>
                  <a:pt x="1154" y="112"/>
                </a:lnTo>
                <a:lnTo>
                  <a:pt x="1110" y="118"/>
                </a:lnTo>
                <a:lnTo>
                  <a:pt x="1068" y="126"/>
                </a:lnTo>
                <a:lnTo>
                  <a:pt x="1042" y="26"/>
                </a:lnTo>
                <a:lnTo>
                  <a:pt x="904" y="64"/>
                </a:lnTo>
                <a:lnTo>
                  <a:pt x="930" y="162"/>
                </a:lnTo>
                <a:lnTo>
                  <a:pt x="890" y="178"/>
                </a:lnTo>
                <a:lnTo>
                  <a:pt x="848" y="194"/>
                </a:lnTo>
                <a:lnTo>
                  <a:pt x="808" y="210"/>
                </a:lnTo>
                <a:lnTo>
                  <a:pt x="770" y="230"/>
                </a:lnTo>
                <a:lnTo>
                  <a:pt x="718" y="140"/>
                </a:lnTo>
                <a:lnTo>
                  <a:pt x="594" y="212"/>
                </a:lnTo>
                <a:lnTo>
                  <a:pt x="646" y="300"/>
                </a:lnTo>
                <a:lnTo>
                  <a:pt x="610" y="326"/>
                </a:lnTo>
                <a:lnTo>
                  <a:pt x="576" y="352"/>
                </a:lnTo>
                <a:lnTo>
                  <a:pt x="542" y="378"/>
                </a:lnTo>
                <a:lnTo>
                  <a:pt x="508" y="406"/>
                </a:lnTo>
                <a:lnTo>
                  <a:pt x="436" y="334"/>
                </a:lnTo>
                <a:lnTo>
                  <a:pt x="334" y="434"/>
                </a:lnTo>
                <a:lnTo>
                  <a:pt x="408" y="508"/>
                </a:lnTo>
                <a:lnTo>
                  <a:pt x="378" y="540"/>
                </a:lnTo>
                <a:lnTo>
                  <a:pt x="352" y="574"/>
                </a:lnTo>
                <a:lnTo>
                  <a:pt x="326" y="610"/>
                </a:lnTo>
                <a:lnTo>
                  <a:pt x="302" y="646"/>
                </a:lnTo>
                <a:lnTo>
                  <a:pt x="212" y="594"/>
                </a:lnTo>
                <a:lnTo>
                  <a:pt x="140" y="718"/>
                </a:lnTo>
                <a:lnTo>
                  <a:pt x="230" y="768"/>
                </a:lnTo>
                <a:lnTo>
                  <a:pt x="212" y="808"/>
                </a:lnTo>
                <a:lnTo>
                  <a:pt x="194" y="848"/>
                </a:lnTo>
                <a:lnTo>
                  <a:pt x="178" y="888"/>
                </a:lnTo>
                <a:lnTo>
                  <a:pt x="164" y="930"/>
                </a:lnTo>
                <a:lnTo>
                  <a:pt x="64" y="904"/>
                </a:lnTo>
                <a:lnTo>
                  <a:pt x="26" y="1040"/>
                </a:lnTo>
                <a:lnTo>
                  <a:pt x="126" y="1068"/>
                </a:lnTo>
                <a:lnTo>
                  <a:pt x="118" y="1110"/>
                </a:lnTo>
                <a:lnTo>
                  <a:pt x="112" y="1152"/>
                </a:lnTo>
                <a:lnTo>
                  <a:pt x="108" y="1196"/>
                </a:lnTo>
                <a:lnTo>
                  <a:pt x="104" y="1240"/>
                </a:lnTo>
                <a:lnTo>
                  <a:pt x="0" y="1240"/>
                </a:lnTo>
                <a:lnTo>
                  <a:pt x="0" y="1382"/>
                </a:lnTo>
                <a:lnTo>
                  <a:pt x="104" y="1382"/>
                </a:lnTo>
                <a:lnTo>
                  <a:pt x="108" y="1426"/>
                </a:lnTo>
                <a:lnTo>
                  <a:pt x="112" y="1470"/>
                </a:lnTo>
                <a:lnTo>
                  <a:pt x="118" y="1512"/>
                </a:lnTo>
                <a:lnTo>
                  <a:pt x="126" y="1556"/>
                </a:lnTo>
                <a:lnTo>
                  <a:pt x="26" y="1582"/>
                </a:lnTo>
                <a:lnTo>
                  <a:pt x="64" y="1720"/>
                </a:lnTo>
                <a:lnTo>
                  <a:pt x="164" y="1692"/>
                </a:lnTo>
                <a:lnTo>
                  <a:pt x="178" y="1734"/>
                </a:lnTo>
                <a:lnTo>
                  <a:pt x="194" y="1774"/>
                </a:lnTo>
                <a:lnTo>
                  <a:pt x="212" y="1814"/>
                </a:lnTo>
                <a:lnTo>
                  <a:pt x="230" y="1854"/>
                </a:lnTo>
                <a:lnTo>
                  <a:pt x="140" y="1906"/>
                </a:lnTo>
                <a:lnTo>
                  <a:pt x="212" y="2028"/>
                </a:lnTo>
                <a:lnTo>
                  <a:pt x="302" y="1978"/>
                </a:lnTo>
                <a:lnTo>
                  <a:pt x="326" y="2014"/>
                </a:lnTo>
                <a:lnTo>
                  <a:pt x="352" y="2048"/>
                </a:lnTo>
                <a:lnTo>
                  <a:pt x="378" y="2082"/>
                </a:lnTo>
                <a:lnTo>
                  <a:pt x="408" y="2116"/>
                </a:lnTo>
                <a:lnTo>
                  <a:pt x="334" y="2188"/>
                </a:lnTo>
                <a:lnTo>
                  <a:pt x="436" y="2288"/>
                </a:lnTo>
                <a:lnTo>
                  <a:pt x="508" y="2216"/>
                </a:lnTo>
                <a:lnTo>
                  <a:pt x="542" y="2244"/>
                </a:lnTo>
                <a:lnTo>
                  <a:pt x="576" y="2272"/>
                </a:lnTo>
                <a:lnTo>
                  <a:pt x="610" y="2298"/>
                </a:lnTo>
                <a:lnTo>
                  <a:pt x="646" y="2322"/>
                </a:lnTo>
                <a:lnTo>
                  <a:pt x="594" y="2412"/>
                </a:lnTo>
                <a:lnTo>
                  <a:pt x="718" y="2482"/>
                </a:lnTo>
                <a:lnTo>
                  <a:pt x="770" y="2394"/>
                </a:lnTo>
                <a:lnTo>
                  <a:pt x="808" y="2412"/>
                </a:lnTo>
                <a:lnTo>
                  <a:pt x="848" y="2430"/>
                </a:lnTo>
                <a:lnTo>
                  <a:pt x="890" y="2446"/>
                </a:lnTo>
                <a:lnTo>
                  <a:pt x="930" y="2460"/>
                </a:lnTo>
                <a:lnTo>
                  <a:pt x="904" y="2560"/>
                </a:lnTo>
                <a:lnTo>
                  <a:pt x="1042" y="2596"/>
                </a:lnTo>
                <a:lnTo>
                  <a:pt x="1068" y="2498"/>
                </a:lnTo>
                <a:lnTo>
                  <a:pt x="1110" y="2504"/>
                </a:lnTo>
                <a:lnTo>
                  <a:pt x="1154" y="2512"/>
                </a:lnTo>
                <a:lnTo>
                  <a:pt x="1196" y="2516"/>
                </a:lnTo>
                <a:lnTo>
                  <a:pt x="1240" y="2520"/>
                </a:lnTo>
                <a:lnTo>
                  <a:pt x="1240" y="2622"/>
                </a:lnTo>
                <a:lnTo>
                  <a:pt x="1382" y="2622"/>
                </a:lnTo>
                <a:lnTo>
                  <a:pt x="1382" y="2520"/>
                </a:lnTo>
                <a:lnTo>
                  <a:pt x="1426" y="2516"/>
                </a:lnTo>
                <a:lnTo>
                  <a:pt x="1470" y="2512"/>
                </a:lnTo>
                <a:lnTo>
                  <a:pt x="1514" y="2504"/>
                </a:lnTo>
                <a:lnTo>
                  <a:pt x="1556" y="2498"/>
                </a:lnTo>
                <a:lnTo>
                  <a:pt x="1582" y="2596"/>
                </a:lnTo>
                <a:lnTo>
                  <a:pt x="1720" y="2560"/>
                </a:lnTo>
                <a:lnTo>
                  <a:pt x="1694" y="2460"/>
                </a:lnTo>
                <a:lnTo>
                  <a:pt x="1734" y="2446"/>
                </a:lnTo>
                <a:lnTo>
                  <a:pt x="1776" y="2430"/>
                </a:lnTo>
                <a:lnTo>
                  <a:pt x="1816" y="2412"/>
                </a:lnTo>
                <a:lnTo>
                  <a:pt x="1854" y="2394"/>
                </a:lnTo>
                <a:lnTo>
                  <a:pt x="1906" y="2482"/>
                </a:lnTo>
                <a:lnTo>
                  <a:pt x="2028" y="2412"/>
                </a:lnTo>
                <a:lnTo>
                  <a:pt x="1978" y="2322"/>
                </a:lnTo>
                <a:lnTo>
                  <a:pt x="2014" y="2298"/>
                </a:lnTo>
                <a:lnTo>
                  <a:pt x="2048" y="2272"/>
                </a:lnTo>
                <a:lnTo>
                  <a:pt x="2082" y="2244"/>
                </a:lnTo>
                <a:lnTo>
                  <a:pt x="2116" y="2216"/>
                </a:lnTo>
                <a:lnTo>
                  <a:pt x="2188" y="2288"/>
                </a:lnTo>
                <a:lnTo>
                  <a:pt x="2290" y="2188"/>
                </a:lnTo>
                <a:lnTo>
                  <a:pt x="2216" y="2116"/>
                </a:lnTo>
                <a:lnTo>
                  <a:pt x="2244" y="2082"/>
                </a:lnTo>
                <a:lnTo>
                  <a:pt x="2272" y="2048"/>
                </a:lnTo>
                <a:lnTo>
                  <a:pt x="2298" y="2014"/>
                </a:lnTo>
                <a:lnTo>
                  <a:pt x="2322" y="1978"/>
                </a:lnTo>
                <a:lnTo>
                  <a:pt x="2412" y="2028"/>
                </a:lnTo>
                <a:lnTo>
                  <a:pt x="2482" y="1906"/>
                </a:lnTo>
                <a:lnTo>
                  <a:pt x="2394" y="1854"/>
                </a:lnTo>
                <a:lnTo>
                  <a:pt x="2412" y="1814"/>
                </a:lnTo>
                <a:lnTo>
                  <a:pt x="2430" y="1774"/>
                </a:lnTo>
                <a:lnTo>
                  <a:pt x="2446" y="1734"/>
                </a:lnTo>
                <a:lnTo>
                  <a:pt x="2460" y="1692"/>
                </a:lnTo>
                <a:lnTo>
                  <a:pt x="2560" y="1720"/>
                </a:lnTo>
                <a:lnTo>
                  <a:pt x="2596" y="1582"/>
                </a:lnTo>
                <a:lnTo>
                  <a:pt x="2498" y="1556"/>
                </a:lnTo>
                <a:lnTo>
                  <a:pt x="2506" y="1512"/>
                </a:lnTo>
                <a:lnTo>
                  <a:pt x="2512" y="1470"/>
                </a:lnTo>
                <a:lnTo>
                  <a:pt x="2516" y="1426"/>
                </a:lnTo>
                <a:lnTo>
                  <a:pt x="2520" y="1382"/>
                </a:lnTo>
                <a:lnTo>
                  <a:pt x="2622" y="1382"/>
                </a:lnTo>
                <a:close/>
                <a:moveTo>
                  <a:pt x="1312" y="2420"/>
                </a:moveTo>
                <a:lnTo>
                  <a:pt x="1312" y="2420"/>
                </a:lnTo>
                <a:lnTo>
                  <a:pt x="1254" y="2420"/>
                </a:lnTo>
                <a:lnTo>
                  <a:pt x="1198" y="2416"/>
                </a:lnTo>
                <a:lnTo>
                  <a:pt x="1142" y="2408"/>
                </a:lnTo>
                <a:lnTo>
                  <a:pt x="1088" y="2398"/>
                </a:lnTo>
                <a:lnTo>
                  <a:pt x="1034" y="2386"/>
                </a:lnTo>
                <a:lnTo>
                  <a:pt x="982" y="2370"/>
                </a:lnTo>
                <a:lnTo>
                  <a:pt x="930" y="2354"/>
                </a:lnTo>
                <a:lnTo>
                  <a:pt x="880" y="2334"/>
                </a:lnTo>
                <a:lnTo>
                  <a:pt x="830" y="2312"/>
                </a:lnTo>
                <a:lnTo>
                  <a:pt x="782" y="2286"/>
                </a:lnTo>
                <a:lnTo>
                  <a:pt x="736" y="2260"/>
                </a:lnTo>
                <a:lnTo>
                  <a:pt x="692" y="2232"/>
                </a:lnTo>
                <a:lnTo>
                  <a:pt x="648" y="2200"/>
                </a:lnTo>
                <a:lnTo>
                  <a:pt x="606" y="2168"/>
                </a:lnTo>
                <a:lnTo>
                  <a:pt x="566" y="2132"/>
                </a:lnTo>
                <a:lnTo>
                  <a:pt x="528" y="2096"/>
                </a:lnTo>
                <a:lnTo>
                  <a:pt x="490" y="2058"/>
                </a:lnTo>
                <a:lnTo>
                  <a:pt x="456" y="2018"/>
                </a:lnTo>
                <a:lnTo>
                  <a:pt x="422" y="1976"/>
                </a:lnTo>
                <a:lnTo>
                  <a:pt x="392" y="1932"/>
                </a:lnTo>
                <a:lnTo>
                  <a:pt x="362" y="1886"/>
                </a:lnTo>
                <a:lnTo>
                  <a:pt x="336" y="1840"/>
                </a:lnTo>
                <a:lnTo>
                  <a:pt x="312" y="1792"/>
                </a:lnTo>
                <a:lnTo>
                  <a:pt x="290" y="1744"/>
                </a:lnTo>
                <a:lnTo>
                  <a:pt x="270" y="1692"/>
                </a:lnTo>
                <a:lnTo>
                  <a:pt x="252" y="1642"/>
                </a:lnTo>
                <a:lnTo>
                  <a:pt x="238" y="1588"/>
                </a:lnTo>
                <a:lnTo>
                  <a:pt x="224" y="1534"/>
                </a:lnTo>
                <a:lnTo>
                  <a:pt x="216" y="1480"/>
                </a:lnTo>
                <a:lnTo>
                  <a:pt x="208" y="1424"/>
                </a:lnTo>
                <a:lnTo>
                  <a:pt x="204" y="1368"/>
                </a:lnTo>
                <a:lnTo>
                  <a:pt x="202" y="1312"/>
                </a:lnTo>
                <a:lnTo>
                  <a:pt x="204" y="1254"/>
                </a:lnTo>
                <a:lnTo>
                  <a:pt x="208" y="1198"/>
                </a:lnTo>
                <a:lnTo>
                  <a:pt x="216" y="1142"/>
                </a:lnTo>
                <a:lnTo>
                  <a:pt x="224" y="1088"/>
                </a:lnTo>
                <a:lnTo>
                  <a:pt x="238" y="1034"/>
                </a:lnTo>
                <a:lnTo>
                  <a:pt x="252" y="982"/>
                </a:lnTo>
                <a:lnTo>
                  <a:pt x="270" y="930"/>
                </a:lnTo>
                <a:lnTo>
                  <a:pt x="290" y="880"/>
                </a:lnTo>
                <a:lnTo>
                  <a:pt x="312" y="830"/>
                </a:lnTo>
                <a:lnTo>
                  <a:pt x="336" y="782"/>
                </a:lnTo>
                <a:lnTo>
                  <a:pt x="362" y="736"/>
                </a:lnTo>
                <a:lnTo>
                  <a:pt x="392" y="692"/>
                </a:lnTo>
                <a:lnTo>
                  <a:pt x="422" y="648"/>
                </a:lnTo>
                <a:lnTo>
                  <a:pt x="456" y="606"/>
                </a:lnTo>
                <a:lnTo>
                  <a:pt x="490" y="566"/>
                </a:lnTo>
                <a:lnTo>
                  <a:pt x="528" y="526"/>
                </a:lnTo>
                <a:lnTo>
                  <a:pt x="566" y="490"/>
                </a:lnTo>
                <a:lnTo>
                  <a:pt x="606" y="456"/>
                </a:lnTo>
                <a:lnTo>
                  <a:pt x="648" y="422"/>
                </a:lnTo>
                <a:lnTo>
                  <a:pt x="692" y="392"/>
                </a:lnTo>
                <a:lnTo>
                  <a:pt x="736" y="362"/>
                </a:lnTo>
                <a:lnTo>
                  <a:pt x="782" y="336"/>
                </a:lnTo>
                <a:lnTo>
                  <a:pt x="830" y="312"/>
                </a:lnTo>
                <a:lnTo>
                  <a:pt x="880" y="290"/>
                </a:lnTo>
                <a:lnTo>
                  <a:pt x="930" y="270"/>
                </a:lnTo>
                <a:lnTo>
                  <a:pt x="982" y="252"/>
                </a:lnTo>
                <a:lnTo>
                  <a:pt x="1034" y="236"/>
                </a:lnTo>
                <a:lnTo>
                  <a:pt x="1088" y="224"/>
                </a:lnTo>
                <a:lnTo>
                  <a:pt x="1142" y="214"/>
                </a:lnTo>
                <a:lnTo>
                  <a:pt x="1198" y="208"/>
                </a:lnTo>
                <a:lnTo>
                  <a:pt x="1254" y="204"/>
                </a:lnTo>
                <a:lnTo>
                  <a:pt x="1312" y="202"/>
                </a:lnTo>
                <a:lnTo>
                  <a:pt x="1368" y="204"/>
                </a:lnTo>
                <a:lnTo>
                  <a:pt x="1426" y="208"/>
                </a:lnTo>
                <a:lnTo>
                  <a:pt x="1480" y="214"/>
                </a:lnTo>
                <a:lnTo>
                  <a:pt x="1536" y="224"/>
                </a:lnTo>
                <a:lnTo>
                  <a:pt x="1588" y="236"/>
                </a:lnTo>
                <a:lnTo>
                  <a:pt x="1642" y="252"/>
                </a:lnTo>
                <a:lnTo>
                  <a:pt x="1694" y="270"/>
                </a:lnTo>
                <a:lnTo>
                  <a:pt x="1744" y="290"/>
                </a:lnTo>
                <a:lnTo>
                  <a:pt x="1792" y="312"/>
                </a:lnTo>
                <a:lnTo>
                  <a:pt x="1840" y="336"/>
                </a:lnTo>
                <a:lnTo>
                  <a:pt x="1886" y="362"/>
                </a:lnTo>
                <a:lnTo>
                  <a:pt x="1932" y="392"/>
                </a:lnTo>
                <a:lnTo>
                  <a:pt x="1976" y="422"/>
                </a:lnTo>
                <a:lnTo>
                  <a:pt x="2018" y="456"/>
                </a:lnTo>
                <a:lnTo>
                  <a:pt x="2058" y="490"/>
                </a:lnTo>
                <a:lnTo>
                  <a:pt x="2096" y="526"/>
                </a:lnTo>
                <a:lnTo>
                  <a:pt x="2132" y="566"/>
                </a:lnTo>
                <a:lnTo>
                  <a:pt x="2168" y="606"/>
                </a:lnTo>
                <a:lnTo>
                  <a:pt x="2200" y="648"/>
                </a:lnTo>
                <a:lnTo>
                  <a:pt x="2232" y="692"/>
                </a:lnTo>
                <a:lnTo>
                  <a:pt x="2260" y="736"/>
                </a:lnTo>
                <a:lnTo>
                  <a:pt x="2288" y="782"/>
                </a:lnTo>
                <a:lnTo>
                  <a:pt x="2312" y="830"/>
                </a:lnTo>
                <a:lnTo>
                  <a:pt x="2334" y="880"/>
                </a:lnTo>
                <a:lnTo>
                  <a:pt x="2354" y="930"/>
                </a:lnTo>
                <a:lnTo>
                  <a:pt x="2372" y="982"/>
                </a:lnTo>
                <a:lnTo>
                  <a:pt x="2386" y="1034"/>
                </a:lnTo>
                <a:lnTo>
                  <a:pt x="2398" y="1088"/>
                </a:lnTo>
                <a:lnTo>
                  <a:pt x="2408" y="1142"/>
                </a:lnTo>
                <a:lnTo>
                  <a:pt x="2416" y="1198"/>
                </a:lnTo>
                <a:lnTo>
                  <a:pt x="2420" y="1254"/>
                </a:lnTo>
                <a:lnTo>
                  <a:pt x="2422" y="1312"/>
                </a:lnTo>
                <a:lnTo>
                  <a:pt x="2420" y="1368"/>
                </a:lnTo>
                <a:lnTo>
                  <a:pt x="2416" y="1424"/>
                </a:lnTo>
                <a:lnTo>
                  <a:pt x="2408" y="1480"/>
                </a:lnTo>
                <a:lnTo>
                  <a:pt x="2398" y="1534"/>
                </a:lnTo>
                <a:lnTo>
                  <a:pt x="2386" y="1588"/>
                </a:lnTo>
                <a:lnTo>
                  <a:pt x="2372" y="1642"/>
                </a:lnTo>
                <a:lnTo>
                  <a:pt x="2354" y="1692"/>
                </a:lnTo>
                <a:lnTo>
                  <a:pt x="2334" y="1744"/>
                </a:lnTo>
                <a:lnTo>
                  <a:pt x="2312" y="1792"/>
                </a:lnTo>
                <a:lnTo>
                  <a:pt x="2288" y="1840"/>
                </a:lnTo>
                <a:lnTo>
                  <a:pt x="2260" y="1886"/>
                </a:lnTo>
                <a:lnTo>
                  <a:pt x="2232" y="1932"/>
                </a:lnTo>
                <a:lnTo>
                  <a:pt x="2200" y="1976"/>
                </a:lnTo>
                <a:lnTo>
                  <a:pt x="2168" y="2018"/>
                </a:lnTo>
                <a:lnTo>
                  <a:pt x="2132" y="2058"/>
                </a:lnTo>
                <a:lnTo>
                  <a:pt x="2096" y="2096"/>
                </a:lnTo>
                <a:lnTo>
                  <a:pt x="2058" y="2132"/>
                </a:lnTo>
                <a:lnTo>
                  <a:pt x="2018" y="2168"/>
                </a:lnTo>
                <a:lnTo>
                  <a:pt x="1976" y="2200"/>
                </a:lnTo>
                <a:lnTo>
                  <a:pt x="1932" y="2232"/>
                </a:lnTo>
                <a:lnTo>
                  <a:pt x="1886" y="2260"/>
                </a:lnTo>
                <a:lnTo>
                  <a:pt x="1840" y="2286"/>
                </a:lnTo>
                <a:lnTo>
                  <a:pt x="1792" y="2312"/>
                </a:lnTo>
                <a:lnTo>
                  <a:pt x="1744" y="2334"/>
                </a:lnTo>
                <a:lnTo>
                  <a:pt x="1694" y="2354"/>
                </a:lnTo>
                <a:lnTo>
                  <a:pt x="1642" y="2370"/>
                </a:lnTo>
                <a:lnTo>
                  <a:pt x="1588" y="2386"/>
                </a:lnTo>
                <a:lnTo>
                  <a:pt x="1536" y="2398"/>
                </a:lnTo>
                <a:lnTo>
                  <a:pt x="1480" y="2408"/>
                </a:lnTo>
                <a:lnTo>
                  <a:pt x="1426" y="2416"/>
                </a:lnTo>
                <a:lnTo>
                  <a:pt x="1368" y="2420"/>
                </a:lnTo>
                <a:lnTo>
                  <a:pt x="1312" y="2420"/>
                </a:lnTo>
                <a:close/>
              </a:path>
            </a:pathLst>
          </a:custGeom>
          <a:solidFill>
            <a:schemeClr val="tx1">
              <a:lumMod val="85000"/>
              <a:lumOff val="15000"/>
            </a:schemeClr>
          </a:solidFill>
          <a:ln>
            <a:noFill/>
          </a:ln>
          <a:effectLst>
            <a:innerShdw blurRad="63500" dist="25400" dir="12240000">
              <a:prstClr val="black">
                <a:alpha val="52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85000"/>
                  <a:lumOff val="15000"/>
                </a:schemeClr>
              </a:solidFill>
            </a:endParaRPr>
          </a:p>
        </p:txBody>
      </p:sp>
      <p:sp>
        <p:nvSpPr>
          <p:cNvPr id="87" name="Freeform 675"/>
          <p:cNvSpPr>
            <a:spLocks noEditPoints="1"/>
          </p:cNvSpPr>
          <p:nvPr/>
        </p:nvSpPr>
        <p:spPr bwMode="auto">
          <a:xfrm rot="8288747">
            <a:off x="7243415" y="664711"/>
            <a:ext cx="1194828" cy="1194828"/>
          </a:xfrm>
          <a:custGeom>
            <a:avLst/>
            <a:gdLst>
              <a:gd name="T0" fmla="*/ 2147483647 w 2622"/>
              <a:gd name="T1" fmla="*/ 2147483647 h 2622"/>
              <a:gd name="T2" fmla="*/ 2147483647 w 2622"/>
              <a:gd name="T3" fmla="*/ 2147483647 h 2622"/>
              <a:gd name="T4" fmla="*/ 2147483647 w 2622"/>
              <a:gd name="T5" fmla="*/ 2147483647 h 2622"/>
              <a:gd name="T6" fmla="*/ 2147483647 w 2622"/>
              <a:gd name="T7" fmla="*/ 2147483647 h 2622"/>
              <a:gd name="T8" fmla="*/ 2147483647 w 2622"/>
              <a:gd name="T9" fmla="*/ 2147483647 h 2622"/>
              <a:gd name="T10" fmla="*/ 2147483647 w 2622"/>
              <a:gd name="T11" fmla="*/ 2147483647 h 2622"/>
              <a:gd name="T12" fmla="*/ 2147483647 w 2622"/>
              <a:gd name="T13" fmla="*/ 2147483647 h 2622"/>
              <a:gd name="T14" fmla="*/ 2147483647 w 2622"/>
              <a:gd name="T15" fmla="*/ 2147483647 h 2622"/>
              <a:gd name="T16" fmla="*/ 2147483647 w 2622"/>
              <a:gd name="T17" fmla="*/ 2147483647 h 2622"/>
              <a:gd name="T18" fmla="*/ 2147483647 w 2622"/>
              <a:gd name="T19" fmla="*/ 2147483647 h 2622"/>
              <a:gd name="T20" fmla="*/ 2147483647 w 2622"/>
              <a:gd name="T21" fmla="*/ 2147483647 h 2622"/>
              <a:gd name="T22" fmla="*/ 2147483647 w 2622"/>
              <a:gd name="T23" fmla="*/ 2147483647 h 2622"/>
              <a:gd name="T24" fmla="*/ 2147483647 w 2622"/>
              <a:gd name="T25" fmla="*/ 2147483647 h 2622"/>
              <a:gd name="T26" fmla="*/ 2147483647 w 2622"/>
              <a:gd name="T27" fmla="*/ 2147483647 h 2622"/>
              <a:gd name="T28" fmla="*/ 2147483647 w 2622"/>
              <a:gd name="T29" fmla="*/ 2147483647 h 2622"/>
              <a:gd name="T30" fmla="*/ 2147483647 w 2622"/>
              <a:gd name="T31" fmla="*/ 2147483647 h 2622"/>
              <a:gd name="T32" fmla="*/ 2147483647 w 2622"/>
              <a:gd name="T33" fmla="*/ 2147483647 h 2622"/>
              <a:gd name="T34" fmla="*/ 2147483647 w 2622"/>
              <a:gd name="T35" fmla="*/ 2147483647 h 2622"/>
              <a:gd name="T36" fmla="*/ 2147483647 w 2622"/>
              <a:gd name="T37" fmla="*/ 2147483647 h 2622"/>
              <a:gd name="T38" fmla="*/ 2147483647 w 2622"/>
              <a:gd name="T39" fmla="*/ 2147483647 h 2622"/>
              <a:gd name="T40" fmla="*/ 2147483647 w 2622"/>
              <a:gd name="T41" fmla="*/ 2147483647 h 2622"/>
              <a:gd name="T42" fmla="*/ 2147483647 w 2622"/>
              <a:gd name="T43" fmla="*/ 2147483647 h 2622"/>
              <a:gd name="T44" fmla="*/ 2147483647 w 2622"/>
              <a:gd name="T45" fmla="*/ 2147483647 h 2622"/>
              <a:gd name="T46" fmla="*/ 2147483647 w 2622"/>
              <a:gd name="T47" fmla="*/ 2147483647 h 2622"/>
              <a:gd name="T48" fmla="*/ 2147483647 w 2622"/>
              <a:gd name="T49" fmla="*/ 2147483647 h 2622"/>
              <a:gd name="T50" fmla="*/ 2147483647 w 2622"/>
              <a:gd name="T51" fmla="*/ 2147483647 h 2622"/>
              <a:gd name="T52" fmla="*/ 2147483647 w 2622"/>
              <a:gd name="T53" fmla="*/ 2147483647 h 2622"/>
              <a:gd name="T54" fmla="*/ 2147483647 w 2622"/>
              <a:gd name="T55" fmla="*/ 2147483647 h 2622"/>
              <a:gd name="T56" fmla="*/ 2147483647 w 2622"/>
              <a:gd name="T57" fmla="*/ 2147483647 h 2622"/>
              <a:gd name="T58" fmla="*/ 2147483647 w 2622"/>
              <a:gd name="T59" fmla="*/ 2147483647 h 2622"/>
              <a:gd name="T60" fmla="*/ 2147483647 w 2622"/>
              <a:gd name="T61" fmla="*/ 2147483647 h 2622"/>
              <a:gd name="T62" fmla="*/ 2147483647 w 2622"/>
              <a:gd name="T63" fmla="*/ 2147483647 h 2622"/>
              <a:gd name="T64" fmla="*/ 2147483647 w 2622"/>
              <a:gd name="T65" fmla="*/ 2147483647 h 2622"/>
              <a:gd name="T66" fmla="*/ 2147483647 w 2622"/>
              <a:gd name="T67" fmla="*/ 2147483647 h 2622"/>
              <a:gd name="T68" fmla="*/ 2147483647 w 2622"/>
              <a:gd name="T69" fmla="*/ 2147483647 h 2622"/>
              <a:gd name="T70" fmla="*/ 2147483647 w 2622"/>
              <a:gd name="T71" fmla="*/ 2147483647 h 2622"/>
              <a:gd name="T72" fmla="*/ 2147483647 w 2622"/>
              <a:gd name="T73" fmla="*/ 2147483647 h 2622"/>
              <a:gd name="T74" fmla="*/ 2147483647 w 2622"/>
              <a:gd name="T75" fmla="*/ 2147483647 h 2622"/>
              <a:gd name="T76" fmla="*/ 2147483647 w 2622"/>
              <a:gd name="T77" fmla="*/ 2147483647 h 2622"/>
              <a:gd name="T78" fmla="*/ 2147483647 w 2622"/>
              <a:gd name="T79" fmla="*/ 2147483647 h 2622"/>
              <a:gd name="T80" fmla="*/ 2147483647 w 2622"/>
              <a:gd name="T81" fmla="*/ 2147483647 h 2622"/>
              <a:gd name="T82" fmla="*/ 2147483647 w 2622"/>
              <a:gd name="T83" fmla="*/ 2147483647 h 2622"/>
              <a:gd name="T84" fmla="*/ 2147483647 w 2622"/>
              <a:gd name="T85" fmla="*/ 2147483647 h 2622"/>
              <a:gd name="T86" fmla="*/ 2147483647 w 2622"/>
              <a:gd name="T87" fmla="*/ 2147483647 h 2622"/>
              <a:gd name="T88" fmla="*/ 2147483647 w 2622"/>
              <a:gd name="T89" fmla="*/ 2147483647 h 2622"/>
              <a:gd name="T90" fmla="*/ 2147483647 w 2622"/>
              <a:gd name="T91" fmla="*/ 2147483647 h 2622"/>
              <a:gd name="T92" fmla="*/ 2147483647 w 2622"/>
              <a:gd name="T93" fmla="*/ 2147483647 h 2622"/>
              <a:gd name="T94" fmla="*/ 2147483647 w 2622"/>
              <a:gd name="T95" fmla="*/ 2147483647 h 2622"/>
              <a:gd name="T96" fmla="*/ 2147483647 w 2622"/>
              <a:gd name="T97" fmla="*/ 2147483647 h 2622"/>
              <a:gd name="T98" fmla="*/ 2147483647 w 2622"/>
              <a:gd name="T99" fmla="*/ 2147483647 h 2622"/>
              <a:gd name="T100" fmla="*/ 2147483647 w 2622"/>
              <a:gd name="T101" fmla="*/ 2147483647 h 2622"/>
              <a:gd name="T102" fmla="*/ 2147483647 w 2622"/>
              <a:gd name="T103" fmla="*/ 2147483647 h 2622"/>
              <a:gd name="T104" fmla="*/ 2147483647 w 2622"/>
              <a:gd name="T105" fmla="*/ 2147483647 h 2622"/>
              <a:gd name="T106" fmla="*/ 2147483647 w 2622"/>
              <a:gd name="T107" fmla="*/ 2147483647 h 262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622"/>
              <a:gd name="T163" fmla="*/ 0 h 2622"/>
              <a:gd name="T164" fmla="*/ 2622 w 2622"/>
              <a:gd name="T165" fmla="*/ 2622 h 262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622" h="2622">
                <a:moveTo>
                  <a:pt x="2622" y="1382"/>
                </a:moveTo>
                <a:lnTo>
                  <a:pt x="2622" y="1240"/>
                </a:lnTo>
                <a:lnTo>
                  <a:pt x="2520" y="1240"/>
                </a:lnTo>
                <a:lnTo>
                  <a:pt x="2516" y="1196"/>
                </a:lnTo>
                <a:lnTo>
                  <a:pt x="2512" y="1152"/>
                </a:lnTo>
                <a:lnTo>
                  <a:pt x="2506" y="1110"/>
                </a:lnTo>
                <a:lnTo>
                  <a:pt x="2498" y="1068"/>
                </a:lnTo>
                <a:lnTo>
                  <a:pt x="2596" y="1040"/>
                </a:lnTo>
                <a:lnTo>
                  <a:pt x="2560" y="904"/>
                </a:lnTo>
                <a:lnTo>
                  <a:pt x="2460" y="930"/>
                </a:lnTo>
                <a:lnTo>
                  <a:pt x="2446" y="888"/>
                </a:lnTo>
                <a:lnTo>
                  <a:pt x="2430" y="848"/>
                </a:lnTo>
                <a:lnTo>
                  <a:pt x="2412" y="808"/>
                </a:lnTo>
                <a:lnTo>
                  <a:pt x="2394" y="768"/>
                </a:lnTo>
                <a:lnTo>
                  <a:pt x="2482" y="718"/>
                </a:lnTo>
                <a:lnTo>
                  <a:pt x="2412" y="594"/>
                </a:lnTo>
                <a:lnTo>
                  <a:pt x="2322" y="646"/>
                </a:lnTo>
                <a:lnTo>
                  <a:pt x="2298" y="610"/>
                </a:lnTo>
                <a:lnTo>
                  <a:pt x="2272" y="574"/>
                </a:lnTo>
                <a:lnTo>
                  <a:pt x="2244" y="540"/>
                </a:lnTo>
                <a:lnTo>
                  <a:pt x="2216" y="508"/>
                </a:lnTo>
                <a:lnTo>
                  <a:pt x="2290" y="434"/>
                </a:lnTo>
                <a:lnTo>
                  <a:pt x="2188" y="334"/>
                </a:lnTo>
                <a:lnTo>
                  <a:pt x="2116" y="406"/>
                </a:lnTo>
                <a:lnTo>
                  <a:pt x="2082" y="378"/>
                </a:lnTo>
                <a:lnTo>
                  <a:pt x="2048" y="352"/>
                </a:lnTo>
                <a:lnTo>
                  <a:pt x="2014" y="326"/>
                </a:lnTo>
                <a:lnTo>
                  <a:pt x="1978" y="300"/>
                </a:lnTo>
                <a:lnTo>
                  <a:pt x="2028" y="212"/>
                </a:lnTo>
                <a:lnTo>
                  <a:pt x="1906" y="140"/>
                </a:lnTo>
                <a:lnTo>
                  <a:pt x="1854" y="230"/>
                </a:lnTo>
                <a:lnTo>
                  <a:pt x="1816" y="210"/>
                </a:lnTo>
                <a:lnTo>
                  <a:pt x="1776" y="194"/>
                </a:lnTo>
                <a:lnTo>
                  <a:pt x="1734" y="178"/>
                </a:lnTo>
                <a:lnTo>
                  <a:pt x="1694" y="162"/>
                </a:lnTo>
                <a:lnTo>
                  <a:pt x="1720" y="64"/>
                </a:lnTo>
                <a:lnTo>
                  <a:pt x="1582" y="26"/>
                </a:lnTo>
                <a:lnTo>
                  <a:pt x="1556" y="126"/>
                </a:lnTo>
                <a:lnTo>
                  <a:pt x="1514" y="118"/>
                </a:lnTo>
                <a:lnTo>
                  <a:pt x="1470" y="112"/>
                </a:lnTo>
                <a:lnTo>
                  <a:pt x="1426" y="106"/>
                </a:lnTo>
                <a:lnTo>
                  <a:pt x="1382" y="104"/>
                </a:lnTo>
                <a:lnTo>
                  <a:pt x="1382" y="0"/>
                </a:lnTo>
                <a:lnTo>
                  <a:pt x="1240" y="0"/>
                </a:lnTo>
                <a:lnTo>
                  <a:pt x="1240" y="104"/>
                </a:lnTo>
                <a:lnTo>
                  <a:pt x="1196" y="106"/>
                </a:lnTo>
                <a:lnTo>
                  <a:pt x="1154" y="112"/>
                </a:lnTo>
                <a:lnTo>
                  <a:pt x="1110" y="118"/>
                </a:lnTo>
                <a:lnTo>
                  <a:pt x="1068" y="126"/>
                </a:lnTo>
                <a:lnTo>
                  <a:pt x="1042" y="26"/>
                </a:lnTo>
                <a:lnTo>
                  <a:pt x="904" y="64"/>
                </a:lnTo>
                <a:lnTo>
                  <a:pt x="930" y="162"/>
                </a:lnTo>
                <a:lnTo>
                  <a:pt x="890" y="178"/>
                </a:lnTo>
                <a:lnTo>
                  <a:pt x="848" y="194"/>
                </a:lnTo>
                <a:lnTo>
                  <a:pt x="808" y="210"/>
                </a:lnTo>
                <a:lnTo>
                  <a:pt x="770" y="230"/>
                </a:lnTo>
                <a:lnTo>
                  <a:pt x="718" y="140"/>
                </a:lnTo>
                <a:lnTo>
                  <a:pt x="594" y="212"/>
                </a:lnTo>
                <a:lnTo>
                  <a:pt x="646" y="300"/>
                </a:lnTo>
                <a:lnTo>
                  <a:pt x="610" y="326"/>
                </a:lnTo>
                <a:lnTo>
                  <a:pt x="576" y="352"/>
                </a:lnTo>
                <a:lnTo>
                  <a:pt x="542" y="378"/>
                </a:lnTo>
                <a:lnTo>
                  <a:pt x="508" y="406"/>
                </a:lnTo>
                <a:lnTo>
                  <a:pt x="436" y="334"/>
                </a:lnTo>
                <a:lnTo>
                  <a:pt x="334" y="434"/>
                </a:lnTo>
                <a:lnTo>
                  <a:pt x="408" y="508"/>
                </a:lnTo>
                <a:lnTo>
                  <a:pt x="378" y="540"/>
                </a:lnTo>
                <a:lnTo>
                  <a:pt x="352" y="574"/>
                </a:lnTo>
                <a:lnTo>
                  <a:pt x="326" y="610"/>
                </a:lnTo>
                <a:lnTo>
                  <a:pt x="302" y="646"/>
                </a:lnTo>
                <a:lnTo>
                  <a:pt x="212" y="594"/>
                </a:lnTo>
                <a:lnTo>
                  <a:pt x="140" y="718"/>
                </a:lnTo>
                <a:lnTo>
                  <a:pt x="230" y="768"/>
                </a:lnTo>
                <a:lnTo>
                  <a:pt x="212" y="808"/>
                </a:lnTo>
                <a:lnTo>
                  <a:pt x="194" y="848"/>
                </a:lnTo>
                <a:lnTo>
                  <a:pt x="178" y="888"/>
                </a:lnTo>
                <a:lnTo>
                  <a:pt x="164" y="930"/>
                </a:lnTo>
                <a:lnTo>
                  <a:pt x="64" y="904"/>
                </a:lnTo>
                <a:lnTo>
                  <a:pt x="26" y="1040"/>
                </a:lnTo>
                <a:lnTo>
                  <a:pt x="126" y="1068"/>
                </a:lnTo>
                <a:lnTo>
                  <a:pt x="118" y="1110"/>
                </a:lnTo>
                <a:lnTo>
                  <a:pt x="112" y="1152"/>
                </a:lnTo>
                <a:lnTo>
                  <a:pt x="108" y="1196"/>
                </a:lnTo>
                <a:lnTo>
                  <a:pt x="104" y="1240"/>
                </a:lnTo>
                <a:lnTo>
                  <a:pt x="0" y="1240"/>
                </a:lnTo>
                <a:lnTo>
                  <a:pt x="0" y="1382"/>
                </a:lnTo>
                <a:lnTo>
                  <a:pt x="104" y="1382"/>
                </a:lnTo>
                <a:lnTo>
                  <a:pt x="108" y="1426"/>
                </a:lnTo>
                <a:lnTo>
                  <a:pt x="112" y="1470"/>
                </a:lnTo>
                <a:lnTo>
                  <a:pt x="118" y="1512"/>
                </a:lnTo>
                <a:lnTo>
                  <a:pt x="126" y="1556"/>
                </a:lnTo>
                <a:lnTo>
                  <a:pt x="26" y="1582"/>
                </a:lnTo>
                <a:lnTo>
                  <a:pt x="64" y="1720"/>
                </a:lnTo>
                <a:lnTo>
                  <a:pt x="164" y="1692"/>
                </a:lnTo>
                <a:lnTo>
                  <a:pt x="178" y="1734"/>
                </a:lnTo>
                <a:lnTo>
                  <a:pt x="194" y="1774"/>
                </a:lnTo>
                <a:lnTo>
                  <a:pt x="212" y="1814"/>
                </a:lnTo>
                <a:lnTo>
                  <a:pt x="230" y="1854"/>
                </a:lnTo>
                <a:lnTo>
                  <a:pt x="140" y="1906"/>
                </a:lnTo>
                <a:lnTo>
                  <a:pt x="212" y="2028"/>
                </a:lnTo>
                <a:lnTo>
                  <a:pt x="302" y="1978"/>
                </a:lnTo>
                <a:lnTo>
                  <a:pt x="326" y="2014"/>
                </a:lnTo>
                <a:lnTo>
                  <a:pt x="352" y="2048"/>
                </a:lnTo>
                <a:lnTo>
                  <a:pt x="378" y="2082"/>
                </a:lnTo>
                <a:lnTo>
                  <a:pt x="408" y="2116"/>
                </a:lnTo>
                <a:lnTo>
                  <a:pt x="334" y="2188"/>
                </a:lnTo>
                <a:lnTo>
                  <a:pt x="436" y="2288"/>
                </a:lnTo>
                <a:lnTo>
                  <a:pt x="508" y="2216"/>
                </a:lnTo>
                <a:lnTo>
                  <a:pt x="542" y="2244"/>
                </a:lnTo>
                <a:lnTo>
                  <a:pt x="576" y="2272"/>
                </a:lnTo>
                <a:lnTo>
                  <a:pt x="610" y="2298"/>
                </a:lnTo>
                <a:lnTo>
                  <a:pt x="646" y="2322"/>
                </a:lnTo>
                <a:lnTo>
                  <a:pt x="594" y="2412"/>
                </a:lnTo>
                <a:lnTo>
                  <a:pt x="718" y="2482"/>
                </a:lnTo>
                <a:lnTo>
                  <a:pt x="770" y="2394"/>
                </a:lnTo>
                <a:lnTo>
                  <a:pt x="808" y="2412"/>
                </a:lnTo>
                <a:lnTo>
                  <a:pt x="848" y="2430"/>
                </a:lnTo>
                <a:lnTo>
                  <a:pt x="890" y="2446"/>
                </a:lnTo>
                <a:lnTo>
                  <a:pt x="930" y="2460"/>
                </a:lnTo>
                <a:lnTo>
                  <a:pt x="904" y="2560"/>
                </a:lnTo>
                <a:lnTo>
                  <a:pt x="1042" y="2596"/>
                </a:lnTo>
                <a:lnTo>
                  <a:pt x="1068" y="2498"/>
                </a:lnTo>
                <a:lnTo>
                  <a:pt x="1110" y="2504"/>
                </a:lnTo>
                <a:lnTo>
                  <a:pt x="1154" y="2512"/>
                </a:lnTo>
                <a:lnTo>
                  <a:pt x="1196" y="2516"/>
                </a:lnTo>
                <a:lnTo>
                  <a:pt x="1240" y="2520"/>
                </a:lnTo>
                <a:lnTo>
                  <a:pt x="1240" y="2622"/>
                </a:lnTo>
                <a:lnTo>
                  <a:pt x="1382" y="2622"/>
                </a:lnTo>
                <a:lnTo>
                  <a:pt x="1382" y="2520"/>
                </a:lnTo>
                <a:lnTo>
                  <a:pt x="1426" y="2516"/>
                </a:lnTo>
                <a:lnTo>
                  <a:pt x="1470" y="2512"/>
                </a:lnTo>
                <a:lnTo>
                  <a:pt x="1514" y="2504"/>
                </a:lnTo>
                <a:lnTo>
                  <a:pt x="1556" y="2498"/>
                </a:lnTo>
                <a:lnTo>
                  <a:pt x="1582" y="2596"/>
                </a:lnTo>
                <a:lnTo>
                  <a:pt x="1720" y="2560"/>
                </a:lnTo>
                <a:lnTo>
                  <a:pt x="1694" y="2460"/>
                </a:lnTo>
                <a:lnTo>
                  <a:pt x="1734" y="2446"/>
                </a:lnTo>
                <a:lnTo>
                  <a:pt x="1776" y="2430"/>
                </a:lnTo>
                <a:lnTo>
                  <a:pt x="1816" y="2412"/>
                </a:lnTo>
                <a:lnTo>
                  <a:pt x="1854" y="2394"/>
                </a:lnTo>
                <a:lnTo>
                  <a:pt x="1906" y="2482"/>
                </a:lnTo>
                <a:lnTo>
                  <a:pt x="2028" y="2412"/>
                </a:lnTo>
                <a:lnTo>
                  <a:pt x="1978" y="2322"/>
                </a:lnTo>
                <a:lnTo>
                  <a:pt x="2014" y="2298"/>
                </a:lnTo>
                <a:lnTo>
                  <a:pt x="2048" y="2272"/>
                </a:lnTo>
                <a:lnTo>
                  <a:pt x="2082" y="2244"/>
                </a:lnTo>
                <a:lnTo>
                  <a:pt x="2116" y="2216"/>
                </a:lnTo>
                <a:lnTo>
                  <a:pt x="2188" y="2288"/>
                </a:lnTo>
                <a:lnTo>
                  <a:pt x="2290" y="2188"/>
                </a:lnTo>
                <a:lnTo>
                  <a:pt x="2216" y="2116"/>
                </a:lnTo>
                <a:lnTo>
                  <a:pt x="2244" y="2082"/>
                </a:lnTo>
                <a:lnTo>
                  <a:pt x="2272" y="2048"/>
                </a:lnTo>
                <a:lnTo>
                  <a:pt x="2298" y="2014"/>
                </a:lnTo>
                <a:lnTo>
                  <a:pt x="2322" y="1978"/>
                </a:lnTo>
                <a:lnTo>
                  <a:pt x="2412" y="2028"/>
                </a:lnTo>
                <a:lnTo>
                  <a:pt x="2482" y="1906"/>
                </a:lnTo>
                <a:lnTo>
                  <a:pt x="2394" y="1854"/>
                </a:lnTo>
                <a:lnTo>
                  <a:pt x="2412" y="1814"/>
                </a:lnTo>
                <a:lnTo>
                  <a:pt x="2430" y="1774"/>
                </a:lnTo>
                <a:lnTo>
                  <a:pt x="2446" y="1734"/>
                </a:lnTo>
                <a:lnTo>
                  <a:pt x="2460" y="1692"/>
                </a:lnTo>
                <a:lnTo>
                  <a:pt x="2560" y="1720"/>
                </a:lnTo>
                <a:lnTo>
                  <a:pt x="2596" y="1582"/>
                </a:lnTo>
                <a:lnTo>
                  <a:pt x="2498" y="1556"/>
                </a:lnTo>
                <a:lnTo>
                  <a:pt x="2506" y="1512"/>
                </a:lnTo>
                <a:lnTo>
                  <a:pt x="2512" y="1470"/>
                </a:lnTo>
                <a:lnTo>
                  <a:pt x="2516" y="1426"/>
                </a:lnTo>
                <a:lnTo>
                  <a:pt x="2520" y="1382"/>
                </a:lnTo>
                <a:lnTo>
                  <a:pt x="2622" y="1382"/>
                </a:lnTo>
                <a:close/>
                <a:moveTo>
                  <a:pt x="1312" y="2420"/>
                </a:moveTo>
                <a:lnTo>
                  <a:pt x="1312" y="2420"/>
                </a:lnTo>
                <a:lnTo>
                  <a:pt x="1254" y="2420"/>
                </a:lnTo>
                <a:lnTo>
                  <a:pt x="1198" y="2416"/>
                </a:lnTo>
                <a:lnTo>
                  <a:pt x="1142" y="2408"/>
                </a:lnTo>
                <a:lnTo>
                  <a:pt x="1088" y="2398"/>
                </a:lnTo>
                <a:lnTo>
                  <a:pt x="1034" y="2386"/>
                </a:lnTo>
                <a:lnTo>
                  <a:pt x="982" y="2370"/>
                </a:lnTo>
                <a:lnTo>
                  <a:pt x="930" y="2354"/>
                </a:lnTo>
                <a:lnTo>
                  <a:pt x="880" y="2334"/>
                </a:lnTo>
                <a:lnTo>
                  <a:pt x="830" y="2312"/>
                </a:lnTo>
                <a:lnTo>
                  <a:pt x="782" y="2286"/>
                </a:lnTo>
                <a:lnTo>
                  <a:pt x="736" y="2260"/>
                </a:lnTo>
                <a:lnTo>
                  <a:pt x="692" y="2232"/>
                </a:lnTo>
                <a:lnTo>
                  <a:pt x="648" y="2200"/>
                </a:lnTo>
                <a:lnTo>
                  <a:pt x="606" y="2168"/>
                </a:lnTo>
                <a:lnTo>
                  <a:pt x="566" y="2132"/>
                </a:lnTo>
                <a:lnTo>
                  <a:pt x="528" y="2096"/>
                </a:lnTo>
                <a:lnTo>
                  <a:pt x="490" y="2058"/>
                </a:lnTo>
                <a:lnTo>
                  <a:pt x="456" y="2018"/>
                </a:lnTo>
                <a:lnTo>
                  <a:pt x="422" y="1976"/>
                </a:lnTo>
                <a:lnTo>
                  <a:pt x="392" y="1932"/>
                </a:lnTo>
                <a:lnTo>
                  <a:pt x="362" y="1886"/>
                </a:lnTo>
                <a:lnTo>
                  <a:pt x="336" y="1840"/>
                </a:lnTo>
                <a:lnTo>
                  <a:pt x="312" y="1792"/>
                </a:lnTo>
                <a:lnTo>
                  <a:pt x="290" y="1744"/>
                </a:lnTo>
                <a:lnTo>
                  <a:pt x="270" y="1692"/>
                </a:lnTo>
                <a:lnTo>
                  <a:pt x="252" y="1642"/>
                </a:lnTo>
                <a:lnTo>
                  <a:pt x="238" y="1588"/>
                </a:lnTo>
                <a:lnTo>
                  <a:pt x="224" y="1534"/>
                </a:lnTo>
                <a:lnTo>
                  <a:pt x="216" y="1480"/>
                </a:lnTo>
                <a:lnTo>
                  <a:pt x="208" y="1424"/>
                </a:lnTo>
                <a:lnTo>
                  <a:pt x="204" y="1368"/>
                </a:lnTo>
                <a:lnTo>
                  <a:pt x="202" y="1312"/>
                </a:lnTo>
                <a:lnTo>
                  <a:pt x="204" y="1254"/>
                </a:lnTo>
                <a:lnTo>
                  <a:pt x="208" y="1198"/>
                </a:lnTo>
                <a:lnTo>
                  <a:pt x="216" y="1142"/>
                </a:lnTo>
                <a:lnTo>
                  <a:pt x="224" y="1088"/>
                </a:lnTo>
                <a:lnTo>
                  <a:pt x="238" y="1034"/>
                </a:lnTo>
                <a:lnTo>
                  <a:pt x="252" y="982"/>
                </a:lnTo>
                <a:lnTo>
                  <a:pt x="270" y="930"/>
                </a:lnTo>
                <a:lnTo>
                  <a:pt x="290" y="880"/>
                </a:lnTo>
                <a:lnTo>
                  <a:pt x="312" y="830"/>
                </a:lnTo>
                <a:lnTo>
                  <a:pt x="336" y="782"/>
                </a:lnTo>
                <a:lnTo>
                  <a:pt x="362" y="736"/>
                </a:lnTo>
                <a:lnTo>
                  <a:pt x="392" y="692"/>
                </a:lnTo>
                <a:lnTo>
                  <a:pt x="422" y="648"/>
                </a:lnTo>
                <a:lnTo>
                  <a:pt x="456" y="606"/>
                </a:lnTo>
                <a:lnTo>
                  <a:pt x="490" y="566"/>
                </a:lnTo>
                <a:lnTo>
                  <a:pt x="528" y="526"/>
                </a:lnTo>
                <a:lnTo>
                  <a:pt x="566" y="490"/>
                </a:lnTo>
                <a:lnTo>
                  <a:pt x="606" y="456"/>
                </a:lnTo>
                <a:lnTo>
                  <a:pt x="648" y="422"/>
                </a:lnTo>
                <a:lnTo>
                  <a:pt x="692" y="392"/>
                </a:lnTo>
                <a:lnTo>
                  <a:pt x="736" y="362"/>
                </a:lnTo>
                <a:lnTo>
                  <a:pt x="782" y="336"/>
                </a:lnTo>
                <a:lnTo>
                  <a:pt x="830" y="312"/>
                </a:lnTo>
                <a:lnTo>
                  <a:pt x="880" y="290"/>
                </a:lnTo>
                <a:lnTo>
                  <a:pt x="930" y="270"/>
                </a:lnTo>
                <a:lnTo>
                  <a:pt x="982" y="252"/>
                </a:lnTo>
                <a:lnTo>
                  <a:pt x="1034" y="236"/>
                </a:lnTo>
                <a:lnTo>
                  <a:pt x="1088" y="224"/>
                </a:lnTo>
                <a:lnTo>
                  <a:pt x="1142" y="214"/>
                </a:lnTo>
                <a:lnTo>
                  <a:pt x="1198" y="208"/>
                </a:lnTo>
                <a:lnTo>
                  <a:pt x="1254" y="204"/>
                </a:lnTo>
                <a:lnTo>
                  <a:pt x="1312" y="202"/>
                </a:lnTo>
                <a:lnTo>
                  <a:pt x="1368" y="204"/>
                </a:lnTo>
                <a:lnTo>
                  <a:pt x="1426" y="208"/>
                </a:lnTo>
                <a:lnTo>
                  <a:pt x="1480" y="214"/>
                </a:lnTo>
                <a:lnTo>
                  <a:pt x="1536" y="224"/>
                </a:lnTo>
                <a:lnTo>
                  <a:pt x="1588" y="236"/>
                </a:lnTo>
                <a:lnTo>
                  <a:pt x="1642" y="252"/>
                </a:lnTo>
                <a:lnTo>
                  <a:pt x="1694" y="270"/>
                </a:lnTo>
                <a:lnTo>
                  <a:pt x="1744" y="290"/>
                </a:lnTo>
                <a:lnTo>
                  <a:pt x="1792" y="312"/>
                </a:lnTo>
                <a:lnTo>
                  <a:pt x="1840" y="336"/>
                </a:lnTo>
                <a:lnTo>
                  <a:pt x="1886" y="362"/>
                </a:lnTo>
                <a:lnTo>
                  <a:pt x="1932" y="392"/>
                </a:lnTo>
                <a:lnTo>
                  <a:pt x="1976" y="422"/>
                </a:lnTo>
                <a:lnTo>
                  <a:pt x="2018" y="456"/>
                </a:lnTo>
                <a:lnTo>
                  <a:pt x="2058" y="490"/>
                </a:lnTo>
                <a:lnTo>
                  <a:pt x="2096" y="526"/>
                </a:lnTo>
                <a:lnTo>
                  <a:pt x="2132" y="566"/>
                </a:lnTo>
                <a:lnTo>
                  <a:pt x="2168" y="606"/>
                </a:lnTo>
                <a:lnTo>
                  <a:pt x="2200" y="648"/>
                </a:lnTo>
                <a:lnTo>
                  <a:pt x="2232" y="692"/>
                </a:lnTo>
                <a:lnTo>
                  <a:pt x="2260" y="736"/>
                </a:lnTo>
                <a:lnTo>
                  <a:pt x="2288" y="782"/>
                </a:lnTo>
                <a:lnTo>
                  <a:pt x="2312" y="830"/>
                </a:lnTo>
                <a:lnTo>
                  <a:pt x="2334" y="880"/>
                </a:lnTo>
                <a:lnTo>
                  <a:pt x="2354" y="930"/>
                </a:lnTo>
                <a:lnTo>
                  <a:pt x="2372" y="982"/>
                </a:lnTo>
                <a:lnTo>
                  <a:pt x="2386" y="1034"/>
                </a:lnTo>
                <a:lnTo>
                  <a:pt x="2398" y="1088"/>
                </a:lnTo>
                <a:lnTo>
                  <a:pt x="2408" y="1142"/>
                </a:lnTo>
                <a:lnTo>
                  <a:pt x="2416" y="1198"/>
                </a:lnTo>
                <a:lnTo>
                  <a:pt x="2420" y="1254"/>
                </a:lnTo>
                <a:lnTo>
                  <a:pt x="2422" y="1312"/>
                </a:lnTo>
                <a:lnTo>
                  <a:pt x="2420" y="1368"/>
                </a:lnTo>
                <a:lnTo>
                  <a:pt x="2416" y="1424"/>
                </a:lnTo>
                <a:lnTo>
                  <a:pt x="2408" y="1480"/>
                </a:lnTo>
                <a:lnTo>
                  <a:pt x="2398" y="1534"/>
                </a:lnTo>
                <a:lnTo>
                  <a:pt x="2386" y="1588"/>
                </a:lnTo>
                <a:lnTo>
                  <a:pt x="2372" y="1642"/>
                </a:lnTo>
                <a:lnTo>
                  <a:pt x="2354" y="1692"/>
                </a:lnTo>
                <a:lnTo>
                  <a:pt x="2334" y="1744"/>
                </a:lnTo>
                <a:lnTo>
                  <a:pt x="2312" y="1792"/>
                </a:lnTo>
                <a:lnTo>
                  <a:pt x="2288" y="1840"/>
                </a:lnTo>
                <a:lnTo>
                  <a:pt x="2260" y="1886"/>
                </a:lnTo>
                <a:lnTo>
                  <a:pt x="2232" y="1932"/>
                </a:lnTo>
                <a:lnTo>
                  <a:pt x="2200" y="1976"/>
                </a:lnTo>
                <a:lnTo>
                  <a:pt x="2168" y="2018"/>
                </a:lnTo>
                <a:lnTo>
                  <a:pt x="2132" y="2058"/>
                </a:lnTo>
                <a:lnTo>
                  <a:pt x="2096" y="2096"/>
                </a:lnTo>
                <a:lnTo>
                  <a:pt x="2058" y="2132"/>
                </a:lnTo>
                <a:lnTo>
                  <a:pt x="2018" y="2168"/>
                </a:lnTo>
                <a:lnTo>
                  <a:pt x="1976" y="2200"/>
                </a:lnTo>
                <a:lnTo>
                  <a:pt x="1932" y="2232"/>
                </a:lnTo>
                <a:lnTo>
                  <a:pt x="1886" y="2260"/>
                </a:lnTo>
                <a:lnTo>
                  <a:pt x="1840" y="2286"/>
                </a:lnTo>
                <a:lnTo>
                  <a:pt x="1792" y="2312"/>
                </a:lnTo>
                <a:lnTo>
                  <a:pt x="1744" y="2334"/>
                </a:lnTo>
                <a:lnTo>
                  <a:pt x="1694" y="2354"/>
                </a:lnTo>
                <a:lnTo>
                  <a:pt x="1642" y="2370"/>
                </a:lnTo>
                <a:lnTo>
                  <a:pt x="1588" y="2386"/>
                </a:lnTo>
                <a:lnTo>
                  <a:pt x="1536" y="2398"/>
                </a:lnTo>
                <a:lnTo>
                  <a:pt x="1480" y="2408"/>
                </a:lnTo>
                <a:lnTo>
                  <a:pt x="1426" y="2416"/>
                </a:lnTo>
                <a:lnTo>
                  <a:pt x="1368" y="2420"/>
                </a:lnTo>
                <a:lnTo>
                  <a:pt x="1312" y="2420"/>
                </a:lnTo>
                <a:close/>
              </a:path>
            </a:pathLst>
          </a:custGeom>
          <a:solidFill>
            <a:schemeClr val="tx1">
              <a:lumMod val="85000"/>
              <a:lumOff val="15000"/>
            </a:schemeClr>
          </a:solidFill>
          <a:ln>
            <a:noFill/>
          </a:ln>
          <a:effectLst>
            <a:innerShdw blurRad="63500" dist="25400" dir="12240000">
              <a:prstClr val="black">
                <a:alpha val="52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85000"/>
                  <a:lumOff val="15000"/>
                </a:schemeClr>
              </a:solidFill>
            </a:endParaRPr>
          </a:p>
        </p:txBody>
      </p:sp>
      <p:sp>
        <p:nvSpPr>
          <p:cNvPr id="88" name="Freeform 675"/>
          <p:cNvSpPr>
            <a:spLocks noEditPoints="1"/>
          </p:cNvSpPr>
          <p:nvPr/>
        </p:nvSpPr>
        <p:spPr bwMode="auto">
          <a:xfrm rot="8288747">
            <a:off x="5500673" y="1747945"/>
            <a:ext cx="1194828" cy="1194828"/>
          </a:xfrm>
          <a:custGeom>
            <a:avLst/>
            <a:gdLst>
              <a:gd name="T0" fmla="*/ 2147483647 w 2622"/>
              <a:gd name="T1" fmla="*/ 2147483647 h 2622"/>
              <a:gd name="T2" fmla="*/ 2147483647 w 2622"/>
              <a:gd name="T3" fmla="*/ 2147483647 h 2622"/>
              <a:gd name="T4" fmla="*/ 2147483647 w 2622"/>
              <a:gd name="T5" fmla="*/ 2147483647 h 2622"/>
              <a:gd name="T6" fmla="*/ 2147483647 w 2622"/>
              <a:gd name="T7" fmla="*/ 2147483647 h 2622"/>
              <a:gd name="T8" fmla="*/ 2147483647 w 2622"/>
              <a:gd name="T9" fmla="*/ 2147483647 h 2622"/>
              <a:gd name="T10" fmla="*/ 2147483647 w 2622"/>
              <a:gd name="T11" fmla="*/ 2147483647 h 2622"/>
              <a:gd name="T12" fmla="*/ 2147483647 w 2622"/>
              <a:gd name="T13" fmla="*/ 2147483647 h 2622"/>
              <a:gd name="T14" fmla="*/ 2147483647 w 2622"/>
              <a:gd name="T15" fmla="*/ 2147483647 h 2622"/>
              <a:gd name="T16" fmla="*/ 2147483647 w 2622"/>
              <a:gd name="T17" fmla="*/ 2147483647 h 2622"/>
              <a:gd name="T18" fmla="*/ 2147483647 w 2622"/>
              <a:gd name="T19" fmla="*/ 2147483647 h 2622"/>
              <a:gd name="T20" fmla="*/ 2147483647 w 2622"/>
              <a:gd name="T21" fmla="*/ 2147483647 h 2622"/>
              <a:gd name="T22" fmla="*/ 2147483647 w 2622"/>
              <a:gd name="T23" fmla="*/ 2147483647 h 2622"/>
              <a:gd name="T24" fmla="*/ 2147483647 w 2622"/>
              <a:gd name="T25" fmla="*/ 2147483647 h 2622"/>
              <a:gd name="T26" fmla="*/ 2147483647 w 2622"/>
              <a:gd name="T27" fmla="*/ 2147483647 h 2622"/>
              <a:gd name="T28" fmla="*/ 2147483647 w 2622"/>
              <a:gd name="T29" fmla="*/ 2147483647 h 2622"/>
              <a:gd name="T30" fmla="*/ 2147483647 w 2622"/>
              <a:gd name="T31" fmla="*/ 2147483647 h 2622"/>
              <a:gd name="T32" fmla="*/ 2147483647 w 2622"/>
              <a:gd name="T33" fmla="*/ 2147483647 h 2622"/>
              <a:gd name="T34" fmla="*/ 2147483647 w 2622"/>
              <a:gd name="T35" fmla="*/ 2147483647 h 2622"/>
              <a:gd name="T36" fmla="*/ 2147483647 w 2622"/>
              <a:gd name="T37" fmla="*/ 2147483647 h 2622"/>
              <a:gd name="T38" fmla="*/ 2147483647 w 2622"/>
              <a:gd name="T39" fmla="*/ 2147483647 h 2622"/>
              <a:gd name="T40" fmla="*/ 2147483647 w 2622"/>
              <a:gd name="T41" fmla="*/ 2147483647 h 2622"/>
              <a:gd name="T42" fmla="*/ 2147483647 w 2622"/>
              <a:gd name="T43" fmla="*/ 2147483647 h 2622"/>
              <a:gd name="T44" fmla="*/ 2147483647 w 2622"/>
              <a:gd name="T45" fmla="*/ 2147483647 h 2622"/>
              <a:gd name="T46" fmla="*/ 2147483647 w 2622"/>
              <a:gd name="T47" fmla="*/ 2147483647 h 2622"/>
              <a:gd name="T48" fmla="*/ 2147483647 w 2622"/>
              <a:gd name="T49" fmla="*/ 2147483647 h 2622"/>
              <a:gd name="T50" fmla="*/ 2147483647 w 2622"/>
              <a:gd name="T51" fmla="*/ 2147483647 h 2622"/>
              <a:gd name="T52" fmla="*/ 2147483647 w 2622"/>
              <a:gd name="T53" fmla="*/ 2147483647 h 2622"/>
              <a:gd name="T54" fmla="*/ 2147483647 w 2622"/>
              <a:gd name="T55" fmla="*/ 2147483647 h 2622"/>
              <a:gd name="T56" fmla="*/ 2147483647 w 2622"/>
              <a:gd name="T57" fmla="*/ 2147483647 h 2622"/>
              <a:gd name="T58" fmla="*/ 2147483647 w 2622"/>
              <a:gd name="T59" fmla="*/ 2147483647 h 2622"/>
              <a:gd name="T60" fmla="*/ 2147483647 w 2622"/>
              <a:gd name="T61" fmla="*/ 2147483647 h 2622"/>
              <a:gd name="T62" fmla="*/ 2147483647 w 2622"/>
              <a:gd name="T63" fmla="*/ 2147483647 h 2622"/>
              <a:gd name="T64" fmla="*/ 2147483647 w 2622"/>
              <a:gd name="T65" fmla="*/ 2147483647 h 2622"/>
              <a:gd name="T66" fmla="*/ 2147483647 w 2622"/>
              <a:gd name="T67" fmla="*/ 2147483647 h 2622"/>
              <a:gd name="T68" fmla="*/ 2147483647 w 2622"/>
              <a:gd name="T69" fmla="*/ 2147483647 h 2622"/>
              <a:gd name="T70" fmla="*/ 2147483647 w 2622"/>
              <a:gd name="T71" fmla="*/ 2147483647 h 2622"/>
              <a:gd name="T72" fmla="*/ 2147483647 w 2622"/>
              <a:gd name="T73" fmla="*/ 2147483647 h 2622"/>
              <a:gd name="T74" fmla="*/ 2147483647 w 2622"/>
              <a:gd name="T75" fmla="*/ 2147483647 h 2622"/>
              <a:gd name="T76" fmla="*/ 2147483647 w 2622"/>
              <a:gd name="T77" fmla="*/ 2147483647 h 2622"/>
              <a:gd name="T78" fmla="*/ 2147483647 w 2622"/>
              <a:gd name="T79" fmla="*/ 2147483647 h 2622"/>
              <a:gd name="T80" fmla="*/ 2147483647 w 2622"/>
              <a:gd name="T81" fmla="*/ 2147483647 h 2622"/>
              <a:gd name="T82" fmla="*/ 2147483647 w 2622"/>
              <a:gd name="T83" fmla="*/ 2147483647 h 2622"/>
              <a:gd name="T84" fmla="*/ 2147483647 w 2622"/>
              <a:gd name="T85" fmla="*/ 2147483647 h 2622"/>
              <a:gd name="T86" fmla="*/ 2147483647 w 2622"/>
              <a:gd name="T87" fmla="*/ 2147483647 h 2622"/>
              <a:gd name="T88" fmla="*/ 2147483647 w 2622"/>
              <a:gd name="T89" fmla="*/ 2147483647 h 2622"/>
              <a:gd name="T90" fmla="*/ 2147483647 w 2622"/>
              <a:gd name="T91" fmla="*/ 2147483647 h 2622"/>
              <a:gd name="T92" fmla="*/ 2147483647 w 2622"/>
              <a:gd name="T93" fmla="*/ 2147483647 h 2622"/>
              <a:gd name="T94" fmla="*/ 2147483647 w 2622"/>
              <a:gd name="T95" fmla="*/ 2147483647 h 2622"/>
              <a:gd name="T96" fmla="*/ 2147483647 w 2622"/>
              <a:gd name="T97" fmla="*/ 2147483647 h 2622"/>
              <a:gd name="T98" fmla="*/ 2147483647 w 2622"/>
              <a:gd name="T99" fmla="*/ 2147483647 h 2622"/>
              <a:gd name="T100" fmla="*/ 2147483647 w 2622"/>
              <a:gd name="T101" fmla="*/ 2147483647 h 2622"/>
              <a:gd name="T102" fmla="*/ 2147483647 w 2622"/>
              <a:gd name="T103" fmla="*/ 2147483647 h 2622"/>
              <a:gd name="T104" fmla="*/ 2147483647 w 2622"/>
              <a:gd name="T105" fmla="*/ 2147483647 h 2622"/>
              <a:gd name="T106" fmla="*/ 2147483647 w 2622"/>
              <a:gd name="T107" fmla="*/ 2147483647 h 262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622"/>
              <a:gd name="T163" fmla="*/ 0 h 2622"/>
              <a:gd name="T164" fmla="*/ 2622 w 2622"/>
              <a:gd name="T165" fmla="*/ 2622 h 262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622" h="2622">
                <a:moveTo>
                  <a:pt x="2622" y="1382"/>
                </a:moveTo>
                <a:lnTo>
                  <a:pt x="2622" y="1240"/>
                </a:lnTo>
                <a:lnTo>
                  <a:pt x="2520" y="1240"/>
                </a:lnTo>
                <a:lnTo>
                  <a:pt x="2516" y="1196"/>
                </a:lnTo>
                <a:lnTo>
                  <a:pt x="2512" y="1152"/>
                </a:lnTo>
                <a:lnTo>
                  <a:pt x="2506" y="1110"/>
                </a:lnTo>
                <a:lnTo>
                  <a:pt x="2498" y="1068"/>
                </a:lnTo>
                <a:lnTo>
                  <a:pt x="2596" y="1040"/>
                </a:lnTo>
                <a:lnTo>
                  <a:pt x="2560" y="904"/>
                </a:lnTo>
                <a:lnTo>
                  <a:pt x="2460" y="930"/>
                </a:lnTo>
                <a:lnTo>
                  <a:pt x="2446" y="888"/>
                </a:lnTo>
                <a:lnTo>
                  <a:pt x="2430" y="848"/>
                </a:lnTo>
                <a:lnTo>
                  <a:pt x="2412" y="808"/>
                </a:lnTo>
                <a:lnTo>
                  <a:pt x="2394" y="768"/>
                </a:lnTo>
                <a:lnTo>
                  <a:pt x="2482" y="718"/>
                </a:lnTo>
                <a:lnTo>
                  <a:pt x="2412" y="594"/>
                </a:lnTo>
                <a:lnTo>
                  <a:pt x="2322" y="646"/>
                </a:lnTo>
                <a:lnTo>
                  <a:pt x="2298" y="610"/>
                </a:lnTo>
                <a:lnTo>
                  <a:pt x="2272" y="574"/>
                </a:lnTo>
                <a:lnTo>
                  <a:pt x="2244" y="540"/>
                </a:lnTo>
                <a:lnTo>
                  <a:pt x="2216" y="508"/>
                </a:lnTo>
                <a:lnTo>
                  <a:pt x="2290" y="434"/>
                </a:lnTo>
                <a:lnTo>
                  <a:pt x="2188" y="334"/>
                </a:lnTo>
                <a:lnTo>
                  <a:pt x="2116" y="406"/>
                </a:lnTo>
                <a:lnTo>
                  <a:pt x="2082" y="378"/>
                </a:lnTo>
                <a:lnTo>
                  <a:pt x="2048" y="352"/>
                </a:lnTo>
                <a:lnTo>
                  <a:pt x="2014" y="326"/>
                </a:lnTo>
                <a:lnTo>
                  <a:pt x="1978" y="300"/>
                </a:lnTo>
                <a:lnTo>
                  <a:pt x="2028" y="212"/>
                </a:lnTo>
                <a:lnTo>
                  <a:pt x="1906" y="140"/>
                </a:lnTo>
                <a:lnTo>
                  <a:pt x="1854" y="230"/>
                </a:lnTo>
                <a:lnTo>
                  <a:pt x="1816" y="210"/>
                </a:lnTo>
                <a:lnTo>
                  <a:pt x="1776" y="194"/>
                </a:lnTo>
                <a:lnTo>
                  <a:pt x="1734" y="178"/>
                </a:lnTo>
                <a:lnTo>
                  <a:pt x="1694" y="162"/>
                </a:lnTo>
                <a:lnTo>
                  <a:pt x="1720" y="64"/>
                </a:lnTo>
                <a:lnTo>
                  <a:pt x="1582" y="26"/>
                </a:lnTo>
                <a:lnTo>
                  <a:pt x="1556" y="126"/>
                </a:lnTo>
                <a:lnTo>
                  <a:pt x="1514" y="118"/>
                </a:lnTo>
                <a:lnTo>
                  <a:pt x="1470" y="112"/>
                </a:lnTo>
                <a:lnTo>
                  <a:pt x="1426" y="106"/>
                </a:lnTo>
                <a:lnTo>
                  <a:pt x="1382" y="104"/>
                </a:lnTo>
                <a:lnTo>
                  <a:pt x="1382" y="0"/>
                </a:lnTo>
                <a:lnTo>
                  <a:pt x="1240" y="0"/>
                </a:lnTo>
                <a:lnTo>
                  <a:pt x="1240" y="104"/>
                </a:lnTo>
                <a:lnTo>
                  <a:pt x="1196" y="106"/>
                </a:lnTo>
                <a:lnTo>
                  <a:pt x="1154" y="112"/>
                </a:lnTo>
                <a:lnTo>
                  <a:pt x="1110" y="118"/>
                </a:lnTo>
                <a:lnTo>
                  <a:pt x="1068" y="126"/>
                </a:lnTo>
                <a:lnTo>
                  <a:pt x="1042" y="26"/>
                </a:lnTo>
                <a:lnTo>
                  <a:pt x="904" y="64"/>
                </a:lnTo>
                <a:lnTo>
                  <a:pt x="930" y="162"/>
                </a:lnTo>
                <a:lnTo>
                  <a:pt x="890" y="178"/>
                </a:lnTo>
                <a:lnTo>
                  <a:pt x="848" y="194"/>
                </a:lnTo>
                <a:lnTo>
                  <a:pt x="808" y="210"/>
                </a:lnTo>
                <a:lnTo>
                  <a:pt x="770" y="230"/>
                </a:lnTo>
                <a:lnTo>
                  <a:pt x="718" y="140"/>
                </a:lnTo>
                <a:lnTo>
                  <a:pt x="594" y="212"/>
                </a:lnTo>
                <a:lnTo>
                  <a:pt x="646" y="300"/>
                </a:lnTo>
                <a:lnTo>
                  <a:pt x="610" y="326"/>
                </a:lnTo>
                <a:lnTo>
                  <a:pt x="576" y="352"/>
                </a:lnTo>
                <a:lnTo>
                  <a:pt x="542" y="378"/>
                </a:lnTo>
                <a:lnTo>
                  <a:pt x="508" y="406"/>
                </a:lnTo>
                <a:lnTo>
                  <a:pt x="436" y="334"/>
                </a:lnTo>
                <a:lnTo>
                  <a:pt x="334" y="434"/>
                </a:lnTo>
                <a:lnTo>
                  <a:pt x="408" y="508"/>
                </a:lnTo>
                <a:lnTo>
                  <a:pt x="378" y="540"/>
                </a:lnTo>
                <a:lnTo>
                  <a:pt x="352" y="574"/>
                </a:lnTo>
                <a:lnTo>
                  <a:pt x="326" y="610"/>
                </a:lnTo>
                <a:lnTo>
                  <a:pt x="302" y="646"/>
                </a:lnTo>
                <a:lnTo>
                  <a:pt x="212" y="594"/>
                </a:lnTo>
                <a:lnTo>
                  <a:pt x="140" y="718"/>
                </a:lnTo>
                <a:lnTo>
                  <a:pt x="230" y="768"/>
                </a:lnTo>
                <a:lnTo>
                  <a:pt x="212" y="808"/>
                </a:lnTo>
                <a:lnTo>
                  <a:pt x="194" y="848"/>
                </a:lnTo>
                <a:lnTo>
                  <a:pt x="178" y="888"/>
                </a:lnTo>
                <a:lnTo>
                  <a:pt x="164" y="930"/>
                </a:lnTo>
                <a:lnTo>
                  <a:pt x="64" y="904"/>
                </a:lnTo>
                <a:lnTo>
                  <a:pt x="26" y="1040"/>
                </a:lnTo>
                <a:lnTo>
                  <a:pt x="126" y="1068"/>
                </a:lnTo>
                <a:lnTo>
                  <a:pt x="118" y="1110"/>
                </a:lnTo>
                <a:lnTo>
                  <a:pt x="112" y="1152"/>
                </a:lnTo>
                <a:lnTo>
                  <a:pt x="108" y="1196"/>
                </a:lnTo>
                <a:lnTo>
                  <a:pt x="104" y="1240"/>
                </a:lnTo>
                <a:lnTo>
                  <a:pt x="0" y="1240"/>
                </a:lnTo>
                <a:lnTo>
                  <a:pt x="0" y="1382"/>
                </a:lnTo>
                <a:lnTo>
                  <a:pt x="104" y="1382"/>
                </a:lnTo>
                <a:lnTo>
                  <a:pt x="108" y="1426"/>
                </a:lnTo>
                <a:lnTo>
                  <a:pt x="112" y="1470"/>
                </a:lnTo>
                <a:lnTo>
                  <a:pt x="118" y="1512"/>
                </a:lnTo>
                <a:lnTo>
                  <a:pt x="126" y="1556"/>
                </a:lnTo>
                <a:lnTo>
                  <a:pt x="26" y="1582"/>
                </a:lnTo>
                <a:lnTo>
                  <a:pt x="64" y="1720"/>
                </a:lnTo>
                <a:lnTo>
                  <a:pt x="164" y="1692"/>
                </a:lnTo>
                <a:lnTo>
                  <a:pt x="178" y="1734"/>
                </a:lnTo>
                <a:lnTo>
                  <a:pt x="194" y="1774"/>
                </a:lnTo>
                <a:lnTo>
                  <a:pt x="212" y="1814"/>
                </a:lnTo>
                <a:lnTo>
                  <a:pt x="230" y="1854"/>
                </a:lnTo>
                <a:lnTo>
                  <a:pt x="140" y="1906"/>
                </a:lnTo>
                <a:lnTo>
                  <a:pt x="212" y="2028"/>
                </a:lnTo>
                <a:lnTo>
                  <a:pt x="302" y="1978"/>
                </a:lnTo>
                <a:lnTo>
                  <a:pt x="326" y="2014"/>
                </a:lnTo>
                <a:lnTo>
                  <a:pt x="352" y="2048"/>
                </a:lnTo>
                <a:lnTo>
                  <a:pt x="378" y="2082"/>
                </a:lnTo>
                <a:lnTo>
                  <a:pt x="408" y="2116"/>
                </a:lnTo>
                <a:lnTo>
                  <a:pt x="334" y="2188"/>
                </a:lnTo>
                <a:lnTo>
                  <a:pt x="436" y="2288"/>
                </a:lnTo>
                <a:lnTo>
                  <a:pt x="508" y="2216"/>
                </a:lnTo>
                <a:lnTo>
                  <a:pt x="542" y="2244"/>
                </a:lnTo>
                <a:lnTo>
                  <a:pt x="576" y="2272"/>
                </a:lnTo>
                <a:lnTo>
                  <a:pt x="610" y="2298"/>
                </a:lnTo>
                <a:lnTo>
                  <a:pt x="646" y="2322"/>
                </a:lnTo>
                <a:lnTo>
                  <a:pt x="594" y="2412"/>
                </a:lnTo>
                <a:lnTo>
                  <a:pt x="718" y="2482"/>
                </a:lnTo>
                <a:lnTo>
                  <a:pt x="770" y="2394"/>
                </a:lnTo>
                <a:lnTo>
                  <a:pt x="808" y="2412"/>
                </a:lnTo>
                <a:lnTo>
                  <a:pt x="848" y="2430"/>
                </a:lnTo>
                <a:lnTo>
                  <a:pt x="890" y="2446"/>
                </a:lnTo>
                <a:lnTo>
                  <a:pt x="930" y="2460"/>
                </a:lnTo>
                <a:lnTo>
                  <a:pt x="904" y="2560"/>
                </a:lnTo>
                <a:lnTo>
                  <a:pt x="1042" y="2596"/>
                </a:lnTo>
                <a:lnTo>
                  <a:pt x="1068" y="2498"/>
                </a:lnTo>
                <a:lnTo>
                  <a:pt x="1110" y="2504"/>
                </a:lnTo>
                <a:lnTo>
                  <a:pt x="1154" y="2512"/>
                </a:lnTo>
                <a:lnTo>
                  <a:pt x="1196" y="2516"/>
                </a:lnTo>
                <a:lnTo>
                  <a:pt x="1240" y="2520"/>
                </a:lnTo>
                <a:lnTo>
                  <a:pt x="1240" y="2622"/>
                </a:lnTo>
                <a:lnTo>
                  <a:pt x="1382" y="2622"/>
                </a:lnTo>
                <a:lnTo>
                  <a:pt x="1382" y="2520"/>
                </a:lnTo>
                <a:lnTo>
                  <a:pt x="1426" y="2516"/>
                </a:lnTo>
                <a:lnTo>
                  <a:pt x="1470" y="2512"/>
                </a:lnTo>
                <a:lnTo>
                  <a:pt x="1514" y="2504"/>
                </a:lnTo>
                <a:lnTo>
                  <a:pt x="1556" y="2498"/>
                </a:lnTo>
                <a:lnTo>
                  <a:pt x="1582" y="2596"/>
                </a:lnTo>
                <a:lnTo>
                  <a:pt x="1720" y="2560"/>
                </a:lnTo>
                <a:lnTo>
                  <a:pt x="1694" y="2460"/>
                </a:lnTo>
                <a:lnTo>
                  <a:pt x="1734" y="2446"/>
                </a:lnTo>
                <a:lnTo>
                  <a:pt x="1776" y="2430"/>
                </a:lnTo>
                <a:lnTo>
                  <a:pt x="1816" y="2412"/>
                </a:lnTo>
                <a:lnTo>
                  <a:pt x="1854" y="2394"/>
                </a:lnTo>
                <a:lnTo>
                  <a:pt x="1906" y="2482"/>
                </a:lnTo>
                <a:lnTo>
                  <a:pt x="2028" y="2412"/>
                </a:lnTo>
                <a:lnTo>
                  <a:pt x="1978" y="2322"/>
                </a:lnTo>
                <a:lnTo>
                  <a:pt x="2014" y="2298"/>
                </a:lnTo>
                <a:lnTo>
                  <a:pt x="2048" y="2272"/>
                </a:lnTo>
                <a:lnTo>
                  <a:pt x="2082" y="2244"/>
                </a:lnTo>
                <a:lnTo>
                  <a:pt x="2116" y="2216"/>
                </a:lnTo>
                <a:lnTo>
                  <a:pt x="2188" y="2288"/>
                </a:lnTo>
                <a:lnTo>
                  <a:pt x="2290" y="2188"/>
                </a:lnTo>
                <a:lnTo>
                  <a:pt x="2216" y="2116"/>
                </a:lnTo>
                <a:lnTo>
                  <a:pt x="2244" y="2082"/>
                </a:lnTo>
                <a:lnTo>
                  <a:pt x="2272" y="2048"/>
                </a:lnTo>
                <a:lnTo>
                  <a:pt x="2298" y="2014"/>
                </a:lnTo>
                <a:lnTo>
                  <a:pt x="2322" y="1978"/>
                </a:lnTo>
                <a:lnTo>
                  <a:pt x="2412" y="2028"/>
                </a:lnTo>
                <a:lnTo>
                  <a:pt x="2482" y="1906"/>
                </a:lnTo>
                <a:lnTo>
                  <a:pt x="2394" y="1854"/>
                </a:lnTo>
                <a:lnTo>
                  <a:pt x="2412" y="1814"/>
                </a:lnTo>
                <a:lnTo>
                  <a:pt x="2430" y="1774"/>
                </a:lnTo>
                <a:lnTo>
                  <a:pt x="2446" y="1734"/>
                </a:lnTo>
                <a:lnTo>
                  <a:pt x="2460" y="1692"/>
                </a:lnTo>
                <a:lnTo>
                  <a:pt x="2560" y="1720"/>
                </a:lnTo>
                <a:lnTo>
                  <a:pt x="2596" y="1582"/>
                </a:lnTo>
                <a:lnTo>
                  <a:pt x="2498" y="1556"/>
                </a:lnTo>
                <a:lnTo>
                  <a:pt x="2506" y="1512"/>
                </a:lnTo>
                <a:lnTo>
                  <a:pt x="2512" y="1470"/>
                </a:lnTo>
                <a:lnTo>
                  <a:pt x="2516" y="1426"/>
                </a:lnTo>
                <a:lnTo>
                  <a:pt x="2520" y="1382"/>
                </a:lnTo>
                <a:lnTo>
                  <a:pt x="2622" y="1382"/>
                </a:lnTo>
                <a:close/>
                <a:moveTo>
                  <a:pt x="1312" y="2420"/>
                </a:moveTo>
                <a:lnTo>
                  <a:pt x="1312" y="2420"/>
                </a:lnTo>
                <a:lnTo>
                  <a:pt x="1254" y="2420"/>
                </a:lnTo>
                <a:lnTo>
                  <a:pt x="1198" y="2416"/>
                </a:lnTo>
                <a:lnTo>
                  <a:pt x="1142" y="2408"/>
                </a:lnTo>
                <a:lnTo>
                  <a:pt x="1088" y="2398"/>
                </a:lnTo>
                <a:lnTo>
                  <a:pt x="1034" y="2386"/>
                </a:lnTo>
                <a:lnTo>
                  <a:pt x="982" y="2370"/>
                </a:lnTo>
                <a:lnTo>
                  <a:pt x="930" y="2354"/>
                </a:lnTo>
                <a:lnTo>
                  <a:pt x="880" y="2334"/>
                </a:lnTo>
                <a:lnTo>
                  <a:pt x="830" y="2312"/>
                </a:lnTo>
                <a:lnTo>
                  <a:pt x="782" y="2286"/>
                </a:lnTo>
                <a:lnTo>
                  <a:pt x="736" y="2260"/>
                </a:lnTo>
                <a:lnTo>
                  <a:pt x="692" y="2232"/>
                </a:lnTo>
                <a:lnTo>
                  <a:pt x="648" y="2200"/>
                </a:lnTo>
                <a:lnTo>
                  <a:pt x="606" y="2168"/>
                </a:lnTo>
                <a:lnTo>
                  <a:pt x="566" y="2132"/>
                </a:lnTo>
                <a:lnTo>
                  <a:pt x="528" y="2096"/>
                </a:lnTo>
                <a:lnTo>
                  <a:pt x="490" y="2058"/>
                </a:lnTo>
                <a:lnTo>
                  <a:pt x="456" y="2018"/>
                </a:lnTo>
                <a:lnTo>
                  <a:pt x="422" y="1976"/>
                </a:lnTo>
                <a:lnTo>
                  <a:pt x="392" y="1932"/>
                </a:lnTo>
                <a:lnTo>
                  <a:pt x="362" y="1886"/>
                </a:lnTo>
                <a:lnTo>
                  <a:pt x="336" y="1840"/>
                </a:lnTo>
                <a:lnTo>
                  <a:pt x="312" y="1792"/>
                </a:lnTo>
                <a:lnTo>
                  <a:pt x="290" y="1744"/>
                </a:lnTo>
                <a:lnTo>
                  <a:pt x="270" y="1692"/>
                </a:lnTo>
                <a:lnTo>
                  <a:pt x="252" y="1642"/>
                </a:lnTo>
                <a:lnTo>
                  <a:pt x="238" y="1588"/>
                </a:lnTo>
                <a:lnTo>
                  <a:pt x="224" y="1534"/>
                </a:lnTo>
                <a:lnTo>
                  <a:pt x="216" y="1480"/>
                </a:lnTo>
                <a:lnTo>
                  <a:pt x="208" y="1424"/>
                </a:lnTo>
                <a:lnTo>
                  <a:pt x="204" y="1368"/>
                </a:lnTo>
                <a:lnTo>
                  <a:pt x="202" y="1312"/>
                </a:lnTo>
                <a:lnTo>
                  <a:pt x="204" y="1254"/>
                </a:lnTo>
                <a:lnTo>
                  <a:pt x="208" y="1198"/>
                </a:lnTo>
                <a:lnTo>
                  <a:pt x="216" y="1142"/>
                </a:lnTo>
                <a:lnTo>
                  <a:pt x="224" y="1088"/>
                </a:lnTo>
                <a:lnTo>
                  <a:pt x="238" y="1034"/>
                </a:lnTo>
                <a:lnTo>
                  <a:pt x="252" y="982"/>
                </a:lnTo>
                <a:lnTo>
                  <a:pt x="270" y="930"/>
                </a:lnTo>
                <a:lnTo>
                  <a:pt x="290" y="880"/>
                </a:lnTo>
                <a:lnTo>
                  <a:pt x="312" y="830"/>
                </a:lnTo>
                <a:lnTo>
                  <a:pt x="336" y="782"/>
                </a:lnTo>
                <a:lnTo>
                  <a:pt x="362" y="736"/>
                </a:lnTo>
                <a:lnTo>
                  <a:pt x="392" y="692"/>
                </a:lnTo>
                <a:lnTo>
                  <a:pt x="422" y="648"/>
                </a:lnTo>
                <a:lnTo>
                  <a:pt x="456" y="606"/>
                </a:lnTo>
                <a:lnTo>
                  <a:pt x="490" y="566"/>
                </a:lnTo>
                <a:lnTo>
                  <a:pt x="528" y="526"/>
                </a:lnTo>
                <a:lnTo>
                  <a:pt x="566" y="490"/>
                </a:lnTo>
                <a:lnTo>
                  <a:pt x="606" y="456"/>
                </a:lnTo>
                <a:lnTo>
                  <a:pt x="648" y="422"/>
                </a:lnTo>
                <a:lnTo>
                  <a:pt x="692" y="392"/>
                </a:lnTo>
                <a:lnTo>
                  <a:pt x="736" y="362"/>
                </a:lnTo>
                <a:lnTo>
                  <a:pt x="782" y="336"/>
                </a:lnTo>
                <a:lnTo>
                  <a:pt x="830" y="312"/>
                </a:lnTo>
                <a:lnTo>
                  <a:pt x="880" y="290"/>
                </a:lnTo>
                <a:lnTo>
                  <a:pt x="930" y="270"/>
                </a:lnTo>
                <a:lnTo>
                  <a:pt x="982" y="252"/>
                </a:lnTo>
                <a:lnTo>
                  <a:pt x="1034" y="236"/>
                </a:lnTo>
                <a:lnTo>
                  <a:pt x="1088" y="224"/>
                </a:lnTo>
                <a:lnTo>
                  <a:pt x="1142" y="214"/>
                </a:lnTo>
                <a:lnTo>
                  <a:pt x="1198" y="208"/>
                </a:lnTo>
                <a:lnTo>
                  <a:pt x="1254" y="204"/>
                </a:lnTo>
                <a:lnTo>
                  <a:pt x="1312" y="202"/>
                </a:lnTo>
                <a:lnTo>
                  <a:pt x="1368" y="204"/>
                </a:lnTo>
                <a:lnTo>
                  <a:pt x="1426" y="208"/>
                </a:lnTo>
                <a:lnTo>
                  <a:pt x="1480" y="214"/>
                </a:lnTo>
                <a:lnTo>
                  <a:pt x="1536" y="224"/>
                </a:lnTo>
                <a:lnTo>
                  <a:pt x="1588" y="236"/>
                </a:lnTo>
                <a:lnTo>
                  <a:pt x="1642" y="252"/>
                </a:lnTo>
                <a:lnTo>
                  <a:pt x="1694" y="270"/>
                </a:lnTo>
                <a:lnTo>
                  <a:pt x="1744" y="290"/>
                </a:lnTo>
                <a:lnTo>
                  <a:pt x="1792" y="312"/>
                </a:lnTo>
                <a:lnTo>
                  <a:pt x="1840" y="336"/>
                </a:lnTo>
                <a:lnTo>
                  <a:pt x="1886" y="362"/>
                </a:lnTo>
                <a:lnTo>
                  <a:pt x="1932" y="392"/>
                </a:lnTo>
                <a:lnTo>
                  <a:pt x="1976" y="422"/>
                </a:lnTo>
                <a:lnTo>
                  <a:pt x="2018" y="456"/>
                </a:lnTo>
                <a:lnTo>
                  <a:pt x="2058" y="490"/>
                </a:lnTo>
                <a:lnTo>
                  <a:pt x="2096" y="526"/>
                </a:lnTo>
                <a:lnTo>
                  <a:pt x="2132" y="566"/>
                </a:lnTo>
                <a:lnTo>
                  <a:pt x="2168" y="606"/>
                </a:lnTo>
                <a:lnTo>
                  <a:pt x="2200" y="648"/>
                </a:lnTo>
                <a:lnTo>
                  <a:pt x="2232" y="692"/>
                </a:lnTo>
                <a:lnTo>
                  <a:pt x="2260" y="736"/>
                </a:lnTo>
                <a:lnTo>
                  <a:pt x="2288" y="782"/>
                </a:lnTo>
                <a:lnTo>
                  <a:pt x="2312" y="830"/>
                </a:lnTo>
                <a:lnTo>
                  <a:pt x="2334" y="880"/>
                </a:lnTo>
                <a:lnTo>
                  <a:pt x="2354" y="930"/>
                </a:lnTo>
                <a:lnTo>
                  <a:pt x="2372" y="982"/>
                </a:lnTo>
                <a:lnTo>
                  <a:pt x="2386" y="1034"/>
                </a:lnTo>
                <a:lnTo>
                  <a:pt x="2398" y="1088"/>
                </a:lnTo>
                <a:lnTo>
                  <a:pt x="2408" y="1142"/>
                </a:lnTo>
                <a:lnTo>
                  <a:pt x="2416" y="1198"/>
                </a:lnTo>
                <a:lnTo>
                  <a:pt x="2420" y="1254"/>
                </a:lnTo>
                <a:lnTo>
                  <a:pt x="2422" y="1312"/>
                </a:lnTo>
                <a:lnTo>
                  <a:pt x="2420" y="1368"/>
                </a:lnTo>
                <a:lnTo>
                  <a:pt x="2416" y="1424"/>
                </a:lnTo>
                <a:lnTo>
                  <a:pt x="2408" y="1480"/>
                </a:lnTo>
                <a:lnTo>
                  <a:pt x="2398" y="1534"/>
                </a:lnTo>
                <a:lnTo>
                  <a:pt x="2386" y="1588"/>
                </a:lnTo>
                <a:lnTo>
                  <a:pt x="2372" y="1642"/>
                </a:lnTo>
                <a:lnTo>
                  <a:pt x="2354" y="1692"/>
                </a:lnTo>
                <a:lnTo>
                  <a:pt x="2334" y="1744"/>
                </a:lnTo>
                <a:lnTo>
                  <a:pt x="2312" y="1792"/>
                </a:lnTo>
                <a:lnTo>
                  <a:pt x="2288" y="1840"/>
                </a:lnTo>
                <a:lnTo>
                  <a:pt x="2260" y="1886"/>
                </a:lnTo>
                <a:lnTo>
                  <a:pt x="2232" y="1932"/>
                </a:lnTo>
                <a:lnTo>
                  <a:pt x="2200" y="1976"/>
                </a:lnTo>
                <a:lnTo>
                  <a:pt x="2168" y="2018"/>
                </a:lnTo>
                <a:lnTo>
                  <a:pt x="2132" y="2058"/>
                </a:lnTo>
                <a:lnTo>
                  <a:pt x="2096" y="2096"/>
                </a:lnTo>
                <a:lnTo>
                  <a:pt x="2058" y="2132"/>
                </a:lnTo>
                <a:lnTo>
                  <a:pt x="2018" y="2168"/>
                </a:lnTo>
                <a:lnTo>
                  <a:pt x="1976" y="2200"/>
                </a:lnTo>
                <a:lnTo>
                  <a:pt x="1932" y="2232"/>
                </a:lnTo>
                <a:lnTo>
                  <a:pt x="1886" y="2260"/>
                </a:lnTo>
                <a:lnTo>
                  <a:pt x="1840" y="2286"/>
                </a:lnTo>
                <a:lnTo>
                  <a:pt x="1792" y="2312"/>
                </a:lnTo>
                <a:lnTo>
                  <a:pt x="1744" y="2334"/>
                </a:lnTo>
                <a:lnTo>
                  <a:pt x="1694" y="2354"/>
                </a:lnTo>
                <a:lnTo>
                  <a:pt x="1642" y="2370"/>
                </a:lnTo>
                <a:lnTo>
                  <a:pt x="1588" y="2386"/>
                </a:lnTo>
                <a:lnTo>
                  <a:pt x="1536" y="2398"/>
                </a:lnTo>
                <a:lnTo>
                  <a:pt x="1480" y="2408"/>
                </a:lnTo>
                <a:lnTo>
                  <a:pt x="1426" y="2416"/>
                </a:lnTo>
                <a:lnTo>
                  <a:pt x="1368" y="2420"/>
                </a:lnTo>
                <a:lnTo>
                  <a:pt x="1312" y="2420"/>
                </a:lnTo>
                <a:close/>
              </a:path>
            </a:pathLst>
          </a:custGeom>
          <a:solidFill>
            <a:schemeClr val="tx1">
              <a:lumMod val="85000"/>
              <a:lumOff val="15000"/>
            </a:schemeClr>
          </a:solidFill>
          <a:ln>
            <a:noFill/>
          </a:ln>
          <a:effectLst>
            <a:innerShdw blurRad="63500" dist="25400" dir="12240000">
              <a:prstClr val="black">
                <a:alpha val="52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85000"/>
                  <a:lumOff val="15000"/>
                </a:schemeClr>
              </a:solidFill>
            </a:endParaRPr>
          </a:p>
        </p:txBody>
      </p:sp>
      <p:sp>
        <p:nvSpPr>
          <p:cNvPr id="89" name="Freeform 675"/>
          <p:cNvSpPr>
            <a:spLocks noEditPoints="1"/>
          </p:cNvSpPr>
          <p:nvPr/>
        </p:nvSpPr>
        <p:spPr bwMode="auto">
          <a:xfrm rot="8288747">
            <a:off x="4934866" y="2766081"/>
            <a:ext cx="1194828" cy="1194828"/>
          </a:xfrm>
          <a:custGeom>
            <a:avLst/>
            <a:gdLst>
              <a:gd name="T0" fmla="*/ 2147483647 w 2622"/>
              <a:gd name="T1" fmla="*/ 2147483647 h 2622"/>
              <a:gd name="T2" fmla="*/ 2147483647 w 2622"/>
              <a:gd name="T3" fmla="*/ 2147483647 h 2622"/>
              <a:gd name="T4" fmla="*/ 2147483647 w 2622"/>
              <a:gd name="T5" fmla="*/ 2147483647 h 2622"/>
              <a:gd name="T6" fmla="*/ 2147483647 w 2622"/>
              <a:gd name="T7" fmla="*/ 2147483647 h 2622"/>
              <a:gd name="T8" fmla="*/ 2147483647 w 2622"/>
              <a:gd name="T9" fmla="*/ 2147483647 h 2622"/>
              <a:gd name="T10" fmla="*/ 2147483647 w 2622"/>
              <a:gd name="T11" fmla="*/ 2147483647 h 2622"/>
              <a:gd name="T12" fmla="*/ 2147483647 w 2622"/>
              <a:gd name="T13" fmla="*/ 2147483647 h 2622"/>
              <a:gd name="T14" fmla="*/ 2147483647 w 2622"/>
              <a:gd name="T15" fmla="*/ 2147483647 h 2622"/>
              <a:gd name="T16" fmla="*/ 2147483647 w 2622"/>
              <a:gd name="T17" fmla="*/ 2147483647 h 2622"/>
              <a:gd name="T18" fmla="*/ 2147483647 w 2622"/>
              <a:gd name="T19" fmla="*/ 2147483647 h 2622"/>
              <a:gd name="T20" fmla="*/ 2147483647 w 2622"/>
              <a:gd name="T21" fmla="*/ 2147483647 h 2622"/>
              <a:gd name="T22" fmla="*/ 2147483647 w 2622"/>
              <a:gd name="T23" fmla="*/ 2147483647 h 2622"/>
              <a:gd name="T24" fmla="*/ 2147483647 w 2622"/>
              <a:gd name="T25" fmla="*/ 2147483647 h 2622"/>
              <a:gd name="T26" fmla="*/ 2147483647 w 2622"/>
              <a:gd name="T27" fmla="*/ 2147483647 h 2622"/>
              <a:gd name="T28" fmla="*/ 2147483647 w 2622"/>
              <a:gd name="T29" fmla="*/ 2147483647 h 2622"/>
              <a:gd name="T30" fmla="*/ 2147483647 w 2622"/>
              <a:gd name="T31" fmla="*/ 2147483647 h 2622"/>
              <a:gd name="T32" fmla="*/ 2147483647 w 2622"/>
              <a:gd name="T33" fmla="*/ 2147483647 h 2622"/>
              <a:gd name="T34" fmla="*/ 2147483647 w 2622"/>
              <a:gd name="T35" fmla="*/ 2147483647 h 2622"/>
              <a:gd name="T36" fmla="*/ 2147483647 w 2622"/>
              <a:gd name="T37" fmla="*/ 2147483647 h 2622"/>
              <a:gd name="T38" fmla="*/ 2147483647 w 2622"/>
              <a:gd name="T39" fmla="*/ 2147483647 h 2622"/>
              <a:gd name="T40" fmla="*/ 2147483647 w 2622"/>
              <a:gd name="T41" fmla="*/ 2147483647 h 2622"/>
              <a:gd name="T42" fmla="*/ 2147483647 w 2622"/>
              <a:gd name="T43" fmla="*/ 2147483647 h 2622"/>
              <a:gd name="T44" fmla="*/ 2147483647 w 2622"/>
              <a:gd name="T45" fmla="*/ 2147483647 h 2622"/>
              <a:gd name="T46" fmla="*/ 2147483647 w 2622"/>
              <a:gd name="T47" fmla="*/ 2147483647 h 2622"/>
              <a:gd name="T48" fmla="*/ 2147483647 w 2622"/>
              <a:gd name="T49" fmla="*/ 2147483647 h 2622"/>
              <a:gd name="T50" fmla="*/ 2147483647 w 2622"/>
              <a:gd name="T51" fmla="*/ 2147483647 h 2622"/>
              <a:gd name="T52" fmla="*/ 2147483647 w 2622"/>
              <a:gd name="T53" fmla="*/ 2147483647 h 2622"/>
              <a:gd name="T54" fmla="*/ 2147483647 w 2622"/>
              <a:gd name="T55" fmla="*/ 2147483647 h 2622"/>
              <a:gd name="T56" fmla="*/ 2147483647 w 2622"/>
              <a:gd name="T57" fmla="*/ 2147483647 h 2622"/>
              <a:gd name="T58" fmla="*/ 2147483647 w 2622"/>
              <a:gd name="T59" fmla="*/ 2147483647 h 2622"/>
              <a:gd name="T60" fmla="*/ 2147483647 w 2622"/>
              <a:gd name="T61" fmla="*/ 2147483647 h 2622"/>
              <a:gd name="T62" fmla="*/ 2147483647 w 2622"/>
              <a:gd name="T63" fmla="*/ 2147483647 h 2622"/>
              <a:gd name="T64" fmla="*/ 2147483647 w 2622"/>
              <a:gd name="T65" fmla="*/ 2147483647 h 2622"/>
              <a:gd name="T66" fmla="*/ 2147483647 w 2622"/>
              <a:gd name="T67" fmla="*/ 2147483647 h 2622"/>
              <a:gd name="T68" fmla="*/ 2147483647 w 2622"/>
              <a:gd name="T69" fmla="*/ 2147483647 h 2622"/>
              <a:gd name="T70" fmla="*/ 2147483647 w 2622"/>
              <a:gd name="T71" fmla="*/ 2147483647 h 2622"/>
              <a:gd name="T72" fmla="*/ 2147483647 w 2622"/>
              <a:gd name="T73" fmla="*/ 2147483647 h 2622"/>
              <a:gd name="T74" fmla="*/ 2147483647 w 2622"/>
              <a:gd name="T75" fmla="*/ 2147483647 h 2622"/>
              <a:gd name="T76" fmla="*/ 2147483647 w 2622"/>
              <a:gd name="T77" fmla="*/ 2147483647 h 2622"/>
              <a:gd name="T78" fmla="*/ 2147483647 w 2622"/>
              <a:gd name="T79" fmla="*/ 2147483647 h 2622"/>
              <a:gd name="T80" fmla="*/ 2147483647 w 2622"/>
              <a:gd name="T81" fmla="*/ 2147483647 h 2622"/>
              <a:gd name="T82" fmla="*/ 2147483647 w 2622"/>
              <a:gd name="T83" fmla="*/ 2147483647 h 2622"/>
              <a:gd name="T84" fmla="*/ 2147483647 w 2622"/>
              <a:gd name="T85" fmla="*/ 2147483647 h 2622"/>
              <a:gd name="T86" fmla="*/ 2147483647 w 2622"/>
              <a:gd name="T87" fmla="*/ 2147483647 h 2622"/>
              <a:gd name="T88" fmla="*/ 2147483647 w 2622"/>
              <a:gd name="T89" fmla="*/ 2147483647 h 2622"/>
              <a:gd name="T90" fmla="*/ 2147483647 w 2622"/>
              <a:gd name="T91" fmla="*/ 2147483647 h 2622"/>
              <a:gd name="T92" fmla="*/ 2147483647 w 2622"/>
              <a:gd name="T93" fmla="*/ 2147483647 h 2622"/>
              <a:gd name="T94" fmla="*/ 2147483647 w 2622"/>
              <a:gd name="T95" fmla="*/ 2147483647 h 2622"/>
              <a:gd name="T96" fmla="*/ 2147483647 w 2622"/>
              <a:gd name="T97" fmla="*/ 2147483647 h 2622"/>
              <a:gd name="T98" fmla="*/ 2147483647 w 2622"/>
              <a:gd name="T99" fmla="*/ 2147483647 h 2622"/>
              <a:gd name="T100" fmla="*/ 2147483647 w 2622"/>
              <a:gd name="T101" fmla="*/ 2147483647 h 2622"/>
              <a:gd name="T102" fmla="*/ 2147483647 w 2622"/>
              <a:gd name="T103" fmla="*/ 2147483647 h 2622"/>
              <a:gd name="T104" fmla="*/ 2147483647 w 2622"/>
              <a:gd name="T105" fmla="*/ 2147483647 h 2622"/>
              <a:gd name="T106" fmla="*/ 2147483647 w 2622"/>
              <a:gd name="T107" fmla="*/ 2147483647 h 262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622"/>
              <a:gd name="T163" fmla="*/ 0 h 2622"/>
              <a:gd name="T164" fmla="*/ 2622 w 2622"/>
              <a:gd name="T165" fmla="*/ 2622 h 262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622" h="2622">
                <a:moveTo>
                  <a:pt x="2622" y="1382"/>
                </a:moveTo>
                <a:lnTo>
                  <a:pt x="2622" y="1240"/>
                </a:lnTo>
                <a:lnTo>
                  <a:pt x="2520" y="1240"/>
                </a:lnTo>
                <a:lnTo>
                  <a:pt x="2516" y="1196"/>
                </a:lnTo>
                <a:lnTo>
                  <a:pt x="2512" y="1152"/>
                </a:lnTo>
                <a:lnTo>
                  <a:pt x="2506" y="1110"/>
                </a:lnTo>
                <a:lnTo>
                  <a:pt x="2498" y="1068"/>
                </a:lnTo>
                <a:lnTo>
                  <a:pt x="2596" y="1040"/>
                </a:lnTo>
                <a:lnTo>
                  <a:pt x="2560" y="904"/>
                </a:lnTo>
                <a:lnTo>
                  <a:pt x="2460" y="930"/>
                </a:lnTo>
                <a:lnTo>
                  <a:pt x="2446" y="888"/>
                </a:lnTo>
                <a:lnTo>
                  <a:pt x="2430" y="848"/>
                </a:lnTo>
                <a:lnTo>
                  <a:pt x="2412" y="808"/>
                </a:lnTo>
                <a:lnTo>
                  <a:pt x="2394" y="768"/>
                </a:lnTo>
                <a:lnTo>
                  <a:pt x="2482" y="718"/>
                </a:lnTo>
                <a:lnTo>
                  <a:pt x="2412" y="594"/>
                </a:lnTo>
                <a:lnTo>
                  <a:pt x="2322" y="646"/>
                </a:lnTo>
                <a:lnTo>
                  <a:pt x="2298" y="610"/>
                </a:lnTo>
                <a:lnTo>
                  <a:pt x="2272" y="574"/>
                </a:lnTo>
                <a:lnTo>
                  <a:pt x="2244" y="540"/>
                </a:lnTo>
                <a:lnTo>
                  <a:pt x="2216" y="508"/>
                </a:lnTo>
                <a:lnTo>
                  <a:pt x="2290" y="434"/>
                </a:lnTo>
                <a:lnTo>
                  <a:pt x="2188" y="334"/>
                </a:lnTo>
                <a:lnTo>
                  <a:pt x="2116" y="406"/>
                </a:lnTo>
                <a:lnTo>
                  <a:pt x="2082" y="378"/>
                </a:lnTo>
                <a:lnTo>
                  <a:pt x="2048" y="352"/>
                </a:lnTo>
                <a:lnTo>
                  <a:pt x="2014" y="326"/>
                </a:lnTo>
                <a:lnTo>
                  <a:pt x="1978" y="300"/>
                </a:lnTo>
                <a:lnTo>
                  <a:pt x="2028" y="212"/>
                </a:lnTo>
                <a:lnTo>
                  <a:pt x="1906" y="140"/>
                </a:lnTo>
                <a:lnTo>
                  <a:pt x="1854" y="230"/>
                </a:lnTo>
                <a:lnTo>
                  <a:pt x="1816" y="210"/>
                </a:lnTo>
                <a:lnTo>
                  <a:pt x="1776" y="194"/>
                </a:lnTo>
                <a:lnTo>
                  <a:pt x="1734" y="178"/>
                </a:lnTo>
                <a:lnTo>
                  <a:pt x="1694" y="162"/>
                </a:lnTo>
                <a:lnTo>
                  <a:pt x="1720" y="64"/>
                </a:lnTo>
                <a:lnTo>
                  <a:pt x="1582" y="26"/>
                </a:lnTo>
                <a:lnTo>
                  <a:pt x="1556" y="126"/>
                </a:lnTo>
                <a:lnTo>
                  <a:pt x="1514" y="118"/>
                </a:lnTo>
                <a:lnTo>
                  <a:pt x="1470" y="112"/>
                </a:lnTo>
                <a:lnTo>
                  <a:pt x="1426" y="106"/>
                </a:lnTo>
                <a:lnTo>
                  <a:pt x="1382" y="104"/>
                </a:lnTo>
                <a:lnTo>
                  <a:pt x="1382" y="0"/>
                </a:lnTo>
                <a:lnTo>
                  <a:pt x="1240" y="0"/>
                </a:lnTo>
                <a:lnTo>
                  <a:pt x="1240" y="104"/>
                </a:lnTo>
                <a:lnTo>
                  <a:pt x="1196" y="106"/>
                </a:lnTo>
                <a:lnTo>
                  <a:pt x="1154" y="112"/>
                </a:lnTo>
                <a:lnTo>
                  <a:pt x="1110" y="118"/>
                </a:lnTo>
                <a:lnTo>
                  <a:pt x="1068" y="126"/>
                </a:lnTo>
                <a:lnTo>
                  <a:pt x="1042" y="26"/>
                </a:lnTo>
                <a:lnTo>
                  <a:pt x="904" y="64"/>
                </a:lnTo>
                <a:lnTo>
                  <a:pt x="930" y="162"/>
                </a:lnTo>
                <a:lnTo>
                  <a:pt x="890" y="178"/>
                </a:lnTo>
                <a:lnTo>
                  <a:pt x="848" y="194"/>
                </a:lnTo>
                <a:lnTo>
                  <a:pt x="808" y="210"/>
                </a:lnTo>
                <a:lnTo>
                  <a:pt x="770" y="230"/>
                </a:lnTo>
                <a:lnTo>
                  <a:pt x="718" y="140"/>
                </a:lnTo>
                <a:lnTo>
                  <a:pt x="594" y="212"/>
                </a:lnTo>
                <a:lnTo>
                  <a:pt x="646" y="300"/>
                </a:lnTo>
                <a:lnTo>
                  <a:pt x="610" y="326"/>
                </a:lnTo>
                <a:lnTo>
                  <a:pt x="576" y="352"/>
                </a:lnTo>
                <a:lnTo>
                  <a:pt x="542" y="378"/>
                </a:lnTo>
                <a:lnTo>
                  <a:pt x="508" y="406"/>
                </a:lnTo>
                <a:lnTo>
                  <a:pt x="436" y="334"/>
                </a:lnTo>
                <a:lnTo>
                  <a:pt x="334" y="434"/>
                </a:lnTo>
                <a:lnTo>
                  <a:pt x="408" y="508"/>
                </a:lnTo>
                <a:lnTo>
                  <a:pt x="378" y="540"/>
                </a:lnTo>
                <a:lnTo>
                  <a:pt x="352" y="574"/>
                </a:lnTo>
                <a:lnTo>
                  <a:pt x="326" y="610"/>
                </a:lnTo>
                <a:lnTo>
                  <a:pt x="302" y="646"/>
                </a:lnTo>
                <a:lnTo>
                  <a:pt x="212" y="594"/>
                </a:lnTo>
                <a:lnTo>
                  <a:pt x="140" y="718"/>
                </a:lnTo>
                <a:lnTo>
                  <a:pt x="230" y="768"/>
                </a:lnTo>
                <a:lnTo>
                  <a:pt x="212" y="808"/>
                </a:lnTo>
                <a:lnTo>
                  <a:pt x="194" y="848"/>
                </a:lnTo>
                <a:lnTo>
                  <a:pt x="178" y="888"/>
                </a:lnTo>
                <a:lnTo>
                  <a:pt x="164" y="930"/>
                </a:lnTo>
                <a:lnTo>
                  <a:pt x="64" y="904"/>
                </a:lnTo>
                <a:lnTo>
                  <a:pt x="26" y="1040"/>
                </a:lnTo>
                <a:lnTo>
                  <a:pt x="126" y="1068"/>
                </a:lnTo>
                <a:lnTo>
                  <a:pt x="118" y="1110"/>
                </a:lnTo>
                <a:lnTo>
                  <a:pt x="112" y="1152"/>
                </a:lnTo>
                <a:lnTo>
                  <a:pt x="108" y="1196"/>
                </a:lnTo>
                <a:lnTo>
                  <a:pt x="104" y="1240"/>
                </a:lnTo>
                <a:lnTo>
                  <a:pt x="0" y="1240"/>
                </a:lnTo>
                <a:lnTo>
                  <a:pt x="0" y="1382"/>
                </a:lnTo>
                <a:lnTo>
                  <a:pt x="104" y="1382"/>
                </a:lnTo>
                <a:lnTo>
                  <a:pt x="108" y="1426"/>
                </a:lnTo>
                <a:lnTo>
                  <a:pt x="112" y="1470"/>
                </a:lnTo>
                <a:lnTo>
                  <a:pt x="118" y="1512"/>
                </a:lnTo>
                <a:lnTo>
                  <a:pt x="126" y="1556"/>
                </a:lnTo>
                <a:lnTo>
                  <a:pt x="26" y="1582"/>
                </a:lnTo>
                <a:lnTo>
                  <a:pt x="64" y="1720"/>
                </a:lnTo>
                <a:lnTo>
                  <a:pt x="164" y="1692"/>
                </a:lnTo>
                <a:lnTo>
                  <a:pt x="178" y="1734"/>
                </a:lnTo>
                <a:lnTo>
                  <a:pt x="194" y="1774"/>
                </a:lnTo>
                <a:lnTo>
                  <a:pt x="212" y="1814"/>
                </a:lnTo>
                <a:lnTo>
                  <a:pt x="230" y="1854"/>
                </a:lnTo>
                <a:lnTo>
                  <a:pt x="140" y="1906"/>
                </a:lnTo>
                <a:lnTo>
                  <a:pt x="212" y="2028"/>
                </a:lnTo>
                <a:lnTo>
                  <a:pt x="302" y="1978"/>
                </a:lnTo>
                <a:lnTo>
                  <a:pt x="326" y="2014"/>
                </a:lnTo>
                <a:lnTo>
                  <a:pt x="352" y="2048"/>
                </a:lnTo>
                <a:lnTo>
                  <a:pt x="378" y="2082"/>
                </a:lnTo>
                <a:lnTo>
                  <a:pt x="408" y="2116"/>
                </a:lnTo>
                <a:lnTo>
                  <a:pt x="334" y="2188"/>
                </a:lnTo>
                <a:lnTo>
                  <a:pt x="436" y="2288"/>
                </a:lnTo>
                <a:lnTo>
                  <a:pt x="508" y="2216"/>
                </a:lnTo>
                <a:lnTo>
                  <a:pt x="542" y="2244"/>
                </a:lnTo>
                <a:lnTo>
                  <a:pt x="576" y="2272"/>
                </a:lnTo>
                <a:lnTo>
                  <a:pt x="610" y="2298"/>
                </a:lnTo>
                <a:lnTo>
                  <a:pt x="646" y="2322"/>
                </a:lnTo>
                <a:lnTo>
                  <a:pt x="594" y="2412"/>
                </a:lnTo>
                <a:lnTo>
                  <a:pt x="718" y="2482"/>
                </a:lnTo>
                <a:lnTo>
                  <a:pt x="770" y="2394"/>
                </a:lnTo>
                <a:lnTo>
                  <a:pt x="808" y="2412"/>
                </a:lnTo>
                <a:lnTo>
                  <a:pt x="848" y="2430"/>
                </a:lnTo>
                <a:lnTo>
                  <a:pt x="890" y="2446"/>
                </a:lnTo>
                <a:lnTo>
                  <a:pt x="930" y="2460"/>
                </a:lnTo>
                <a:lnTo>
                  <a:pt x="904" y="2560"/>
                </a:lnTo>
                <a:lnTo>
                  <a:pt x="1042" y="2596"/>
                </a:lnTo>
                <a:lnTo>
                  <a:pt x="1068" y="2498"/>
                </a:lnTo>
                <a:lnTo>
                  <a:pt x="1110" y="2504"/>
                </a:lnTo>
                <a:lnTo>
                  <a:pt x="1154" y="2512"/>
                </a:lnTo>
                <a:lnTo>
                  <a:pt x="1196" y="2516"/>
                </a:lnTo>
                <a:lnTo>
                  <a:pt x="1240" y="2520"/>
                </a:lnTo>
                <a:lnTo>
                  <a:pt x="1240" y="2622"/>
                </a:lnTo>
                <a:lnTo>
                  <a:pt x="1382" y="2622"/>
                </a:lnTo>
                <a:lnTo>
                  <a:pt x="1382" y="2520"/>
                </a:lnTo>
                <a:lnTo>
                  <a:pt x="1426" y="2516"/>
                </a:lnTo>
                <a:lnTo>
                  <a:pt x="1470" y="2512"/>
                </a:lnTo>
                <a:lnTo>
                  <a:pt x="1514" y="2504"/>
                </a:lnTo>
                <a:lnTo>
                  <a:pt x="1556" y="2498"/>
                </a:lnTo>
                <a:lnTo>
                  <a:pt x="1582" y="2596"/>
                </a:lnTo>
                <a:lnTo>
                  <a:pt x="1720" y="2560"/>
                </a:lnTo>
                <a:lnTo>
                  <a:pt x="1694" y="2460"/>
                </a:lnTo>
                <a:lnTo>
                  <a:pt x="1734" y="2446"/>
                </a:lnTo>
                <a:lnTo>
                  <a:pt x="1776" y="2430"/>
                </a:lnTo>
                <a:lnTo>
                  <a:pt x="1816" y="2412"/>
                </a:lnTo>
                <a:lnTo>
                  <a:pt x="1854" y="2394"/>
                </a:lnTo>
                <a:lnTo>
                  <a:pt x="1906" y="2482"/>
                </a:lnTo>
                <a:lnTo>
                  <a:pt x="2028" y="2412"/>
                </a:lnTo>
                <a:lnTo>
                  <a:pt x="1978" y="2322"/>
                </a:lnTo>
                <a:lnTo>
                  <a:pt x="2014" y="2298"/>
                </a:lnTo>
                <a:lnTo>
                  <a:pt x="2048" y="2272"/>
                </a:lnTo>
                <a:lnTo>
                  <a:pt x="2082" y="2244"/>
                </a:lnTo>
                <a:lnTo>
                  <a:pt x="2116" y="2216"/>
                </a:lnTo>
                <a:lnTo>
                  <a:pt x="2188" y="2288"/>
                </a:lnTo>
                <a:lnTo>
                  <a:pt x="2290" y="2188"/>
                </a:lnTo>
                <a:lnTo>
                  <a:pt x="2216" y="2116"/>
                </a:lnTo>
                <a:lnTo>
                  <a:pt x="2244" y="2082"/>
                </a:lnTo>
                <a:lnTo>
                  <a:pt x="2272" y="2048"/>
                </a:lnTo>
                <a:lnTo>
                  <a:pt x="2298" y="2014"/>
                </a:lnTo>
                <a:lnTo>
                  <a:pt x="2322" y="1978"/>
                </a:lnTo>
                <a:lnTo>
                  <a:pt x="2412" y="2028"/>
                </a:lnTo>
                <a:lnTo>
                  <a:pt x="2482" y="1906"/>
                </a:lnTo>
                <a:lnTo>
                  <a:pt x="2394" y="1854"/>
                </a:lnTo>
                <a:lnTo>
                  <a:pt x="2412" y="1814"/>
                </a:lnTo>
                <a:lnTo>
                  <a:pt x="2430" y="1774"/>
                </a:lnTo>
                <a:lnTo>
                  <a:pt x="2446" y="1734"/>
                </a:lnTo>
                <a:lnTo>
                  <a:pt x="2460" y="1692"/>
                </a:lnTo>
                <a:lnTo>
                  <a:pt x="2560" y="1720"/>
                </a:lnTo>
                <a:lnTo>
                  <a:pt x="2596" y="1582"/>
                </a:lnTo>
                <a:lnTo>
                  <a:pt x="2498" y="1556"/>
                </a:lnTo>
                <a:lnTo>
                  <a:pt x="2506" y="1512"/>
                </a:lnTo>
                <a:lnTo>
                  <a:pt x="2512" y="1470"/>
                </a:lnTo>
                <a:lnTo>
                  <a:pt x="2516" y="1426"/>
                </a:lnTo>
                <a:lnTo>
                  <a:pt x="2520" y="1382"/>
                </a:lnTo>
                <a:lnTo>
                  <a:pt x="2622" y="1382"/>
                </a:lnTo>
                <a:close/>
                <a:moveTo>
                  <a:pt x="1312" y="2420"/>
                </a:moveTo>
                <a:lnTo>
                  <a:pt x="1312" y="2420"/>
                </a:lnTo>
                <a:lnTo>
                  <a:pt x="1254" y="2420"/>
                </a:lnTo>
                <a:lnTo>
                  <a:pt x="1198" y="2416"/>
                </a:lnTo>
                <a:lnTo>
                  <a:pt x="1142" y="2408"/>
                </a:lnTo>
                <a:lnTo>
                  <a:pt x="1088" y="2398"/>
                </a:lnTo>
                <a:lnTo>
                  <a:pt x="1034" y="2386"/>
                </a:lnTo>
                <a:lnTo>
                  <a:pt x="982" y="2370"/>
                </a:lnTo>
                <a:lnTo>
                  <a:pt x="930" y="2354"/>
                </a:lnTo>
                <a:lnTo>
                  <a:pt x="880" y="2334"/>
                </a:lnTo>
                <a:lnTo>
                  <a:pt x="830" y="2312"/>
                </a:lnTo>
                <a:lnTo>
                  <a:pt x="782" y="2286"/>
                </a:lnTo>
                <a:lnTo>
                  <a:pt x="736" y="2260"/>
                </a:lnTo>
                <a:lnTo>
                  <a:pt x="692" y="2232"/>
                </a:lnTo>
                <a:lnTo>
                  <a:pt x="648" y="2200"/>
                </a:lnTo>
                <a:lnTo>
                  <a:pt x="606" y="2168"/>
                </a:lnTo>
                <a:lnTo>
                  <a:pt x="566" y="2132"/>
                </a:lnTo>
                <a:lnTo>
                  <a:pt x="528" y="2096"/>
                </a:lnTo>
                <a:lnTo>
                  <a:pt x="490" y="2058"/>
                </a:lnTo>
                <a:lnTo>
                  <a:pt x="456" y="2018"/>
                </a:lnTo>
                <a:lnTo>
                  <a:pt x="422" y="1976"/>
                </a:lnTo>
                <a:lnTo>
                  <a:pt x="392" y="1932"/>
                </a:lnTo>
                <a:lnTo>
                  <a:pt x="362" y="1886"/>
                </a:lnTo>
                <a:lnTo>
                  <a:pt x="336" y="1840"/>
                </a:lnTo>
                <a:lnTo>
                  <a:pt x="312" y="1792"/>
                </a:lnTo>
                <a:lnTo>
                  <a:pt x="290" y="1744"/>
                </a:lnTo>
                <a:lnTo>
                  <a:pt x="270" y="1692"/>
                </a:lnTo>
                <a:lnTo>
                  <a:pt x="252" y="1642"/>
                </a:lnTo>
                <a:lnTo>
                  <a:pt x="238" y="1588"/>
                </a:lnTo>
                <a:lnTo>
                  <a:pt x="224" y="1534"/>
                </a:lnTo>
                <a:lnTo>
                  <a:pt x="216" y="1480"/>
                </a:lnTo>
                <a:lnTo>
                  <a:pt x="208" y="1424"/>
                </a:lnTo>
                <a:lnTo>
                  <a:pt x="204" y="1368"/>
                </a:lnTo>
                <a:lnTo>
                  <a:pt x="202" y="1312"/>
                </a:lnTo>
                <a:lnTo>
                  <a:pt x="204" y="1254"/>
                </a:lnTo>
                <a:lnTo>
                  <a:pt x="208" y="1198"/>
                </a:lnTo>
                <a:lnTo>
                  <a:pt x="216" y="1142"/>
                </a:lnTo>
                <a:lnTo>
                  <a:pt x="224" y="1088"/>
                </a:lnTo>
                <a:lnTo>
                  <a:pt x="238" y="1034"/>
                </a:lnTo>
                <a:lnTo>
                  <a:pt x="252" y="982"/>
                </a:lnTo>
                <a:lnTo>
                  <a:pt x="270" y="930"/>
                </a:lnTo>
                <a:lnTo>
                  <a:pt x="290" y="880"/>
                </a:lnTo>
                <a:lnTo>
                  <a:pt x="312" y="830"/>
                </a:lnTo>
                <a:lnTo>
                  <a:pt x="336" y="782"/>
                </a:lnTo>
                <a:lnTo>
                  <a:pt x="362" y="736"/>
                </a:lnTo>
                <a:lnTo>
                  <a:pt x="392" y="692"/>
                </a:lnTo>
                <a:lnTo>
                  <a:pt x="422" y="648"/>
                </a:lnTo>
                <a:lnTo>
                  <a:pt x="456" y="606"/>
                </a:lnTo>
                <a:lnTo>
                  <a:pt x="490" y="566"/>
                </a:lnTo>
                <a:lnTo>
                  <a:pt x="528" y="526"/>
                </a:lnTo>
                <a:lnTo>
                  <a:pt x="566" y="490"/>
                </a:lnTo>
                <a:lnTo>
                  <a:pt x="606" y="456"/>
                </a:lnTo>
                <a:lnTo>
                  <a:pt x="648" y="422"/>
                </a:lnTo>
                <a:lnTo>
                  <a:pt x="692" y="392"/>
                </a:lnTo>
                <a:lnTo>
                  <a:pt x="736" y="362"/>
                </a:lnTo>
                <a:lnTo>
                  <a:pt x="782" y="336"/>
                </a:lnTo>
                <a:lnTo>
                  <a:pt x="830" y="312"/>
                </a:lnTo>
                <a:lnTo>
                  <a:pt x="880" y="290"/>
                </a:lnTo>
                <a:lnTo>
                  <a:pt x="930" y="270"/>
                </a:lnTo>
                <a:lnTo>
                  <a:pt x="982" y="252"/>
                </a:lnTo>
                <a:lnTo>
                  <a:pt x="1034" y="236"/>
                </a:lnTo>
                <a:lnTo>
                  <a:pt x="1088" y="224"/>
                </a:lnTo>
                <a:lnTo>
                  <a:pt x="1142" y="214"/>
                </a:lnTo>
                <a:lnTo>
                  <a:pt x="1198" y="208"/>
                </a:lnTo>
                <a:lnTo>
                  <a:pt x="1254" y="204"/>
                </a:lnTo>
                <a:lnTo>
                  <a:pt x="1312" y="202"/>
                </a:lnTo>
                <a:lnTo>
                  <a:pt x="1368" y="204"/>
                </a:lnTo>
                <a:lnTo>
                  <a:pt x="1426" y="208"/>
                </a:lnTo>
                <a:lnTo>
                  <a:pt x="1480" y="214"/>
                </a:lnTo>
                <a:lnTo>
                  <a:pt x="1536" y="224"/>
                </a:lnTo>
                <a:lnTo>
                  <a:pt x="1588" y="236"/>
                </a:lnTo>
                <a:lnTo>
                  <a:pt x="1642" y="252"/>
                </a:lnTo>
                <a:lnTo>
                  <a:pt x="1694" y="270"/>
                </a:lnTo>
                <a:lnTo>
                  <a:pt x="1744" y="290"/>
                </a:lnTo>
                <a:lnTo>
                  <a:pt x="1792" y="312"/>
                </a:lnTo>
                <a:lnTo>
                  <a:pt x="1840" y="336"/>
                </a:lnTo>
                <a:lnTo>
                  <a:pt x="1886" y="362"/>
                </a:lnTo>
                <a:lnTo>
                  <a:pt x="1932" y="392"/>
                </a:lnTo>
                <a:lnTo>
                  <a:pt x="1976" y="422"/>
                </a:lnTo>
                <a:lnTo>
                  <a:pt x="2018" y="456"/>
                </a:lnTo>
                <a:lnTo>
                  <a:pt x="2058" y="490"/>
                </a:lnTo>
                <a:lnTo>
                  <a:pt x="2096" y="526"/>
                </a:lnTo>
                <a:lnTo>
                  <a:pt x="2132" y="566"/>
                </a:lnTo>
                <a:lnTo>
                  <a:pt x="2168" y="606"/>
                </a:lnTo>
                <a:lnTo>
                  <a:pt x="2200" y="648"/>
                </a:lnTo>
                <a:lnTo>
                  <a:pt x="2232" y="692"/>
                </a:lnTo>
                <a:lnTo>
                  <a:pt x="2260" y="736"/>
                </a:lnTo>
                <a:lnTo>
                  <a:pt x="2288" y="782"/>
                </a:lnTo>
                <a:lnTo>
                  <a:pt x="2312" y="830"/>
                </a:lnTo>
                <a:lnTo>
                  <a:pt x="2334" y="880"/>
                </a:lnTo>
                <a:lnTo>
                  <a:pt x="2354" y="930"/>
                </a:lnTo>
                <a:lnTo>
                  <a:pt x="2372" y="982"/>
                </a:lnTo>
                <a:lnTo>
                  <a:pt x="2386" y="1034"/>
                </a:lnTo>
                <a:lnTo>
                  <a:pt x="2398" y="1088"/>
                </a:lnTo>
                <a:lnTo>
                  <a:pt x="2408" y="1142"/>
                </a:lnTo>
                <a:lnTo>
                  <a:pt x="2416" y="1198"/>
                </a:lnTo>
                <a:lnTo>
                  <a:pt x="2420" y="1254"/>
                </a:lnTo>
                <a:lnTo>
                  <a:pt x="2422" y="1312"/>
                </a:lnTo>
                <a:lnTo>
                  <a:pt x="2420" y="1368"/>
                </a:lnTo>
                <a:lnTo>
                  <a:pt x="2416" y="1424"/>
                </a:lnTo>
                <a:lnTo>
                  <a:pt x="2408" y="1480"/>
                </a:lnTo>
                <a:lnTo>
                  <a:pt x="2398" y="1534"/>
                </a:lnTo>
                <a:lnTo>
                  <a:pt x="2386" y="1588"/>
                </a:lnTo>
                <a:lnTo>
                  <a:pt x="2372" y="1642"/>
                </a:lnTo>
                <a:lnTo>
                  <a:pt x="2354" y="1692"/>
                </a:lnTo>
                <a:lnTo>
                  <a:pt x="2334" y="1744"/>
                </a:lnTo>
                <a:lnTo>
                  <a:pt x="2312" y="1792"/>
                </a:lnTo>
                <a:lnTo>
                  <a:pt x="2288" y="1840"/>
                </a:lnTo>
                <a:lnTo>
                  <a:pt x="2260" y="1886"/>
                </a:lnTo>
                <a:lnTo>
                  <a:pt x="2232" y="1932"/>
                </a:lnTo>
                <a:lnTo>
                  <a:pt x="2200" y="1976"/>
                </a:lnTo>
                <a:lnTo>
                  <a:pt x="2168" y="2018"/>
                </a:lnTo>
                <a:lnTo>
                  <a:pt x="2132" y="2058"/>
                </a:lnTo>
                <a:lnTo>
                  <a:pt x="2096" y="2096"/>
                </a:lnTo>
                <a:lnTo>
                  <a:pt x="2058" y="2132"/>
                </a:lnTo>
                <a:lnTo>
                  <a:pt x="2018" y="2168"/>
                </a:lnTo>
                <a:lnTo>
                  <a:pt x="1976" y="2200"/>
                </a:lnTo>
                <a:lnTo>
                  <a:pt x="1932" y="2232"/>
                </a:lnTo>
                <a:lnTo>
                  <a:pt x="1886" y="2260"/>
                </a:lnTo>
                <a:lnTo>
                  <a:pt x="1840" y="2286"/>
                </a:lnTo>
                <a:lnTo>
                  <a:pt x="1792" y="2312"/>
                </a:lnTo>
                <a:lnTo>
                  <a:pt x="1744" y="2334"/>
                </a:lnTo>
                <a:lnTo>
                  <a:pt x="1694" y="2354"/>
                </a:lnTo>
                <a:lnTo>
                  <a:pt x="1642" y="2370"/>
                </a:lnTo>
                <a:lnTo>
                  <a:pt x="1588" y="2386"/>
                </a:lnTo>
                <a:lnTo>
                  <a:pt x="1536" y="2398"/>
                </a:lnTo>
                <a:lnTo>
                  <a:pt x="1480" y="2408"/>
                </a:lnTo>
                <a:lnTo>
                  <a:pt x="1426" y="2416"/>
                </a:lnTo>
                <a:lnTo>
                  <a:pt x="1368" y="2420"/>
                </a:lnTo>
                <a:lnTo>
                  <a:pt x="1312" y="2420"/>
                </a:lnTo>
                <a:close/>
              </a:path>
            </a:pathLst>
          </a:custGeom>
          <a:solidFill>
            <a:schemeClr val="tx1">
              <a:lumMod val="85000"/>
              <a:lumOff val="15000"/>
            </a:schemeClr>
          </a:solidFill>
          <a:ln>
            <a:noFill/>
          </a:ln>
          <a:effectLst>
            <a:innerShdw blurRad="63500" dist="25400" dir="12240000">
              <a:prstClr val="black">
                <a:alpha val="52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85000"/>
                  <a:lumOff val="15000"/>
                </a:schemeClr>
              </a:solidFill>
            </a:endParaRPr>
          </a:p>
        </p:txBody>
      </p:sp>
      <p:sp>
        <p:nvSpPr>
          <p:cNvPr id="90" name="矩形 89"/>
          <p:cNvSpPr/>
          <p:nvPr/>
        </p:nvSpPr>
        <p:spPr>
          <a:xfrm>
            <a:off x="5203094" y="2201131"/>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rgbClr val="C00000"/>
                </a:solidFill>
                <a:latin typeface="Arial" pitchFamily="34" charset="0"/>
                <a:ea typeface="微软雅黑" pitchFamily="34" charset="-122"/>
                <a:cs typeface="Arial" pitchFamily="34" charset="0"/>
              </a:rPr>
              <a:t>人的因素</a:t>
            </a:r>
          </a:p>
        </p:txBody>
      </p:sp>
      <p:sp>
        <p:nvSpPr>
          <p:cNvPr id="91" name="矩形 90"/>
          <p:cNvSpPr/>
          <p:nvPr/>
        </p:nvSpPr>
        <p:spPr>
          <a:xfrm>
            <a:off x="6941685" y="1129183"/>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rgbClr val="C00000"/>
                </a:solidFill>
                <a:latin typeface="Arial" pitchFamily="34" charset="0"/>
                <a:ea typeface="微软雅黑" pitchFamily="34" charset="-122"/>
                <a:cs typeface="Arial" pitchFamily="34" charset="0"/>
              </a:rPr>
              <a:t>目标锁链</a:t>
            </a:r>
          </a:p>
        </p:txBody>
      </p:sp>
      <p:sp>
        <p:nvSpPr>
          <p:cNvPr id="92" name="矩形 91"/>
          <p:cNvSpPr/>
          <p:nvPr/>
        </p:nvSpPr>
        <p:spPr>
          <a:xfrm>
            <a:off x="5775180" y="1161880"/>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rgbClr val="C00000"/>
                </a:solidFill>
                <a:latin typeface="Arial" pitchFamily="34" charset="0"/>
                <a:ea typeface="微软雅黑" pitchFamily="34" charset="-122"/>
                <a:cs typeface="Arial" pitchFamily="34" charset="0"/>
              </a:rPr>
              <a:t>目标体系</a:t>
            </a:r>
          </a:p>
        </p:txBody>
      </p:sp>
      <p:sp>
        <p:nvSpPr>
          <p:cNvPr id="93" name="矩形 92"/>
          <p:cNvSpPr/>
          <p:nvPr/>
        </p:nvSpPr>
        <p:spPr>
          <a:xfrm>
            <a:off x="4659939" y="3225820"/>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rgbClr val="C00000"/>
                </a:solidFill>
                <a:latin typeface="Arial" pitchFamily="34" charset="0"/>
                <a:ea typeface="微软雅黑" pitchFamily="34" charset="-122"/>
                <a:cs typeface="Arial" pitchFamily="34" charset="0"/>
              </a:rPr>
              <a:t>成果评估</a:t>
            </a:r>
          </a:p>
        </p:txBody>
      </p:sp>
      <p:sp>
        <p:nvSpPr>
          <p:cNvPr id="94" name="矩形 93"/>
          <p:cNvSpPr/>
          <p:nvPr/>
        </p:nvSpPr>
        <p:spPr>
          <a:xfrm>
            <a:off x="3490833" y="3335907"/>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rgbClr val="C00000"/>
                </a:solidFill>
                <a:latin typeface="Arial" pitchFamily="34" charset="0"/>
                <a:ea typeface="微软雅黑" pitchFamily="34" charset="-122"/>
                <a:cs typeface="Arial" pitchFamily="34" charset="0"/>
              </a:rPr>
              <a:t>重视成果</a:t>
            </a:r>
          </a:p>
        </p:txBody>
      </p:sp>
      <p:sp>
        <p:nvSpPr>
          <p:cNvPr id="95" name="椭圆 94"/>
          <p:cNvSpPr/>
          <p:nvPr/>
        </p:nvSpPr>
        <p:spPr>
          <a:xfrm>
            <a:off x="3395508" y="4611553"/>
            <a:ext cx="143333" cy="133471"/>
          </a:xfrm>
          <a:prstGeom prst="ellipse">
            <a:avLst/>
          </a:prstGeom>
          <a:solidFill>
            <a:srgbClr val="C00000">
              <a:alpha val="57000"/>
            </a:srgb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sp>
        <p:nvSpPr>
          <p:cNvPr id="96" name="TextBox 5"/>
          <p:cNvSpPr txBox="1"/>
          <p:nvPr/>
        </p:nvSpPr>
        <p:spPr>
          <a:xfrm>
            <a:off x="3538841" y="4525421"/>
            <a:ext cx="5680065" cy="757130"/>
          </a:xfrm>
          <a:prstGeom prst="rect">
            <a:avLst/>
          </a:prstGeom>
          <a:noFill/>
        </p:spPr>
        <p:txBody>
          <a:bodyPr wrap="square" rtlCol="0">
            <a:spAutoFit/>
          </a:bodyPr>
          <a:lstStyle/>
          <a:p>
            <a:pPr>
              <a:lnSpc>
                <a:spcPct val="120000"/>
              </a:lnSpc>
            </a:pPr>
            <a:r>
              <a:rPr lang="en-US" altLang="zh-CN" sz="1050" dirty="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编写已有文字编写已有文字编写已有文字编写已有文字编写已有文字编写已有文字编写已有文字编写已有文字，编写已有文字编写已有文字编写已有文字编写已有文字编写已有文字编写已有文字编写已有文字编写已有文字</a:t>
            </a:r>
          </a:p>
        </p:txBody>
      </p:sp>
    </p:spTree>
    <p:extLst>
      <p:ext uri="{BB962C8B-B14F-4D97-AF65-F5344CB8AC3E}">
        <p14:creationId xmlns:p14="http://schemas.microsoft.com/office/powerpoint/2010/main" val="18977844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childTnLst>
                          </p:cTn>
                        </p:par>
                        <p:par>
                          <p:cTn id="11" fill="hold">
                            <p:stCondLst>
                              <p:cond delay="500"/>
                            </p:stCondLst>
                            <p:childTnLst>
                              <p:par>
                                <p:cTn id="12" presetID="22" presetClass="entr" presetSubtype="1" fill="hold" nodeType="after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wipe(up)">
                                      <p:cBhvr>
                                        <p:cTn id="14" dur="500"/>
                                        <p:tgtEl>
                                          <p:spTgt spid="29"/>
                                        </p:tgtEl>
                                      </p:cBhvr>
                                    </p:animEffect>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500" fill="hold"/>
                                        <p:tgtEl>
                                          <p:spTgt spid="27"/>
                                        </p:tgtEl>
                                        <p:attrNameLst>
                                          <p:attrName>ppt_x</p:attrName>
                                        </p:attrNameLst>
                                      </p:cBhvr>
                                      <p:tavLst>
                                        <p:tav tm="0">
                                          <p:val>
                                            <p:strVal val="#ppt_x"/>
                                          </p:val>
                                        </p:tav>
                                        <p:tav tm="100000">
                                          <p:val>
                                            <p:strVal val="#ppt_x"/>
                                          </p:val>
                                        </p:tav>
                                      </p:tavLst>
                                    </p:anim>
                                    <p:anim calcmode="lin" valueType="num">
                                      <p:cBhvr additive="base">
                                        <p:cTn id="19" dur="500" fill="hold"/>
                                        <p:tgtEl>
                                          <p:spTgt spid="27"/>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additive="base">
                                        <p:cTn id="22" dur="500" fill="hold"/>
                                        <p:tgtEl>
                                          <p:spTgt spid="28"/>
                                        </p:tgtEl>
                                        <p:attrNameLst>
                                          <p:attrName>ppt_x</p:attrName>
                                        </p:attrNameLst>
                                      </p:cBhvr>
                                      <p:tavLst>
                                        <p:tav tm="0">
                                          <p:val>
                                            <p:strVal val="#ppt_x"/>
                                          </p:val>
                                        </p:tav>
                                        <p:tav tm="100000">
                                          <p:val>
                                            <p:strVal val="#ppt_x"/>
                                          </p:val>
                                        </p:tav>
                                      </p:tavLst>
                                    </p:anim>
                                    <p:anim calcmode="lin" valueType="num">
                                      <p:cBhvr additive="base">
                                        <p:cTn id="23" dur="500" fill="hold"/>
                                        <p:tgtEl>
                                          <p:spTgt spid="28"/>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52"/>
                                        </p:tgtEl>
                                        <p:attrNameLst>
                                          <p:attrName>style.visibility</p:attrName>
                                        </p:attrNameLst>
                                      </p:cBhvr>
                                      <p:to>
                                        <p:strVal val="visible"/>
                                      </p:to>
                                    </p:set>
                                    <p:anim calcmode="lin" valueType="num">
                                      <p:cBhvr additive="base">
                                        <p:cTn id="26" dur="500" fill="hold"/>
                                        <p:tgtEl>
                                          <p:spTgt spid="52"/>
                                        </p:tgtEl>
                                        <p:attrNameLst>
                                          <p:attrName>ppt_x</p:attrName>
                                        </p:attrNameLst>
                                      </p:cBhvr>
                                      <p:tavLst>
                                        <p:tav tm="0">
                                          <p:val>
                                            <p:strVal val="#ppt_x"/>
                                          </p:val>
                                        </p:tav>
                                        <p:tav tm="100000">
                                          <p:val>
                                            <p:strVal val="#ppt_x"/>
                                          </p:val>
                                        </p:tav>
                                      </p:tavLst>
                                    </p:anim>
                                    <p:anim calcmode="lin" valueType="num">
                                      <p:cBhvr additive="base">
                                        <p:cTn id="27" dur="500" fill="hold"/>
                                        <p:tgtEl>
                                          <p:spTgt spid="52"/>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53"/>
                                        </p:tgtEl>
                                        <p:attrNameLst>
                                          <p:attrName>style.visibility</p:attrName>
                                        </p:attrNameLst>
                                      </p:cBhvr>
                                      <p:to>
                                        <p:strVal val="visible"/>
                                      </p:to>
                                    </p:set>
                                    <p:anim calcmode="lin" valueType="num">
                                      <p:cBhvr additive="base">
                                        <p:cTn id="30" dur="500" fill="hold"/>
                                        <p:tgtEl>
                                          <p:spTgt spid="53"/>
                                        </p:tgtEl>
                                        <p:attrNameLst>
                                          <p:attrName>ppt_x</p:attrName>
                                        </p:attrNameLst>
                                      </p:cBhvr>
                                      <p:tavLst>
                                        <p:tav tm="0">
                                          <p:val>
                                            <p:strVal val="#ppt_x"/>
                                          </p:val>
                                        </p:tav>
                                        <p:tav tm="100000">
                                          <p:val>
                                            <p:strVal val="#ppt_x"/>
                                          </p:val>
                                        </p:tav>
                                      </p:tavLst>
                                    </p:anim>
                                    <p:anim calcmode="lin" valueType="num">
                                      <p:cBhvr additive="base">
                                        <p:cTn id="31" dur="500" fill="hold"/>
                                        <p:tgtEl>
                                          <p:spTgt spid="53"/>
                                        </p:tgtEl>
                                        <p:attrNameLst>
                                          <p:attrName>ppt_y</p:attrName>
                                        </p:attrNameLst>
                                      </p:cBhvr>
                                      <p:tavLst>
                                        <p:tav tm="0">
                                          <p:val>
                                            <p:strVal val="1+#ppt_h/2"/>
                                          </p:val>
                                        </p:tav>
                                        <p:tav tm="100000">
                                          <p:val>
                                            <p:strVal val="#ppt_y"/>
                                          </p:val>
                                        </p:tav>
                                      </p:tavLst>
                                    </p:anim>
                                  </p:childTnLst>
                                </p:cTn>
                              </p:par>
                            </p:childTnLst>
                          </p:cTn>
                        </p:par>
                        <p:par>
                          <p:cTn id="32" fill="hold">
                            <p:stCondLst>
                              <p:cond delay="1500"/>
                            </p:stCondLst>
                            <p:childTnLst>
                              <p:par>
                                <p:cTn id="33" presetID="42" presetClass="path" presetSubtype="0" accel="50000" decel="50000" fill="hold" grpId="0" nodeType="afterEffect">
                                  <p:stCondLst>
                                    <p:cond delay="0"/>
                                  </p:stCondLst>
                                  <p:childTnLst>
                                    <p:animMotion origin="layout" path="M -3.61111E-6 -2.22222E-6 L -3.61111E-6 0.1225 " pathEditMode="relative" rAng="0" ptsTypes="AA">
                                      <p:cBhvr>
                                        <p:cTn id="34" dur="1000" fill="hold"/>
                                        <p:tgtEl>
                                          <p:spTgt spid="26"/>
                                        </p:tgtEl>
                                        <p:attrNameLst>
                                          <p:attrName>ppt_x</p:attrName>
                                          <p:attrName>ppt_y</p:attrName>
                                        </p:attrNameLst>
                                      </p:cBhvr>
                                      <p:rCtr x="0" y="6111"/>
                                    </p:animMotion>
                                  </p:childTnLst>
                                </p:cTn>
                              </p:par>
                              <p:par>
                                <p:cTn id="35" presetID="3" presetClass="emph" presetSubtype="2" fill="hold" grpId="1" nodeType="withEffect">
                                  <p:stCondLst>
                                    <p:cond delay="0"/>
                                  </p:stCondLst>
                                  <p:childTnLst>
                                    <p:animClr clrSpc="rgb" dir="cw">
                                      <p:cBhvr override="childStyle">
                                        <p:cTn id="36" dur="1000" fill="hold"/>
                                        <p:tgtEl>
                                          <p:spTgt spid="27"/>
                                        </p:tgtEl>
                                        <p:attrNameLst>
                                          <p:attrName>style.color</p:attrName>
                                        </p:attrNameLst>
                                      </p:cBhvr>
                                      <p:to>
                                        <a:schemeClr val="accent2"/>
                                      </p:to>
                                    </p:animClr>
                                  </p:childTnLst>
                                </p:cTn>
                              </p:par>
                              <p:par>
                                <p:cTn id="37" presetID="3" presetClass="emph" presetSubtype="2" fill="hold" grpId="1" nodeType="withEffect">
                                  <p:stCondLst>
                                    <p:cond delay="0"/>
                                  </p:stCondLst>
                                  <p:childTnLst>
                                    <p:animClr clrSpc="rgb" dir="cw">
                                      <p:cBhvr override="childStyle">
                                        <p:cTn id="38" dur="1000" fill="hold"/>
                                        <p:tgtEl>
                                          <p:spTgt spid="28"/>
                                        </p:tgtEl>
                                        <p:attrNameLst>
                                          <p:attrName>style.color</p:attrName>
                                        </p:attrNameLst>
                                      </p:cBhvr>
                                      <p:to>
                                        <a:schemeClr val="accent2"/>
                                      </p:to>
                                    </p:animClr>
                                  </p:childTnLst>
                                </p:cTn>
                              </p:par>
                            </p:childTnLst>
                          </p:cTn>
                        </p:par>
                        <p:par>
                          <p:cTn id="39" fill="hold">
                            <p:stCondLst>
                              <p:cond delay="2500"/>
                            </p:stCondLst>
                            <p:childTnLst>
                              <p:par>
                                <p:cTn id="40" presetID="8" presetClass="emph" presetSubtype="0" fill="hold" grpId="0" nodeType="afterEffect">
                                  <p:stCondLst>
                                    <p:cond delay="0"/>
                                  </p:stCondLst>
                                  <p:childTnLst>
                                    <p:animRot by="21600000">
                                      <p:cBhvr>
                                        <p:cTn id="41" dur="5500" fill="hold"/>
                                        <p:tgtEl>
                                          <p:spTgt spid="88"/>
                                        </p:tgtEl>
                                        <p:attrNameLst>
                                          <p:attrName>r</p:attrName>
                                        </p:attrNameLst>
                                      </p:cBhvr>
                                    </p:animRot>
                                  </p:childTnLst>
                                </p:cTn>
                              </p:par>
                              <p:par>
                                <p:cTn id="42" presetID="8" presetClass="emph" presetSubtype="0" fill="hold" grpId="0" nodeType="withEffect">
                                  <p:stCondLst>
                                    <p:cond delay="0"/>
                                  </p:stCondLst>
                                  <p:childTnLst>
                                    <p:animRot by="-21600000">
                                      <p:cBhvr>
                                        <p:cTn id="43" dur="5500" fill="hold"/>
                                        <p:tgtEl>
                                          <p:spTgt spid="69"/>
                                        </p:tgtEl>
                                        <p:attrNameLst>
                                          <p:attrName>r</p:attrName>
                                        </p:attrNameLst>
                                      </p:cBhvr>
                                    </p:animRot>
                                  </p:childTnLst>
                                </p:cTn>
                              </p:par>
                              <p:par>
                                <p:cTn id="44" presetID="8" presetClass="emph" presetSubtype="0" fill="hold" grpId="0" nodeType="withEffect">
                                  <p:stCondLst>
                                    <p:cond delay="0"/>
                                  </p:stCondLst>
                                  <p:childTnLst>
                                    <p:animRot by="21600000">
                                      <p:cBhvr>
                                        <p:cTn id="45" dur="5500" fill="hold"/>
                                        <p:tgtEl>
                                          <p:spTgt spid="87"/>
                                        </p:tgtEl>
                                        <p:attrNameLst>
                                          <p:attrName>r</p:attrName>
                                        </p:attrNameLst>
                                      </p:cBhvr>
                                    </p:animRot>
                                  </p:childTnLst>
                                </p:cTn>
                              </p:par>
                              <p:par>
                                <p:cTn id="46" presetID="8" presetClass="emph" presetSubtype="0" fill="hold" grpId="0" nodeType="withEffect">
                                  <p:stCondLst>
                                    <p:cond delay="0"/>
                                  </p:stCondLst>
                                  <p:childTnLst>
                                    <p:animRot by="-21600000">
                                      <p:cBhvr>
                                        <p:cTn id="47" dur="5500" fill="hold"/>
                                        <p:tgtEl>
                                          <p:spTgt spid="89"/>
                                        </p:tgtEl>
                                        <p:attrNameLst>
                                          <p:attrName>r</p:attrName>
                                        </p:attrNameLst>
                                      </p:cBhvr>
                                    </p:animRot>
                                  </p:childTnLst>
                                </p:cTn>
                              </p:par>
                              <p:par>
                                <p:cTn id="48" presetID="8" presetClass="emph" presetSubtype="0" fill="hold" grpId="0" nodeType="withEffect">
                                  <p:stCondLst>
                                    <p:cond delay="0"/>
                                  </p:stCondLst>
                                  <p:childTnLst>
                                    <p:animRot by="21600000">
                                      <p:cBhvr>
                                        <p:cTn id="49" dur="5500" fill="hold"/>
                                        <p:tgtEl>
                                          <p:spTgt spid="70"/>
                                        </p:tgtEl>
                                        <p:attrNameLst>
                                          <p:attrName>r</p:attrName>
                                        </p:attrNameLst>
                                      </p:cBhvr>
                                    </p:animRot>
                                  </p:childTnLst>
                                </p:cTn>
                              </p:par>
                              <p:par>
                                <p:cTn id="50" presetID="10" presetClass="entr" presetSubtype="0" repeatCount="2000" fill="hold" grpId="0" nodeType="withEffect">
                                  <p:stCondLst>
                                    <p:cond delay="0"/>
                                  </p:stCondLst>
                                  <p:childTnLst>
                                    <p:set>
                                      <p:cBhvr>
                                        <p:cTn id="51" dur="1" fill="hold">
                                          <p:stCondLst>
                                            <p:cond delay="0"/>
                                          </p:stCondLst>
                                        </p:cTn>
                                        <p:tgtEl>
                                          <p:spTgt spid="95"/>
                                        </p:tgtEl>
                                        <p:attrNameLst>
                                          <p:attrName>style.visibility</p:attrName>
                                        </p:attrNameLst>
                                      </p:cBhvr>
                                      <p:to>
                                        <p:strVal val="visible"/>
                                      </p:to>
                                    </p:set>
                                    <p:animEffect transition="in" filter="fade">
                                      <p:cBhvr>
                                        <p:cTn id="52" dur="500"/>
                                        <p:tgtEl>
                                          <p:spTgt spid="95"/>
                                        </p:tgtEl>
                                      </p:cBhvr>
                                    </p:animEffect>
                                  </p:childTnLst>
                                </p:cTn>
                              </p:par>
                              <p:par>
                                <p:cTn id="53" presetID="10" presetClass="entr" presetSubtype="0" fill="hold" grpId="0" nodeType="withEffect">
                                  <p:stCondLst>
                                    <p:cond delay="1250"/>
                                  </p:stCondLst>
                                  <p:iterate type="lt">
                                    <p:tmPct val="3000"/>
                                  </p:iterate>
                                  <p:childTnLst>
                                    <p:set>
                                      <p:cBhvr>
                                        <p:cTn id="54" dur="1" fill="hold">
                                          <p:stCondLst>
                                            <p:cond delay="0"/>
                                          </p:stCondLst>
                                        </p:cTn>
                                        <p:tgtEl>
                                          <p:spTgt spid="96"/>
                                        </p:tgtEl>
                                        <p:attrNameLst>
                                          <p:attrName>style.visibility</p:attrName>
                                        </p:attrNameLst>
                                      </p:cBhvr>
                                      <p:to>
                                        <p:strVal val="visible"/>
                                      </p:to>
                                    </p:set>
                                    <p:animEffect transition="in" filter="fade">
                                      <p:cBhvr>
                                        <p:cTn id="55"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6" grpId="0" animBg="1"/>
      <p:bldP spid="26" grpId="1" animBg="1"/>
      <p:bldP spid="27" grpId="0"/>
      <p:bldP spid="27" grpId="1"/>
      <p:bldP spid="28" grpId="0"/>
      <p:bldP spid="28" grpId="1"/>
      <p:bldP spid="52" grpId="0"/>
      <p:bldP spid="53" grpId="0"/>
      <p:bldP spid="69" grpId="0" animBg="1"/>
      <p:bldP spid="70" grpId="0" animBg="1"/>
      <p:bldP spid="87" grpId="0" animBg="1"/>
      <p:bldP spid="88" grpId="0" animBg="1"/>
      <p:bldP spid="89" grpId="0" animBg="1"/>
      <p:bldP spid="95" grpId="0" animBg="1"/>
      <p:bldP spid="9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5"/>
          <p:cNvSpPr txBox="1"/>
          <p:nvPr/>
        </p:nvSpPr>
        <p:spPr>
          <a:xfrm>
            <a:off x="-396502" y="234337"/>
            <a:ext cx="4083350" cy="400110"/>
          </a:xfrm>
          <a:prstGeom prst="rect">
            <a:avLst/>
          </a:prstGeom>
          <a:noFill/>
        </p:spPr>
        <p:txBody>
          <a:bodyPr wrap="square" rtlCol="0">
            <a:spAutoFit/>
          </a:bodyPr>
          <a:lstStyle/>
          <a:p>
            <a:pPr algn="ctr"/>
            <a:r>
              <a:rPr lang="en-US" altLang="zh-CN" sz="2000" kern="200" dirty="0">
                <a:solidFill>
                  <a:srgbClr val="C00000"/>
                </a:solidFill>
                <a:latin typeface="Ebrima" panose="02000000000000000000" pitchFamily="2" charset="0"/>
                <a:ea typeface="Ebrima" panose="02000000000000000000" pitchFamily="2" charset="0"/>
                <a:cs typeface="Ebrima" panose="02000000000000000000" pitchFamily="2" charset="0"/>
              </a:rPr>
              <a:t>RESUME</a:t>
            </a:r>
            <a:endParaRPr lang="zh-CN" altLang="en-US" sz="2000" kern="200" dirty="0">
              <a:solidFill>
                <a:srgbClr val="C00000"/>
              </a:solidFill>
              <a:latin typeface="Ebrima" panose="02000000000000000000" pitchFamily="2" charset="0"/>
              <a:ea typeface="微软雅黑" panose="020B0503020204020204" pitchFamily="34" charset="-122"/>
              <a:cs typeface="Ebrima" panose="02000000000000000000" pitchFamily="2" charset="0"/>
            </a:endParaRPr>
          </a:p>
        </p:txBody>
      </p:sp>
      <p:sp>
        <p:nvSpPr>
          <p:cNvPr id="24" name="椭圆 23"/>
          <p:cNvSpPr/>
          <p:nvPr/>
        </p:nvSpPr>
        <p:spPr>
          <a:xfrm>
            <a:off x="781479" y="1131226"/>
            <a:ext cx="143333" cy="133471"/>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sp>
        <p:nvSpPr>
          <p:cNvPr id="27" name="矩形 26"/>
          <p:cNvSpPr/>
          <p:nvPr/>
        </p:nvSpPr>
        <p:spPr>
          <a:xfrm>
            <a:off x="990019" y="1649397"/>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目标规划</a:t>
            </a:r>
          </a:p>
        </p:txBody>
      </p:sp>
      <p:sp>
        <p:nvSpPr>
          <p:cNvPr id="28" name="矩形 27"/>
          <p:cNvSpPr/>
          <p:nvPr/>
        </p:nvSpPr>
        <p:spPr>
          <a:xfrm>
            <a:off x="686601" y="1921006"/>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PROGRAMMING</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cxnSp>
        <p:nvCxnSpPr>
          <p:cNvPr id="29" name="直接连接符 28"/>
          <p:cNvCxnSpPr>
            <a:endCxn id="52" idx="1"/>
          </p:cNvCxnSpPr>
          <p:nvPr/>
        </p:nvCxnSpPr>
        <p:spPr>
          <a:xfrm flipH="1">
            <a:off x="847695" y="1264697"/>
            <a:ext cx="5451" cy="1241875"/>
          </a:xfrm>
          <a:prstGeom prst="line">
            <a:avLst/>
          </a:prstGeom>
          <a:ln>
            <a:solidFill>
              <a:schemeClr val="tx1">
                <a:lumMod val="85000"/>
                <a:lumOff val="1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2" name="矩形 51"/>
          <p:cNvSpPr/>
          <p:nvPr/>
        </p:nvSpPr>
        <p:spPr>
          <a:xfrm>
            <a:off x="847694" y="2333982"/>
            <a:ext cx="1499269"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完成步骤</a:t>
            </a:r>
          </a:p>
        </p:txBody>
      </p:sp>
      <p:sp>
        <p:nvSpPr>
          <p:cNvPr id="53" name="矩形 52"/>
          <p:cNvSpPr/>
          <p:nvPr/>
        </p:nvSpPr>
        <p:spPr>
          <a:xfrm>
            <a:off x="687603" y="2605591"/>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STEP</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grpSp>
        <p:nvGrpSpPr>
          <p:cNvPr id="43" name="组合 42"/>
          <p:cNvGrpSpPr/>
          <p:nvPr/>
        </p:nvGrpSpPr>
        <p:grpSpPr>
          <a:xfrm>
            <a:off x="604496" y="964828"/>
            <a:ext cx="2030562" cy="714122"/>
            <a:chOff x="96456" y="4217887"/>
            <a:chExt cx="2030562" cy="714122"/>
          </a:xfrm>
        </p:grpSpPr>
        <p:sp>
          <p:nvSpPr>
            <p:cNvPr id="44" name="矩形 43"/>
            <p:cNvSpPr/>
            <p:nvPr/>
          </p:nvSpPr>
          <p:spPr>
            <a:xfrm>
              <a:off x="96456" y="4382418"/>
              <a:ext cx="2030562" cy="5495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lumMod val="85000"/>
                      <a:lumOff val="15000"/>
                    </a:schemeClr>
                  </a:solidFill>
                  <a:latin typeface="Arial" pitchFamily="34" charset="0"/>
                  <a:ea typeface="微软雅黑" pitchFamily="34" charset="-122"/>
                  <a:cs typeface="Arial" pitchFamily="34" charset="0"/>
                </a:rPr>
                <a:t>PROGRAMMING</a:t>
              </a:r>
              <a:endParaRPr lang="zh-CN" altLang="en-US" sz="1200" dirty="0">
                <a:solidFill>
                  <a:schemeClr val="tx1">
                    <a:lumMod val="85000"/>
                    <a:lumOff val="15000"/>
                  </a:schemeClr>
                </a:solidFill>
                <a:latin typeface="Arial" pitchFamily="34" charset="0"/>
                <a:ea typeface="微软雅黑" pitchFamily="34" charset="-122"/>
                <a:cs typeface="Arial" pitchFamily="34" charset="0"/>
              </a:endParaRPr>
            </a:p>
          </p:txBody>
        </p:sp>
        <p:sp>
          <p:nvSpPr>
            <p:cNvPr id="45" name="矩形 44"/>
            <p:cNvSpPr/>
            <p:nvPr/>
          </p:nvSpPr>
          <p:spPr>
            <a:xfrm>
              <a:off x="546370" y="4217887"/>
              <a:ext cx="1099452"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tx1">
                      <a:lumMod val="85000"/>
                      <a:lumOff val="15000"/>
                    </a:schemeClr>
                  </a:solidFill>
                  <a:latin typeface="Arial" pitchFamily="34" charset="0"/>
                  <a:ea typeface="微软雅黑" pitchFamily="34" charset="-122"/>
                  <a:cs typeface="Arial" pitchFamily="34" charset="0"/>
                </a:rPr>
                <a:t>目标规划</a:t>
              </a:r>
            </a:p>
          </p:txBody>
        </p:sp>
      </p:grpSp>
      <p:sp>
        <p:nvSpPr>
          <p:cNvPr id="31" name="椭圆 30"/>
          <p:cNvSpPr/>
          <p:nvPr/>
        </p:nvSpPr>
        <p:spPr>
          <a:xfrm>
            <a:off x="781479" y="1836471"/>
            <a:ext cx="143333" cy="133471"/>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cxnSp>
        <p:nvCxnSpPr>
          <p:cNvPr id="32" name="直接连接符 31"/>
          <p:cNvCxnSpPr/>
          <p:nvPr/>
        </p:nvCxnSpPr>
        <p:spPr>
          <a:xfrm flipV="1">
            <a:off x="6977594" y="1355775"/>
            <a:ext cx="1067956" cy="11434"/>
          </a:xfrm>
          <a:prstGeom prst="line">
            <a:avLst/>
          </a:prstGeom>
          <a:ln w="15875">
            <a:solidFill>
              <a:schemeClr val="tx1">
                <a:lumMod val="85000"/>
                <a:lumOff val="1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3" name="直接连接符 32"/>
          <p:cNvCxnSpPr>
            <a:endCxn id="39" idx="4"/>
          </p:cNvCxnSpPr>
          <p:nvPr/>
        </p:nvCxnSpPr>
        <p:spPr>
          <a:xfrm flipV="1">
            <a:off x="6487000" y="1837742"/>
            <a:ext cx="8628" cy="1451461"/>
          </a:xfrm>
          <a:prstGeom prst="line">
            <a:avLst/>
          </a:prstGeom>
          <a:ln w="15875">
            <a:solidFill>
              <a:schemeClr val="tx1">
                <a:lumMod val="85000"/>
                <a:lumOff val="1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4945866" y="2426449"/>
            <a:ext cx="912400" cy="862755"/>
          </a:xfrm>
          <a:prstGeom prst="line">
            <a:avLst/>
          </a:prstGeom>
          <a:ln w="15875">
            <a:solidFill>
              <a:schemeClr val="tx1">
                <a:lumMod val="85000"/>
                <a:lumOff val="1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35" name="组合 34"/>
          <p:cNvGrpSpPr/>
          <p:nvPr/>
        </p:nvGrpSpPr>
        <p:grpSpPr>
          <a:xfrm>
            <a:off x="7754297" y="969777"/>
            <a:ext cx="1208553" cy="661067"/>
            <a:chOff x="4988661" y="1112570"/>
            <a:chExt cx="1208553" cy="661067"/>
          </a:xfrm>
          <a:solidFill>
            <a:schemeClr val="bg1">
              <a:lumMod val="95000"/>
            </a:schemeClr>
          </a:solidFill>
        </p:grpSpPr>
        <p:sp>
          <p:nvSpPr>
            <p:cNvPr id="36" name="Oval 11"/>
            <p:cNvSpPr>
              <a:spLocks noChangeAspect="1"/>
            </p:cNvSpPr>
            <p:nvPr/>
          </p:nvSpPr>
          <p:spPr>
            <a:xfrm rot="880597">
              <a:off x="5262405" y="1112570"/>
              <a:ext cx="661067" cy="661067"/>
            </a:xfrm>
            <a:prstGeom prst="ellipse">
              <a:avLst/>
            </a:prstGeom>
            <a:solidFill>
              <a:schemeClr val="tx1">
                <a:lumMod val="85000"/>
                <a:lumOff val="15000"/>
              </a:schemeClr>
            </a:solidFill>
            <a:ln>
              <a:noFill/>
            </a:ln>
            <a:effectLst>
              <a:innerShdw blurRad="63500" dist="25400" dir="12240000">
                <a:prstClr val="black">
                  <a:alpha val="5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solidFill>
                  <a:schemeClr val="bg1"/>
                </a:solidFill>
              </a:endParaRPr>
            </a:p>
          </p:txBody>
        </p:sp>
        <p:sp>
          <p:nvSpPr>
            <p:cNvPr id="37" name="矩形 36"/>
            <p:cNvSpPr/>
            <p:nvPr/>
          </p:nvSpPr>
          <p:spPr>
            <a:xfrm>
              <a:off x="4988661" y="1301440"/>
              <a:ext cx="1208553" cy="345179"/>
            </a:xfrm>
            <a:prstGeom prst="rect">
              <a:avLst/>
            </a:prstGeom>
            <a:noFill/>
            <a:ln>
              <a:noFill/>
            </a:ln>
            <a:effectLst>
              <a:innerShdw blurRad="63500" dist="25400" dir="12240000">
                <a:prstClr val="black">
                  <a:alpha val="5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dirty="0">
                  <a:solidFill>
                    <a:schemeClr val="bg1"/>
                  </a:solidFill>
                </a:rPr>
                <a:t>STE1</a:t>
              </a:r>
              <a:endParaRPr lang="zh-CN" altLang="en-US" dirty="0">
                <a:solidFill>
                  <a:schemeClr val="bg1"/>
                </a:solidFill>
              </a:endParaRPr>
            </a:p>
          </p:txBody>
        </p:sp>
      </p:grpSp>
      <p:grpSp>
        <p:nvGrpSpPr>
          <p:cNvPr id="38" name="组合 37"/>
          <p:cNvGrpSpPr/>
          <p:nvPr/>
        </p:nvGrpSpPr>
        <p:grpSpPr>
          <a:xfrm>
            <a:off x="6013663" y="873810"/>
            <a:ext cx="963933" cy="963933"/>
            <a:chOff x="3248027" y="1016603"/>
            <a:chExt cx="963933" cy="963933"/>
          </a:xfrm>
          <a:solidFill>
            <a:schemeClr val="bg1">
              <a:lumMod val="95000"/>
            </a:schemeClr>
          </a:solidFill>
        </p:grpSpPr>
        <p:sp>
          <p:nvSpPr>
            <p:cNvPr id="39" name="Oval 14"/>
            <p:cNvSpPr>
              <a:spLocks noChangeAspect="1"/>
            </p:cNvSpPr>
            <p:nvPr/>
          </p:nvSpPr>
          <p:spPr>
            <a:xfrm>
              <a:off x="3248027" y="1016603"/>
              <a:ext cx="963933" cy="963933"/>
            </a:xfrm>
            <a:prstGeom prst="ellipse">
              <a:avLst/>
            </a:prstGeom>
            <a:solidFill>
              <a:srgbClr val="C00000"/>
            </a:solidFill>
            <a:ln>
              <a:noFill/>
            </a:ln>
            <a:effectLst>
              <a:innerShdw blurRad="63500" dist="25400" dir="12240000">
                <a:prstClr val="black">
                  <a:alpha val="5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solidFill>
                  <a:schemeClr val="bg1"/>
                </a:solidFill>
              </a:endParaRPr>
            </a:p>
          </p:txBody>
        </p:sp>
        <p:sp>
          <p:nvSpPr>
            <p:cNvPr id="40" name="矩形 39"/>
            <p:cNvSpPr/>
            <p:nvPr/>
          </p:nvSpPr>
          <p:spPr>
            <a:xfrm>
              <a:off x="3347863" y="1356734"/>
              <a:ext cx="792089" cy="345179"/>
            </a:xfrm>
            <a:prstGeom prst="rect">
              <a:avLst/>
            </a:prstGeom>
            <a:noFill/>
            <a:ln>
              <a:noFill/>
            </a:ln>
            <a:effectLst>
              <a:innerShdw blurRad="63500" dist="25400" dir="12240000">
                <a:prstClr val="black">
                  <a:alpha val="5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000" dirty="0">
                  <a:solidFill>
                    <a:schemeClr val="bg1"/>
                  </a:solidFill>
                </a:rPr>
                <a:t>STE2</a:t>
              </a:r>
              <a:endParaRPr lang="zh-CN" altLang="en-US" sz="2000" dirty="0">
                <a:solidFill>
                  <a:schemeClr val="bg1"/>
                </a:solidFill>
              </a:endParaRPr>
            </a:p>
          </p:txBody>
        </p:sp>
      </p:grpSp>
      <p:grpSp>
        <p:nvGrpSpPr>
          <p:cNvPr id="41" name="组合 40"/>
          <p:cNvGrpSpPr/>
          <p:nvPr/>
        </p:nvGrpSpPr>
        <p:grpSpPr>
          <a:xfrm>
            <a:off x="5849638" y="2850694"/>
            <a:ext cx="1274724" cy="1274724"/>
            <a:chOff x="3084004" y="2993489"/>
            <a:chExt cx="1274724" cy="1274724"/>
          </a:xfrm>
          <a:solidFill>
            <a:schemeClr val="bg1">
              <a:lumMod val="95000"/>
            </a:schemeClr>
          </a:solidFill>
        </p:grpSpPr>
        <p:sp>
          <p:nvSpPr>
            <p:cNvPr id="42" name="Oval 14"/>
            <p:cNvSpPr>
              <a:spLocks noChangeAspect="1"/>
            </p:cNvSpPr>
            <p:nvPr/>
          </p:nvSpPr>
          <p:spPr>
            <a:xfrm>
              <a:off x="3084004" y="2993489"/>
              <a:ext cx="1274724" cy="1274724"/>
            </a:xfrm>
            <a:prstGeom prst="ellipse">
              <a:avLst/>
            </a:prstGeom>
            <a:solidFill>
              <a:schemeClr val="tx1">
                <a:lumMod val="85000"/>
                <a:lumOff val="15000"/>
              </a:schemeClr>
            </a:solidFill>
            <a:ln>
              <a:noFill/>
            </a:ln>
            <a:effectLst>
              <a:innerShdw blurRad="63500" dist="25400" dir="12240000">
                <a:prstClr val="black">
                  <a:alpha val="5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solidFill>
                  <a:schemeClr val="bg1"/>
                </a:solidFill>
              </a:endParaRPr>
            </a:p>
          </p:txBody>
        </p:sp>
        <p:sp>
          <p:nvSpPr>
            <p:cNvPr id="46" name="矩形 45"/>
            <p:cNvSpPr/>
            <p:nvPr/>
          </p:nvSpPr>
          <p:spPr>
            <a:xfrm>
              <a:off x="3102462" y="3473642"/>
              <a:ext cx="1208553" cy="345179"/>
            </a:xfrm>
            <a:prstGeom prst="rect">
              <a:avLst/>
            </a:prstGeom>
            <a:noFill/>
            <a:ln>
              <a:noFill/>
            </a:ln>
            <a:effectLst>
              <a:innerShdw blurRad="63500" dist="25400" dir="12240000">
                <a:prstClr val="black">
                  <a:alpha val="5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400" dirty="0">
                  <a:solidFill>
                    <a:schemeClr val="bg1"/>
                  </a:solidFill>
                </a:rPr>
                <a:t>STE3</a:t>
              </a:r>
              <a:endParaRPr lang="zh-CN" altLang="en-US" sz="2400" dirty="0">
                <a:solidFill>
                  <a:schemeClr val="bg1"/>
                </a:solidFill>
              </a:endParaRPr>
            </a:p>
          </p:txBody>
        </p:sp>
      </p:grpSp>
      <p:grpSp>
        <p:nvGrpSpPr>
          <p:cNvPr id="47" name="组合 46"/>
          <p:cNvGrpSpPr/>
          <p:nvPr/>
        </p:nvGrpSpPr>
        <p:grpSpPr>
          <a:xfrm>
            <a:off x="3592005" y="1271120"/>
            <a:ext cx="1586148" cy="1586148"/>
            <a:chOff x="826370" y="1413915"/>
            <a:chExt cx="1586148" cy="1586148"/>
          </a:xfrm>
          <a:solidFill>
            <a:schemeClr val="bg1">
              <a:lumMod val="95000"/>
            </a:schemeClr>
          </a:solidFill>
        </p:grpSpPr>
        <p:sp>
          <p:nvSpPr>
            <p:cNvPr id="48" name="Oval 14"/>
            <p:cNvSpPr>
              <a:spLocks noChangeAspect="1"/>
            </p:cNvSpPr>
            <p:nvPr/>
          </p:nvSpPr>
          <p:spPr>
            <a:xfrm>
              <a:off x="826370" y="1413915"/>
              <a:ext cx="1586148" cy="1586148"/>
            </a:xfrm>
            <a:prstGeom prst="ellipse">
              <a:avLst/>
            </a:prstGeom>
            <a:solidFill>
              <a:srgbClr val="C00000"/>
            </a:solidFill>
            <a:ln>
              <a:noFill/>
            </a:ln>
            <a:effectLst>
              <a:innerShdw blurRad="63500" dist="25400" dir="12240000">
                <a:prstClr val="black">
                  <a:alpha val="5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solidFill>
                  <a:schemeClr val="bg1"/>
                </a:solidFill>
              </a:endParaRPr>
            </a:p>
          </p:txBody>
        </p:sp>
        <p:sp>
          <p:nvSpPr>
            <p:cNvPr id="49" name="矩形 48"/>
            <p:cNvSpPr/>
            <p:nvPr/>
          </p:nvSpPr>
          <p:spPr>
            <a:xfrm>
              <a:off x="1031957" y="2073209"/>
              <a:ext cx="1208553" cy="345179"/>
            </a:xfrm>
            <a:prstGeom prst="rect">
              <a:avLst/>
            </a:prstGeom>
            <a:noFill/>
            <a:ln>
              <a:noFill/>
            </a:ln>
            <a:effectLst>
              <a:innerShdw blurRad="63500" dist="25400" dir="12240000">
                <a:prstClr val="black">
                  <a:alpha val="5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800" dirty="0">
                  <a:solidFill>
                    <a:schemeClr val="bg1"/>
                  </a:solidFill>
                </a:rPr>
                <a:t>STE4</a:t>
              </a:r>
              <a:endParaRPr lang="zh-CN" altLang="en-US" sz="2800" dirty="0">
                <a:solidFill>
                  <a:schemeClr val="bg1"/>
                </a:solidFill>
              </a:endParaRPr>
            </a:p>
          </p:txBody>
        </p:sp>
      </p:grpSp>
      <p:sp>
        <p:nvSpPr>
          <p:cNvPr id="50" name="椭圆 49"/>
          <p:cNvSpPr/>
          <p:nvPr/>
        </p:nvSpPr>
        <p:spPr>
          <a:xfrm>
            <a:off x="3395508" y="4611553"/>
            <a:ext cx="143333" cy="133471"/>
          </a:xfrm>
          <a:prstGeom prst="ellipse">
            <a:avLst/>
          </a:prstGeom>
          <a:solidFill>
            <a:srgbClr val="C00000">
              <a:alpha val="57000"/>
            </a:srgb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51" name="TextBox 5"/>
          <p:cNvSpPr txBox="1"/>
          <p:nvPr/>
        </p:nvSpPr>
        <p:spPr>
          <a:xfrm>
            <a:off x="3538841" y="4525421"/>
            <a:ext cx="5680065" cy="757130"/>
          </a:xfrm>
          <a:prstGeom prst="rect">
            <a:avLst/>
          </a:prstGeom>
          <a:noFill/>
        </p:spPr>
        <p:txBody>
          <a:bodyPr wrap="square" rtlCol="0">
            <a:spAutoFit/>
          </a:bodyPr>
          <a:lstStyle/>
          <a:p>
            <a:pPr>
              <a:lnSpc>
                <a:spcPct val="120000"/>
              </a:lnSpc>
            </a:pPr>
            <a:r>
              <a:rPr lang="en-US" altLang="zh-CN" sz="1050" dirty="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编写已有文字编写已有文字编写已有文字编写已有文字编写已有文字编写已有文字编写已有文字编写已有文字，编写已有文字编写已有文字编写已有文字编写已有文字编写已有文字编写已有文字编写已有文字编写已有文字</a:t>
            </a:r>
          </a:p>
        </p:txBody>
      </p:sp>
    </p:spTree>
    <p:extLst>
      <p:ext uri="{BB962C8B-B14F-4D97-AF65-F5344CB8AC3E}">
        <p14:creationId xmlns:p14="http://schemas.microsoft.com/office/powerpoint/2010/main" val="3515713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grpId="0" nodeType="afterEffect">
                                  <p:stCondLst>
                                    <p:cond delay="0"/>
                                  </p:stCondLst>
                                  <p:childTnLst>
                                    <p:animMotion origin="layout" path="M -3.61111E-6 -2.22222E-6 L -3.61111E-6 0.1225 " pathEditMode="relative" rAng="0" ptsTypes="AA">
                                      <p:cBhvr>
                                        <p:cTn id="6" dur="1000" fill="hold"/>
                                        <p:tgtEl>
                                          <p:spTgt spid="31"/>
                                        </p:tgtEl>
                                        <p:attrNameLst>
                                          <p:attrName>ppt_x</p:attrName>
                                          <p:attrName>ppt_y</p:attrName>
                                        </p:attrNameLst>
                                      </p:cBhvr>
                                      <p:rCtr x="0" y="6111"/>
                                    </p:animMotion>
                                  </p:childTnLst>
                                </p:cTn>
                              </p:par>
                              <p:par>
                                <p:cTn id="7" presetID="3" presetClass="emph" presetSubtype="2" fill="hold" grpId="0" nodeType="withEffect">
                                  <p:stCondLst>
                                    <p:cond delay="0"/>
                                  </p:stCondLst>
                                  <p:childTnLst>
                                    <p:animClr clrSpc="rgb" dir="cw">
                                      <p:cBhvr override="childStyle">
                                        <p:cTn id="8" dur="1000" fill="hold"/>
                                        <p:tgtEl>
                                          <p:spTgt spid="53"/>
                                        </p:tgtEl>
                                        <p:attrNameLst>
                                          <p:attrName>style.color</p:attrName>
                                        </p:attrNameLst>
                                      </p:cBhvr>
                                      <p:to>
                                        <a:schemeClr val="accent2"/>
                                      </p:to>
                                    </p:animClr>
                                  </p:childTnLst>
                                </p:cTn>
                              </p:par>
                              <p:par>
                                <p:cTn id="9" presetID="3" presetClass="emph" presetSubtype="2" fill="hold" grpId="0" nodeType="withEffect">
                                  <p:stCondLst>
                                    <p:cond delay="0"/>
                                  </p:stCondLst>
                                  <p:childTnLst>
                                    <p:animClr clrSpc="rgb" dir="cw">
                                      <p:cBhvr override="childStyle">
                                        <p:cTn id="10" dur="1000" fill="hold"/>
                                        <p:tgtEl>
                                          <p:spTgt spid="52"/>
                                        </p:tgtEl>
                                        <p:attrNameLst>
                                          <p:attrName>style.color</p:attrName>
                                        </p:attrNameLst>
                                      </p:cBhvr>
                                      <p:to>
                                        <a:schemeClr val="accent2"/>
                                      </p:to>
                                    </p:animClr>
                                  </p:childTnLst>
                                </p:cTn>
                              </p:par>
                              <p:par>
                                <p:cTn id="11" presetID="23" presetClass="entr" presetSubtype="16" fill="hold" nodeType="withEffect">
                                  <p:stCondLst>
                                    <p:cond delay="250"/>
                                  </p:stCondLst>
                                  <p:childTnLst>
                                    <p:set>
                                      <p:cBhvr>
                                        <p:cTn id="12" dur="1" fill="hold">
                                          <p:stCondLst>
                                            <p:cond delay="0"/>
                                          </p:stCondLst>
                                        </p:cTn>
                                        <p:tgtEl>
                                          <p:spTgt spid="35"/>
                                        </p:tgtEl>
                                        <p:attrNameLst>
                                          <p:attrName>style.visibility</p:attrName>
                                        </p:attrNameLst>
                                      </p:cBhvr>
                                      <p:to>
                                        <p:strVal val="visible"/>
                                      </p:to>
                                    </p:set>
                                    <p:anim calcmode="lin" valueType="num">
                                      <p:cBhvr>
                                        <p:cTn id="13" dur="750" fill="hold"/>
                                        <p:tgtEl>
                                          <p:spTgt spid="35"/>
                                        </p:tgtEl>
                                        <p:attrNameLst>
                                          <p:attrName>ppt_w</p:attrName>
                                        </p:attrNameLst>
                                      </p:cBhvr>
                                      <p:tavLst>
                                        <p:tav tm="0">
                                          <p:val>
                                            <p:fltVal val="0"/>
                                          </p:val>
                                        </p:tav>
                                        <p:tav tm="100000">
                                          <p:val>
                                            <p:strVal val="#ppt_w"/>
                                          </p:val>
                                        </p:tav>
                                      </p:tavLst>
                                    </p:anim>
                                    <p:anim calcmode="lin" valueType="num">
                                      <p:cBhvr>
                                        <p:cTn id="14" dur="750" fill="hold"/>
                                        <p:tgtEl>
                                          <p:spTgt spid="35"/>
                                        </p:tgtEl>
                                        <p:attrNameLst>
                                          <p:attrName>ppt_h</p:attrName>
                                        </p:attrNameLst>
                                      </p:cBhvr>
                                      <p:tavLst>
                                        <p:tav tm="0">
                                          <p:val>
                                            <p:fltVal val="0"/>
                                          </p:val>
                                        </p:tav>
                                        <p:tav tm="100000">
                                          <p:val>
                                            <p:strVal val="#ppt_h"/>
                                          </p:val>
                                        </p:tav>
                                      </p:tavLst>
                                    </p:anim>
                                  </p:childTnLst>
                                </p:cTn>
                              </p:par>
                              <p:par>
                                <p:cTn id="15" presetID="22" presetClass="entr" presetSubtype="2" fill="hold" nodeType="withEffect">
                                  <p:stCondLst>
                                    <p:cond delay="1000"/>
                                  </p:stCondLst>
                                  <p:childTnLst>
                                    <p:set>
                                      <p:cBhvr>
                                        <p:cTn id="16" dur="1" fill="hold">
                                          <p:stCondLst>
                                            <p:cond delay="0"/>
                                          </p:stCondLst>
                                        </p:cTn>
                                        <p:tgtEl>
                                          <p:spTgt spid="32"/>
                                        </p:tgtEl>
                                        <p:attrNameLst>
                                          <p:attrName>style.visibility</p:attrName>
                                        </p:attrNameLst>
                                      </p:cBhvr>
                                      <p:to>
                                        <p:strVal val="visible"/>
                                      </p:to>
                                    </p:set>
                                    <p:animEffect transition="in" filter="wipe(right)">
                                      <p:cBhvr>
                                        <p:cTn id="17" dur="500"/>
                                        <p:tgtEl>
                                          <p:spTgt spid="32"/>
                                        </p:tgtEl>
                                      </p:cBhvr>
                                    </p:animEffect>
                                  </p:childTnLst>
                                </p:cTn>
                              </p:par>
                              <p:par>
                                <p:cTn id="18" presetID="23" presetClass="entr" presetSubtype="16" fill="hold" nodeType="withEffect">
                                  <p:stCondLst>
                                    <p:cond delay="1250"/>
                                  </p:stCondLst>
                                  <p:childTnLst>
                                    <p:set>
                                      <p:cBhvr>
                                        <p:cTn id="19" dur="1" fill="hold">
                                          <p:stCondLst>
                                            <p:cond delay="0"/>
                                          </p:stCondLst>
                                        </p:cTn>
                                        <p:tgtEl>
                                          <p:spTgt spid="38"/>
                                        </p:tgtEl>
                                        <p:attrNameLst>
                                          <p:attrName>style.visibility</p:attrName>
                                        </p:attrNameLst>
                                      </p:cBhvr>
                                      <p:to>
                                        <p:strVal val="visible"/>
                                      </p:to>
                                    </p:set>
                                    <p:anim calcmode="lin" valueType="num">
                                      <p:cBhvr>
                                        <p:cTn id="20" dur="750" fill="hold"/>
                                        <p:tgtEl>
                                          <p:spTgt spid="38"/>
                                        </p:tgtEl>
                                        <p:attrNameLst>
                                          <p:attrName>ppt_w</p:attrName>
                                        </p:attrNameLst>
                                      </p:cBhvr>
                                      <p:tavLst>
                                        <p:tav tm="0">
                                          <p:val>
                                            <p:fltVal val="0"/>
                                          </p:val>
                                        </p:tav>
                                        <p:tav tm="100000">
                                          <p:val>
                                            <p:strVal val="#ppt_w"/>
                                          </p:val>
                                        </p:tav>
                                      </p:tavLst>
                                    </p:anim>
                                    <p:anim calcmode="lin" valueType="num">
                                      <p:cBhvr>
                                        <p:cTn id="21" dur="750" fill="hold"/>
                                        <p:tgtEl>
                                          <p:spTgt spid="38"/>
                                        </p:tgtEl>
                                        <p:attrNameLst>
                                          <p:attrName>ppt_h</p:attrName>
                                        </p:attrNameLst>
                                      </p:cBhvr>
                                      <p:tavLst>
                                        <p:tav tm="0">
                                          <p:val>
                                            <p:fltVal val="0"/>
                                          </p:val>
                                        </p:tav>
                                        <p:tav tm="100000">
                                          <p:val>
                                            <p:strVal val="#ppt_h"/>
                                          </p:val>
                                        </p:tav>
                                      </p:tavLst>
                                    </p:anim>
                                  </p:childTnLst>
                                </p:cTn>
                              </p:par>
                              <p:par>
                                <p:cTn id="22" presetID="22" presetClass="entr" presetSubtype="2" fill="hold" nodeType="withEffect">
                                  <p:stCondLst>
                                    <p:cond delay="2000"/>
                                  </p:stCondLst>
                                  <p:childTnLst>
                                    <p:set>
                                      <p:cBhvr>
                                        <p:cTn id="23" dur="1" fill="hold">
                                          <p:stCondLst>
                                            <p:cond delay="0"/>
                                          </p:stCondLst>
                                        </p:cTn>
                                        <p:tgtEl>
                                          <p:spTgt spid="33"/>
                                        </p:tgtEl>
                                        <p:attrNameLst>
                                          <p:attrName>style.visibility</p:attrName>
                                        </p:attrNameLst>
                                      </p:cBhvr>
                                      <p:to>
                                        <p:strVal val="visible"/>
                                      </p:to>
                                    </p:set>
                                    <p:animEffect transition="in" filter="wipe(right)">
                                      <p:cBhvr>
                                        <p:cTn id="24" dur="500"/>
                                        <p:tgtEl>
                                          <p:spTgt spid="33"/>
                                        </p:tgtEl>
                                      </p:cBhvr>
                                    </p:animEffect>
                                  </p:childTnLst>
                                </p:cTn>
                              </p:par>
                              <p:par>
                                <p:cTn id="25" presetID="23" presetClass="entr" presetSubtype="16" fill="hold" nodeType="withEffect">
                                  <p:stCondLst>
                                    <p:cond delay="2250"/>
                                  </p:stCondLst>
                                  <p:childTnLst>
                                    <p:set>
                                      <p:cBhvr>
                                        <p:cTn id="26" dur="1" fill="hold">
                                          <p:stCondLst>
                                            <p:cond delay="0"/>
                                          </p:stCondLst>
                                        </p:cTn>
                                        <p:tgtEl>
                                          <p:spTgt spid="41"/>
                                        </p:tgtEl>
                                        <p:attrNameLst>
                                          <p:attrName>style.visibility</p:attrName>
                                        </p:attrNameLst>
                                      </p:cBhvr>
                                      <p:to>
                                        <p:strVal val="visible"/>
                                      </p:to>
                                    </p:set>
                                    <p:anim calcmode="lin" valueType="num">
                                      <p:cBhvr>
                                        <p:cTn id="27" dur="750" fill="hold"/>
                                        <p:tgtEl>
                                          <p:spTgt spid="41"/>
                                        </p:tgtEl>
                                        <p:attrNameLst>
                                          <p:attrName>ppt_w</p:attrName>
                                        </p:attrNameLst>
                                      </p:cBhvr>
                                      <p:tavLst>
                                        <p:tav tm="0">
                                          <p:val>
                                            <p:fltVal val="0"/>
                                          </p:val>
                                        </p:tav>
                                        <p:tav tm="100000">
                                          <p:val>
                                            <p:strVal val="#ppt_w"/>
                                          </p:val>
                                        </p:tav>
                                      </p:tavLst>
                                    </p:anim>
                                    <p:anim calcmode="lin" valueType="num">
                                      <p:cBhvr>
                                        <p:cTn id="28" dur="750" fill="hold"/>
                                        <p:tgtEl>
                                          <p:spTgt spid="41"/>
                                        </p:tgtEl>
                                        <p:attrNameLst>
                                          <p:attrName>ppt_h</p:attrName>
                                        </p:attrNameLst>
                                      </p:cBhvr>
                                      <p:tavLst>
                                        <p:tav tm="0">
                                          <p:val>
                                            <p:fltVal val="0"/>
                                          </p:val>
                                        </p:tav>
                                        <p:tav tm="100000">
                                          <p:val>
                                            <p:strVal val="#ppt_h"/>
                                          </p:val>
                                        </p:tav>
                                      </p:tavLst>
                                    </p:anim>
                                  </p:childTnLst>
                                </p:cTn>
                              </p:par>
                              <p:par>
                                <p:cTn id="29" presetID="22" presetClass="entr" presetSubtype="2" fill="hold" nodeType="withEffect">
                                  <p:stCondLst>
                                    <p:cond delay="3000"/>
                                  </p:stCondLst>
                                  <p:childTnLst>
                                    <p:set>
                                      <p:cBhvr>
                                        <p:cTn id="30" dur="1" fill="hold">
                                          <p:stCondLst>
                                            <p:cond delay="0"/>
                                          </p:stCondLst>
                                        </p:cTn>
                                        <p:tgtEl>
                                          <p:spTgt spid="34"/>
                                        </p:tgtEl>
                                        <p:attrNameLst>
                                          <p:attrName>style.visibility</p:attrName>
                                        </p:attrNameLst>
                                      </p:cBhvr>
                                      <p:to>
                                        <p:strVal val="visible"/>
                                      </p:to>
                                    </p:set>
                                    <p:animEffect transition="in" filter="wipe(right)">
                                      <p:cBhvr>
                                        <p:cTn id="31" dur="500"/>
                                        <p:tgtEl>
                                          <p:spTgt spid="34"/>
                                        </p:tgtEl>
                                      </p:cBhvr>
                                    </p:animEffect>
                                  </p:childTnLst>
                                </p:cTn>
                              </p:par>
                              <p:par>
                                <p:cTn id="32" presetID="23" presetClass="entr" presetSubtype="16" fill="hold" nodeType="withEffect">
                                  <p:stCondLst>
                                    <p:cond delay="3250"/>
                                  </p:stCondLst>
                                  <p:childTnLst>
                                    <p:set>
                                      <p:cBhvr>
                                        <p:cTn id="33" dur="1" fill="hold">
                                          <p:stCondLst>
                                            <p:cond delay="0"/>
                                          </p:stCondLst>
                                        </p:cTn>
                                        <p:tgtEl>
                                          <p:spTgt spid="47"/>
                                        </p:tgtEl>
                                        <p:attrNameLst>
                                          <p:attrName>style.visibility</p:attrName>
                                        </p:attrNameLst>
                                      </p:cBhvr>
                                      <p:to>
                                        <p:strVal val="visible"/>
                                      </p:to>
                                    </p:set>
                                    <p:anim calcmode="lin" valueType="num">
                                      <p:cBhvr>
                                        <p:cTn id="34" dur="750" fill="hold"/>
                                        <p:tgtEl>
                                          <p:spTgt spid="47"/>
                                        </p:tgtEl>
                                        <p:attrNameLst>
                                          <p:attrName>ppt_w</p:attrName>
                                        </p:attrNameLst>
                                      </p:cBhvr>
                                      <p:tavLst>
                                        <p:tav tm="0">
                                          <p:val>
                                            <p:fltVal val="0"/>
                                          </p:val>
                                        </p:tav>
                                        <p:tav tm="100000">
                                          <p:val>
                                            <p:strVal val="#ppt_w"/>
                                          </p:val>
                                        </p:tav>
                                      </p:tavLst>
                                    </p:anim>
                                    <p:anim calcmode="lin" valueType="num">
                                      <p:cBhvr>
                                        <p:cTn id="35" dur="750" fill="hold"/>
                                        <p:tgtEl>
                                          <p:spTgt spid="47"/>
                                        </p:tgtEl>
                                        <p:attrNameLst>
                                          <p:attrName>ppt_h</p:attrName>
                                        </p:attrNameLst>
                                      </p:cBhvr>
                                      <p:tavLst>
                                        <p:tav tm="0">
                                          <p:val>
                                            <p:fltVal val="0"/>
                                          </p:val>
                                        </p:tav>
                                        <p:tav tm="100000">
                                          <p:val>
                                            <p:strVal val="#ppt_h"/>
                                          </p:val>
                                        </p:tav>
                                      </p:tavLst>
                                    </p:anim>
                                  </p:childTnLst>
                                </p:cTn>
                              </p:par>
                            </p:childTnLst>
                          </p:cTn>
                        </p:par>
                        <p:par>
                          <p:cTn id="36" fill="hold">
                            <p:stCondLst>
                              <p:cond delay="4000"/>
                            </p:stCondLst>
                            <p:childTnLst>
                              <p:par>
                                <p:cTn id="37" presetID="10" presetClass="entr" presetSubtype="0" repeatCount="2000" fill="hold" grpId="0" nodeType="after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fade">
                                      <p:cBhvr>
                                        <p:cTn id="39" dur="500"/>
                                        <p:tgtEl>
                                          <p:spTgt spid="50"/>
                                        </p:tgtEl>
                                      </p:cBhvr>
                                    </p:animEffect>
                                  </p:childTnLst>
                                </p:cTn>
                              </p:par>
                            </p:childTnLst>
                          </p:cTn>
                        </p:par>
                        <p:par>
                          <p:cTn id="40" fill="hold">
                            <p:stCondLst>
                              <p:cond delay="5000"/>
                            </p:stCondLst>
                            <p:childTnLst>
                              <p:par>
                                <p:cTn id="41" presetID="10" presetClass="entr" presetSubtype="0" fill="hold" grpId="0" nodeType="afterEffect">
                                  <p:stCondLst>
                                    <p:cond delay="0"/>
                                  </p:stCondLst>
                                  <p:iterate type="lt">
                                    <p:tmPct val="3000"/>
                                  </p:iterate>
                                  <p:childTnLst>
                                    <p:set>
                                      <p:cBhvr>
                                        <p:cTn id="42" dur="1" fill="hold">
                                          <p:stCondLst>
                                            <p:cond delay="0"/>
                                          </p:stCondLst>
                                        </p:cTn>
                                        <p:tgtEl>
                                          <p:spTgt spid="51"/>
                                        </p:tgtEl>
                                        <p:attrNameLst>
                                          <p:attrName>style.visibility</p:attrName>
                                        </p:attrNameLst>
                                      </p:cBhvr>
                                      <p:to>
                                        <p:strVal val="visible"/>
                                      </p:to>
                                    </p:set>
                                    <p:animEffect transition="in" filter="fade">
                                      <p:cBhvr>
                                        <p:cTn id="43"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31" grpId="0" animBg="1"/>
      <p:bldP spid="50" grpId="0" animBg="1"/>
      <p:bldP spid="5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32711" y="758480"/>
            <a:ext cx="1814713" cy="1814713"/>
          </a:xfrm>
          <a:prstGeom prst="ellipse">
            <a:avLst/>
          </a:prstGeom>
          <a:ln w="28575" cap="rnd">
            <a:solidFill>
              <a:schemeClr val="bg1"/>
            </a:solidFill>
          </a:ln>
          <a:effectLst/>
          <a:scene3d>
            <a:camera prst="orthographicFront"/>
            <a:lightRig rig="contrasting" dir="t">
              <a:rot lat="0" lon="0" rev="3000000"/>
            </a:lightRig>
          </a:scene3d>
          <a:sp3d contourW="7620">
            <a:bevelT w="95250" h="31750"/>
            <a:contourClr>
              <a:srgbClr val="333333"/>
            </a:contourClr>
          </a:sp3d>
        </p:spPr>
      </p:pic>
      <p:sp>
        <p:nvSpPr>
          <p:cNvPr id="8" name="矩形 7"/>
          <p:cNvSpPr/>
          <p:nvPr/>
        </p:nvSpPr>
        <p:spPr>
          <a:xfrm>
            <a:off x="4517332" y="3482581"/>
            <a:ext cx="1045479" cy="369332"/>
          </a:xfrm>
          <a:prstGeom prst="rect">
            <a:avLst/>
          </a:prstGeom>
        </p:spPr>
        <p:txBody>
          <a:bodyPr wrap="none">
            <a:spAutoFit/>
          </a:bodyPr>
          <a:lstStyle/>
          <a:p>
            <a:pPr algn="ctr"/>
            <a:r>
              <a:rPr lang="en-US" altLang="zh-CN" kern="200" dirty="0">
                <a:solidFill>
                  <a:schemeClr val="tx1">
                    <a:lumMod val="85000"/>
                    <a:lumOff val="15000"/>
                  </a:schemeClr>
                </a:solidFill>
                <a:latin typeface="Ebrima" panose="02000000000000000000" pitchFamily="2" charset="0"/>
                <a:ea typeface="Ebrima" panose="02000000000000000000" pitchFamily="2" charset="0"/>
                <a:cs typeface="Ebrima" panose="02000000000000000000" pitchFamily="2" charset="0"/>
              </a:rPr>
              <a:t>RESUME</a:t>
            </a:r>
            <a:endParaRPr lang="zh-CN" altLang="en-US" kern="200" dirty="0">
              <a:solidFill>
                <a:schemeClr val="tx1">
                  <a:lumMod val="85000"/>
                  <a:lumOff val="15000"/>
                </a:schemeClr>
              </a:solidFill>
              <a:latin typeface="Ebrima" panose="02000000000000000000" pitchFamily="2" charset="0"/>
              <a:ea typeface="微软雅黑" panose="020B0503020204020204" pitchFamily="34" charset="-122"/>
              <a:cs typeface="Ebrima" panose="02000000000000000000" pitchFamily="2" charset="0"/>
            </a:endParaRPr>
          </a:p>
        </p:txBody>
      </p:sp>
      <p:sp>
        <p:nvSpPr>
          <p:cNvPr id="46" name="TextBox 45"/>
          <p:cNvSpPr txBox="1"/>
          <p:nvPr/>
        </p:nvSpPr>
        <p:spPr>
          <a:xfrm>
            <a:off x="2555461" y="2872573"/>
            <a:ext cx="5040560" cy="584775"/>
          </a:xfrm>
          <a:prstGeom prst="rect">
            <a:avLst/>
          </a:prstGeom>
          <a:noFill/>
        </p:spPr>
        <p:txBody>
          <a:bodyPr wrap="square" rtlCol="0">
            <a:spAutoFit/>
          </a:bodyPr>
          <a:lstStyle/>
          <a:p>
            <a:pPr algn="ctr"/>
            <a:r>
              <a:rPr lang="zh-CN" altLang="en-US" sz="3200" dirty="0">
                <a:solidFill>
                  <a:schemeClr val="tx1">
                    <a:lumMod val="85000"/>
                    <a:lumOff val="15000"/>
                  </a:schemeClr>
                </a:solidFill>
                <a:latin typeface="黑体" panose="02010609060101010101" pitchFamily="49" charset="-122"/>
                <a:ea typeface="黑体" panose="02010609060101010101" pitchFamily="49" charset="-122"/>
              </a:rPr>
              <a:t>感谢您翻开我的简历</a:t>
            </a:r>
          </a:p>
        </p:txBody>
      </p:sp>
      <p:sp>
        <p:nvSpPr>
          <p:cNvPr id="64" name="TextBox 63"/>
          <p:cNvSpPr txBox="1"/>
          <p:nvPr/>
        </p:nvSpPr>
        <p:spPr>
          <a:xfrm>
            <a:off x="4409667" y="3882691"/>
            <a:ext cx="1332148" cy="338554"/>
          </a:xfrm>
          <a:prstGeom prst="rect">
            <a:avLst/>
          </a:prstGeom>
          <a:noFill/>
        </p:spPr>
        <p:txBody>
          <a:bodyPr wrap="square" rtlCol="0">
            <a:spAutoFit/>
          </a:bodyPr>
          <a:lstStyle/>
          <a:p>
            <a:pPr algn="ct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XXX</a:t>
            </a:r>
          </a:p>
        </p:txBody>
      </p:sp>
      <p:sp>
        <p:nvSpPr>
          <p:cNvPr id="2" name="椭圆 1"/>
          <p:cNvSpPr/>
          <p:nvPr/>
        </p:nvSpPr>
        <p:spPr>
          <a:xfrm>
            <a:off x="4968403" y="572510"/>
            <a:ext cx="143333" cy="13347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20" name="椭圆 19"/>
          <p:cNvSpPr/>
          <p:nvPr/>
        </p:nvSpPr>
        <p:spPr>
          <a:xfrm>
            <a:off x="4968403" y="572510"/>
            <a:ext cx="143333" cy="13347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21" name="椭圆 20"/>
          <p:cNvSpPr/>
          <p:nvPr/>
        </p:nvSpPr>
        <p:spPr>
          <a:xfrm>
            <a:off x="4968404" y="572510"/>
            <a:ext cx="143333" cy="13347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22" name="椭圆 21"/>
          <p:cNvSpPr/>
          <p:nvPr/>
        </p:nvSpPr>
        <p:spPr>
          <a:xfrm>
            <a:off x="4968404" y="569131"/>
            <a:ext cx="143333" cy="13347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23" name="椭圆 22"/>
          <p:cNvSpPr/>
          <p:nvPr/>
        </p:nvSpPr>
        <p:spPr>
          <a:xfrm>
            <a:off x="4968404" y="572510"/>
            <a:ext cx="143333" cy="13347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26" name="椭圆 25"/>
          <p:cNvSpPr/>
          <p:nvPr/>
        </p:nvSpPr>
        <p:spPr>
          <a:xfrm>
            <a:off x="4968402" y="568816"/>
            <a:ext cx="143333" cy="13347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27" name="椭圆 26"/>
          <p:cNvSpPr/>
          <p:nvPr/>
        </p:nvSpPr>
        <p:spPr>
          <a:xfrm>
            <a:off x="4968404" y="569131"/>
            <a:ext cx="143333" cy="13347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28" name="椭圆 27"/>
          <p:cNvSpPr/>
          <p:nvPr/>
        </p:nvSpPr>
        <p:spPr>
          <a:xfrm>
            <a:off x="4973067" y="572510"/>
            <a:ext cx="143333" cy="13347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37" name="椭圆 36"/>
          <p:cNvSpPr/>
          <p:nvPr/>
        </p:nvSpPr>
        <p:spPr>
          <a:xfrm>
            <a:off x="4968403" y="572510"/>
            <a:ext cx="143333" cy="13347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38" name="椭圆 37"/>
          <p:cNvSpPr/>
          <p:nvPr/>
        </p:nvSpPr>
        <p:spPr>
          <a:xfrm>
            <a:off x="4968403" y="572510"/>
            <a:ext cx="143333" cy="13347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39" name="椭圆 38"/>
          <p:cNvSpPr/>
          <p:nvPr/>
        </p:nvSpPr>
        <p:spPr>
          <a:xfrm>
            <a:off x="4968404" y="572510"/>
            <a:ext cx="143333" cy="13347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40" name="椭圆 39"/>
          <p:cNvSpPr/>
          <p:nvPr/>
        </p:nvSpPr>
        <p:spPr>
          <a:xfrm>
            <a:off x="4968404" y="569131"/>
            <a:ext cx="143333" cy="13347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41" name="椭圆 40"/>
          <p:cNvSpPr/>
          <p:nvPr/>
        </p:nvSpPr>
        <p:spPr>
          <a:xfrm>
            <a:off x="4968404" y="572510"/>
            <a:ext cx="143333" cy="13347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42" name="椭圆 41"/>
          <p:cNvSpPr/>
          <p:nvPr/>
        </p:nvSpPr>
        <p:spPr>
          <a:xfrm>
            <a:off x="4968402" y="568816"/>
            <a:ext cx="143333" cy="13347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43" name="椭圆 42"/>
          <p:cNvSpPr/>
          <p:nvPr/>
        </p:nvSpPr>
        <p:spPr>
          <a:xfrm>
            <a:off x="4968404" y="569131"/>
            <a:ext cx="143333" cy="13347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44" name="椭圆 43"/>
          <p:cNvSpPr/>
          <p:nvPr/>
        </p:nvSpPr>
        <p:spPr>
          <a:xfrm>
            <a:off x="4973067" y="572510"/>
            <a:ext cx="143333" cy="13347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47" name="椭圆 46"/>
          <p:cNvSpPr/>
          <p:nvPr/>
        </p:nvSpPr>
        <p:spPr>
          <a:xfrm>
            <a:off x="4968403" y="569131"/>
            <a:ext cx="143333" cy="13347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48" name="椭圆 47"/>
          <p:cNvSpPr/>
          <p:nvPr/>
        </p:nvSpPr>
        <p:spPr>
          <a:xfrm>
            <a:off x="4968403" y="569131"/>
            <a:ext cx="143333" cy="13347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49" name="椭圆 48"/>
          <p:cNvSpPr/>
          <p:nvPr/>
        </p:nvSpPr>
        <p:spPr>
          <a:xfrm>
            <a:off x="4968404" y="569131"/>
            <a:ext cx="143333" cy="13347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50" name="椭圆 49"/>
          <p:cNvSpPr/>
          <p:nvPr/>
        </p:nvSpPr>
        <p:spPr>
          <a:xfrm>
            <a:off x="4968404" y="565752"/>
            <a:ext cx="143333" cy="13347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51" name="椭圆 50"/>
          <p:cNvSpPr/>
          <p:nvPr/>
        </p:nvSpPr>
        <p:spPr>
          <a:xfrm>
            <a:off x="4968404" y="569131"/>
            <a:ext cx="143333" cy="13347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52" name="椭圆 51"/>
          <p:cNvSpPr/>
          <p:nvPr/>
        </p:nvSpPr>
        <p:spPr>
          <a:xfrm>
            <a:off x="4968402" y="565437"/>
            <a:ext cx="143333" cy="13347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53" name="椭圆 52"/>
          <p:cNvSpPr/>
          <p:nvPr/>
        </p:nvSpPr>
        <p:spPr>
          <a:xfrm>
            <a:off x="4968404" y="565752"/>
            <a:ext cx="143333" cy="13347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62" name="椭圆 61"/>
          <p:cNvSpPr/>
          <p:nvPr/>
        </p:nvSpPr>
        <p:spPr>
          <a:xfrm>
            <a:off x="4973067" y="569131"/>
            <a:ext cx="143333" cy="13347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Tree>
    <p:extLst>
      <p:ext uri="{BB962C8B-B14F-4D97-AF65-F5344CB8AC3E}">
        <p14:creationId xmlns:p14="http://schemas.microsoft.com/office/powerpoint/2010/main" val="31596943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fill="hold" grpId="0" nodeType="withEffect">
                                  <p:stCondLst>
                                    <p:cond delay="0"/>
                                  </p:stCondLst>
                                  <p:childTnLst>
                                    <p:animMotion origin="layout" path="M 3.05556E-6 -4.44444E-6 C 0.06284 -4.44444E-6 0.11423 0.08112 0.11423 0.18139 C 0.11423 0.28112 0.06284 0.36278 3.05556E-6 0.36278 C -0.06302 0.36278 -0.11407 0.28112 -0.11407 0.18139 C -0.11407 0.08112 -0.06302 -4.44444E-6 3.05556E-6 -4.44444E-6 Z " pathEditMode="relative" rAng="0" ptsTypes="fffff">
                                      <p:cBhvr>
                                        <p:cTn id="6" dur="1250" fill="hold"/>
                                        <p:tgtEl>
                                          <p:spTgt spid="2"/>
                                        </p:tgtEl>
                                        <p:attrNameLst>
                                          <p:attrName>ppt_x</p:attrName>
                                          <p:attrName>ppt_y</p:attrName>
                                        </p:attrNameLst>
                                      </p:cBhvr>
                                      <p:rCtr x="0" y="18139"/>
                                    </p:animMotion>
                                  </p:childTnLst>
                                </p:cTn>
                              </p:par>
                              <p:par>
                                <p:cTn id="7" presetID="1" presetClass="path" presetSubtype="0" fill="hold" grpId="0" nodeType="withEffect">
                                  <p:stCondLst>
                                    <p:cond delay="100"/>
                                  </p:stCondLst>
                                  <p:childTnLst>
                                    <p:animMotion origin="layout" path="M 3.05556E-6 -4.44444E-6 C 0.06284 -4.44444E-6 0.11423 0.08112 0.11423 0.18139 C 0.11423 0.28112 0.06284 0.36278 3.05556E-6 0.36278 C -0.06302 0.36278 -0.11407 0.28112 -0.11407 0.18139 C -0.11407 0.08112 -0.06302 -4.44444E-6 3.05556E-6 -4.44444E-6 Z " pathEditMode="relative" rAng="0" ptsTypes="fffff">
                                      <p:cBhvr>
                                        <p:cTn id="8" dur="1250" fill="hold"/>
                                        <p:tgtEl>
                                          <p:spTgt spid="20"/>
                                        </p:tgtEl>
                                        <p:attrNameLst>
                                          <p:attrName>ppt_x</p:attrName>
                                          <p:attrName>ppt_y</p:attrName>
                                        </p:attrNameLst>
                                      </p:cBhvr>
                                      <p:rCtr x="0" y="18139"/>
                                    </p:animMotion>
                                  </p:childTnLst>
                                </p:cTn>
                              </p:par>
                              <p:par>
                                <p:cTn id="9" presetID="1" presetClass="path" presetSubtype="0" fill="hold" grpId="0" nodeType="withEffect">
                                  <p:stCondLst>
                                    <p:cond delay="200"/>
                                  </p:stCondLst>
                                  <p:childTnLst>
                                    <p:animMotion origin="layout" path="M 3.05556E-6 -4.44444E-6 C 0.06284 -4.44444E-6 0.11423 0.08112 0.11423 0.18139 C 0.11423 0.28112 0.06284 0.36278 3.05556E-6 0.36278 C -0.06302 0.36278 -0.11407 0.28112 -0.11407 0.18139 C -0.11407 0.08112 -0.06302 -4.44444E-6 3.05556E-6 -4.44444E-6 Z " pathEditMode="relative" rAng="0" ptsTypes="fffff">
                                      <p:cBhvr>
                                        <p:cTn id="10" dur="1250" fill="hold"/>
                                        <p:tgtEl>
                                          <p:spTgt spid="21"/>
                                        </p:tgtEl>
                                        <p:attrNameLst>
                                          <p:attrName>ppt_x</p:attrName>
                                          <p:attrName>ppt_y</p:attrName>
                                        </p:attrNameLst>
                                      </p:cBhvr>
                                      <p:rCtr x="0" y="18139"/>
                                    </p:animMotion>
                                  </p:childTnLst>
                                </p:cTn>
                              </p:par>
                              <p:par>
                                <p:cTn id="11" presetID="1" presetClass="path" presetSubtype="0" fill="hold" grpId="0" nodeType="withEffect">
                                  <p:stCondLst>
                                    <p:cond delay="300"/>
                                  </p:stCondLst>
                                  <p:childTnLst>
                                    <p:animMotion origin="layout" path="M 3.05556E-6 -4.44444E-6 C 0.06284 -4.44444E-6 0.11423 0.08112 0.11423 0.18139 C 0.11423 0.28112 0.06284 0.36278 3.05556E-6 0.36278 C -0.06302 0.36278 -0.11407 0.28112 -0.11407 0.18139 C -0.11407 0.08112 -0.06302 -4.44444E-6 3.05556E-6 -4.44444E-6 Z " pathEditMode="relative" rAng="0" ptsTypes="fffff">
                                      <p:cBhvr>
                                        <p:cTn id="12" dur="1250" fill="hold"/>
                                        <p:tgtEl>
                                          <p:spTgt spid="22"/>
                                        </p:tgtEl>
                                        <p:attrNameLst>
                                          <p:attrName>ppt_x</p:attrName>
                                          <p:attrName>ppt_y</p:attrName>
                                        </p:attrNameLst>
                                      </p:cBhvr>
                                      <p:rCtr x="0" y="18139"/>
                                    </p:animMotion>
                                  </p:childTnLst>
                                </p:cTn>
                              </p:par>
                              <p:par>
                                <p:cTn id="13" presetID="1" presetClass="path" presetSubtype="0" fill="hold" grpId="0" nodeType="withEffect">
                                  <p:stCondLst>
                                    <p:cond delay="400"/>
                                  </p:stCondLst>
                                  <p:childTnLst>
                                    <p:animMotion origin="layout" path="M 3.05556E-6 -4.44444E-6 C 0.06284 -4.44444E-6 0.11423 0.08112 0.11423 0.18139 C 0.11423 0.28112 0.06284 0.36278 3.05556E-6 0.36278 C -0.06302 0.36278 -0.11407 0.28112 -0.11407 0.18139 C -0.11407 0.08112 -0.06302 -4.44444E-6 3.05556E-6 -4.44444E-6 Z " pathEditMode="relative" rAng="0" ptsTypes="fffff">
                                      <p:cBhvr>
                                        <p:cTn id="14" dur="1250" fill="hold"/>
                                        <p:tgtEl>
                                          <p:spTgt spid="23"/>
                                        </p:tgtEl>
                                        <p:attrNameLst>
                                          <p:attrName>ppt_x</p:attrName>
                                          <p:attrName>ppt_y</p:attrName>
                                        </p:attrNameLst>
                                      </p:cBhvr>
                                      <p:rCtr x="0" y="18139"/>
                                    </p:animMotion>
                                  </p:childTnLst>
                                </p:cTn>
                              </p:par>
                              <p:par>
                                <p:cTn id="15" presetID="1" presetClass="path" presetSubtype="0" fill="hold" grpId="0" nodeType="withEffect">
                                  <p:stCondLst>
                                    <p:cond delay="500"/>
                                  </p:stCondLst>
                                  <p:childTnLst>
                                    <p:animMotion origin="layout" path="M 3.05556E-6 -4.44444E-6 C 0.06284 -4.44444E-6 0.11423 0.08112 0.11423 0.18139 C 0.11423 0.28112 0.06284 0.36278 3.05556E-6 0.36278 C -0.06302 0.36278 -0.11407 0.28112 -0.11407 0.18139 C -0.11407 0.08112 -0.06302 -4.44444E-6 3.05556E-6 -4.44444E-6 Z " pathEditMode="relative" rAng="0" ptsTypes="fffff">
                                      <p:cBhvr>
                                        <p:cTn id="16" dur="1250" fill="hold"/>
                                        <p:tgtEl>
                                          <p:spTgt spid="26"/>
                                        </p:tgtEl>
                                        <p:attrNameLst>
                                          <p:attrName>ppt_x</p:attrName>
                                          <p:attrName>ppt_y</p:attrName>
                                        </p:attrNameLst>
                                      </p:cBhvr>
                                      <p:rCtr x="0" y="18139"/>
                                    </p:animMotion>
                                  </p:childTnLst>
                                </p:cTn>
                              </p:par>
                              <p:par>
                                <p:cTn id="17" presetID="1" presetClass="path" presetSubtype="0" fill="hold" grpId="0" nodeType="withEffect">
                                  <p:stCondLst>
                                    <p:cond delay="600"/>
                                  </p:stCondLst>
                                  <p:childTnLst>
                                    <p:animMotion origin="layout" path="M 3.05556E-6 -4.44444E-6 C 0.06284 -4.44444E-6 0.11423 0.08112 0.11423 0.18139 C 0.11423 0.28112 0.06284 0.36278 3.05556E-6 0.36278 C -0.06302 0.36278 -0.11407 0.28112 -0.11407 0.18139 C -0.11407 0.08112 -0.06302 -4.44444E-6 3.05556E-6 -4.44444E-6 Z " pathEditMode="relative" rAng="0" ptsTypes="fffff">
                                      <p:cBhvr>
                                        <p:cTn id="18" dur="1250" fill="hold"/>
                                        <p:tgtEl>
                                          <p:spTgt spid="27"/>
                                        </p:tgtEl>
                                        <p:attrNameLst>
                                          <p:attrName>ppt_x</p:attrName>
                                          <p:attrName>ppt_y</p:attrName>
                                        </p:attrNameLst>
                                      </p:cBhvr>
                                      <p:rCtr x="0" y="18139"/>
                                    </p:animMotion>
                                  </p:childTnLst>
                                </p:cTn>
                              </p:par>
                              <p:par>
                                <p:cTn id="19" presetID="1" presetClass="path" presetSubtype="0" fill="hold" grpId="0" nodeType="withEffect">
                                  <p:stCondLst>
                                    <p:cond delay="700"/>
                                  </p:stCondLst>
                                  <p:childTnLst>
                                    <p:animMotion origin="layout" path="M -0.00052 -4.44444E-6 C 0.06232 -4.44444E-6 0.11371 0.08112 0.11371 0.18139 C 0.11371 0.28112 0.06232 0.36278 -0.00052 0.36278 C -0.06354 0.36278 -0.11459 0.28112 -0.11459 0.18139 C -0.11459 0.08112 -0.06354 -4.44444E-6 -0.00052 -4.44444E-6 Z " pathEditMode="relative" rAng="0" ptsTypes="fffff">
                                      <p:cBhvr>
                                        <p:cTn id="20" dur="1250" fill="hold"/>
                                        <p:tgtEl>
                                          <p:spTgt spid="28"/>
                                        </p:tgtEl>
                                        <p:attrNameLst>
                                          <p:attrName>ppt_x</p:attrName>
                                          <p:attrName>ppt_y</p:attrName>
                                        </p:attrNameLst>
                                      </p:cBhvr>
                                      <p:rCtr x="0" y="18139"/>
                                    </p:animMotion>
                                  </p:childTnLst>
                                </p:cTn>
                              </p:par>
                              <p:par>
                                <p:cTn id="21" presetID="1" presetClass="exit" presetSubtype="0" fill="hold" grpId="1" nodeType="withEffect">
                                  <p:stCondLst>
                                    <p:cond delay="2000"/>
                                  </p:stCondLst>
                                  <p:childTnLst>
                                    <p:set>
                                      <p:cBhvr>
                                        <p:cTn id="22" dur="1" fill="hold">
                                          <p:stCondLst>
                                            <p:cond delay="0"/>
                                          </p:stCondLst>
                                        </p:cTn>
                                        <p:tgtEl>
                                          <p:spTgt spid="2"/>
                                        </p:tgtEl>
                                        <p:attrNameLst>
                                          <p:attrName>style.visibility</p:attrName>
                                        </p:attrNameLst>
                                      </p:cBhvr>
                                      <p:to>
                                        <p:strVal val="hidden"/>
                                      </p:to>
                                    </p:set>
                                  </p:childTnLst>
                                </p:cTn>
                              </p:par>
                              <p:par>
                                <p:cTn id="23" presetID="1" presetClass="exit" presetSubtype="0" fill="hold" grpId="1" nodeType="withEffect">
                                  <p:stCondLst>
                                    <p:cond delay="2000"/>
                                  </p:stCondLst>
                                  <p:childTnLst>
                                    <p:set>
                                      <p:cBhvr>
                                        <p:cTn id="24" dur="1" fill="hold">
                                          <p:stCondLst>
                                            <p:cond delay="0"/>
                                          </p:stCondLst>
                                        </p:cTn>
                                        <p:tgtEl>
                                          <p:spTgt spid="20"/>
                                        </p:tgtEl>
                                        <p:attrNameLst>
                                          <p:attrName>style.visibility</p:attrName>
                                        </p:attrNameLst>
                                      </p:cBhvr>
                                      <p:to>
                                        <p:strVal val="hidden"/>
                                      </p:to>
                                    </p:set>
                                  </p:childTnLst>
                                </p:cTn>
                              </p:par>
                              <p:par>
                                <p:cTn id="25" presetID="1" presetClass="exit" presetSubtype="0" fill="hold" grpId="1" nodeType="withEffect">
                                  <p:stCondLst>
                                    <p:cond delay="2000"/>
                                  </p:stCondLst>
                                  <p:childTnLst>
                                    <p:set>
                                      <p:cBhvr>
                                        <p:cTn id="26" dur="1" fill="hold">
                                          <p:stCondLst>
                                            <p:cond delay="0"/>
                                          </p:stCondLst>
                                        </p:cTn>
                                        <p:tgtEl>
                                          <p:spTgt spid="21"/>
                                        </p:tgtEl>
                                        <p:attrNameLst>
                                          <p:attrName>style.visibility</p:attrName>
                                        </p:attrNameLst>
                                      </p:cBhvr>
                                      <p:to>
                                        <p:strVal val="hidden"/>
                                      </p:to>
                                    </p:set>
                                  </p:childTnLst>
                                </p:cTn>
                              </p:par>
                              <p:par>
                                <p:cTn id="27" presetID="1" presetClass="exit" presetSubtype="0" fill="hold" grpId="1" nodeType="withEffect">
                                  <p:stCondLst>
                                    <p:cond delay="2000"/>
                                  </p:stCondLst>
                                  <p:childTnLst>
                                    <p:set>
                                      <p:cBhvr>
                                        <p:cTn id="28" dur="1" fill="hold">
                                          <p:stCondLst>
                                            <p:cond delay="0"/>
                                          </p:stCondLst>
                                        </p:cTn>
                                        <p:tgtEl>
                                          <p:spTgt spid="22"/>
                                        </p:tgtEl>
                                        <p:attrNameLst>
                                          <p:attrName>style.visibility</p:attrName>
                                        </p:attrNameLst>
                                      </p:cBhvr>
                                      <p:to>
                                        <p:strVal val="hidden"/>
                                      </p:to>
                                    </p:set>
                                  </p:childTnLst>
                                </p:cTn>
                              </p:par>
                              <p:par>
                                <p:cTn id="29" presetID="1" presetClass="exit" presetSubtype="0" fill="hold" grpId="1" nodeType="withEffect">
                                  <p:stCondLst>
                                    <p:cond delay="2000"/>
                                  </p:stCondLst>
                                  <p:childTnLst>
                                    <p:set>
                                      <p:cBhvr>
                                        <p:cTn id="30" dur="1" fill="hold">
                                          <p:stCondLst>
                                            <p:cond delay="0"/>
                                          </p:stCondLst>
                                        </p:cTn>
                                        <p:tgtEl>
                                          <p:spTgt spid="23"/>
                                        </p:tgtEl>
                                        <p:attrNameLst>
                                          <p:attrName>style.visibility</p:attrName>
                                        </p:attrNameLst>
                                      </p:cBhvr>
                                      <p:to>
                                        <p:strVal val="hidden"/>
                                      </p:to>
                                    </p:set>
                                  </p:childTnLst>
                                </p:cTn>
                              </p:par>
                              <p:par>
                                <p:cTn id="31" presetID="1" presetClass="exit" presetSubtype="0" fill="hold" grpId="1" nodeType="withEffect">
                                  <p:stCondLst>
                                    <p:cond delay="2000"/>
                                  </p:stCondLst>
                                  <p:childTnLst>
                                    <p:set>
                                      <p:cBhvr>
                                        <p:cTn id="32" dur="1" fill="hold">
                                          <p:stCondLst>
                                            <p:cond delay="0"/>
                                          </p:stCondLst>
                                        </p:cTn>
                                        <p:tgtEl>
                                          <p:spTgt spid="26"/>
                                        </p:tgtEl>
                                        <p:attrNameLst>
                                          <p:attrName>style.visibility</p:attrName>
                                        </p:attrNameLst>
                                      </p:cBhvr>
                                      <p:to>
                                        <p:strVal val="hidden"/>
                                      </p:to>
                                    </p:set>
                                  </p:childTnLst>
                                </p:cTn>
                              </p:par>
                              <p:par>
                                <p:cTn id="33" presetID="1" presetClass="exit" presetSubtype="0" fill="hold" grpId="1" nodeType="withEffect">
                                  <p:stCondLst>
                                    <p:cond delay="2000"/>
                                  </p:stCondLst>
                                  <p:childTnLst>
                                    <p:set>
                                      <p:cBhvr>
                                        <p:cTn id="34" dur="1" fill="hold">
                                          <p:stCondLst>
                                            <p:cond delay="0"/>
                                          </p:stCondLst>
                                        </p:cTn>
                                        <p:tgtEl>
                                          <p:spTgt spid="27"/>
                                        </p:tgtEl>
                                        <p:attrNameLst>
                                          <p:attrName>style.visibility</p:attrName>
                                        </p:attrNameLst>
                                      </p:cBhvr>
                                      <p:to>
                                        <p:strVal val="hidden"/>
                                      </p:to>
                                    </p:set>
                                  </p:childTnLst>
                                </p:cTn>
                              </p:par>
                              <p:par>
                                <p:cTn id="35" presetID="1" presetClass="exit" presetSubtype="0" fill="hold" grpId="1" nodeType="withEffect">
                                  <p:stCondLst>
                                    <p:cond delay="2000"/>
                                  </p:stCondLst>
                                  <p:childTnLst>
                                    <p:set>
                                      <p:cBhvr>
                                        <p:cTn id="36" dur="1" fill="hold">
                                          <p:stCondLst>
                                            <p:cond delay="0"/>
                                          </p:stCondLst>
                                        </p:cTn>
                                        <p:tgtEl>
                                          <p:spTgt spid="28"/>
                                        </p:tgtEl>
                                        <p:attrNameLst>
                                          <p:attrName>style.visibility</p:attrName>
                                        </p:attrNameLst>
                                      </p:cBhvr>
                                      <p:to>
                                        <p:strVal val="hidden"/>
                                      </p:to>
                                    </p:set>
                                  </p:childTnLst>
                                </p:cTn>
                              </p:par>
                              <p:par>
                                <p:cTn id="37" presetID="1" presetClass="entr" presetSubtype="0" fill="hold" grpId="1" nodeType="withEffect">
                                  <p:stCondLst>
                                    <p:cond delay="2000"/>
                                  </p:stCondLst>
                                  <p:childTnLst>
                                    <p:set>
                                      <p:cBhvr>
                                        <p:cTn id="38" dur="1" fill="hold">
                                          <p:stCondLst>
                                            <p:cond delay="0"/>
                                          </p:stCondLst>
                                        </p:cTn>
                                        <p:tgtEl>
                                          <p:spTgt spid="37"/>
                                        </p:tgtEl>
                                        <p:attrNameLst>
                                          <p:attrName>style.visibility</p:attrName>
                                        </p:attrNameLst>
                                      </p:cBhvr>
                                      <p:to>
                                        <p:strVal val="visible"/>
                                      </p:to>
                                    </p:set>
                                  </p:childTnLst>
                                </p:cTn>
                              </p:par>
                              <p:par>
                                <p:cTn id="39" presetID="1" presetClass="entr" presetSubtype="0" fill="hold" grpId="1" nodeType="withEffect">
                                  <p:stCondLst>
                                    <p:cond delay="2000"/>
                                  </p:stCondLst>
                                  <p:childTnLst>
                                    <p:set>
                                      <p:cBhvr>
                                        <p:cTn id="40" dur="1" fill="hold">
                                          <p:stCondLst>
                                            <p:cond delay="0"/>
                                          </p:stCondLst>
                                        </p:cTn>
                                        <p:tgtEl>
                                          <p:spTgt spid="38"/>
                                        </p:tgtEl>
                                        <p:attrNameLst>
                                          <p:attrName>style.visibility</p:attrName>
                                        </p:attrNameLst>
                                      </p:cBhvr>
                                      <p:to>
                                        <p:strVal val="visible"/>
                                      </p:to>
                                    </p:set>
                                  </p:childTnLst>
                                </p:cTn>
                              </p:par>
                              <p:par>
                                <p:cTn id="41" presetID="1" presetClass="entr" presetSubtype="0" fill="hold" grpId="1" nodeType="withEffect">
                                  <p:stCondLst>
                                    <p:cond delay="2000"/>
                                  </p:stCondLst>
                                  <p:childTnLst>
                                    <p:set>
                                      <p:cBhvr>
                                        <p:cTn id="42" dur="1" fill="hold">
                                          <p:stCondLst>
                                            <p:cond delay="0"/>
                                          </p:stCondLst>
                                        </p:cTn>
                                        <p:tgtEl>
                                          <p:spTgt spid="39"/>
                                        </p:tgtEl>
                                        <p:attrNameLst>
                                          <p:attrName>style.visibility</p:attrName>
                                        </p:attrNameLst>
                                      </p:cBhvr>
                                      <p:to>
                                        <p:strVal val="visible"/>
                                      </p:to>
                                    </p:set>
                                  </p:childTnLst>
                                </p:cTn>
                              </p:par>
                              <p:par>
                                <p:cTn id="43" presetID="1" presetClass="entr" presetSubtype="0" fill="hold" grpId="1" nodeType="withEffect">
                                  <p:stCondLst>
                                    <p:cond delay="2000"/>
                                  </p:stCondLst>
                                  <p:childTnLst>
                                    <p:set>
                                      <p:cBhvr>
                                        <p:cTn id="44" dur="1" fill="hold">
                                          <p:stCondLst>
                                            <p:cond delay="0"/>
                                          </p:stCondLst>
                                        </p:cTn>
                                        <p:tgtEl>
                                          <p:spTgt spid="40"/>
                                        </p:tgtEl>
                                        <p:attrNameLst>
                                          <p:attrName>style.visibility</p:attrName>
                                        </p:attrNameLst>
                                      </p:cBhvr>
                                      <p:to>
                                        <p:strVal val="visible"/>
                                      </p:to>
                                    </p:set>
                                  </p:childTnLst>
                                </p:cTn>
                              </p:par>
                              <p:par>
                                <p:cTn id="45" presetID="1" presetClass="entr" presetSubtype="0" fill="hold" grpId="1" nodeType="withEffect">
                                  <p:stCondLst>
                                    <p:cond delay="2000"/>
                                  </p:stCondLst>
                                  <p:childTnLst>
                                    <p:set>
                                      <p:cBhvr>
                                        <p:cTn id="46" dur="1" fill="hold">
                                          <p:stCondLst>
                                            <p:cond delay="0"/>
                                          </p:stCondLst>
                                        </p:cTn>
                                        <p:tgtEl>
                                          <p:spTgt spid="41"/>
                                        </p:tgtEl>
                                        <p:attrNameLst>
                                          <p:attrName>style.visibility</p:attrName>
                                        </p:attrNameLst>
                                      </p:cBhvr>
                                      <p:to>
                                        <p:strVal val="visible"/>
                                      </p:to>
                                    </p:set>
                                  </p:childTnLst>
                                </p:cTn>
                              </p:par>
                              <p:par>
                                <p:cTn id="47" presetID="1" presetClass="entr" presetSubtype="0" fill="hold" grpId="1" nodeType="withEffect">
                                  <p:stCondLst>
                                    <p:cond delay="2000"/>
                                  </p:stCondLst>
                                  <p:childTnLst>
                                    <p:set>
                                      <p:cBhvr>
                                        <p:cTn id="48" dur="1" fill="hold">
                                          <p:stCondLst>
                                            <p:cond delay="0"/>
                                          </p:stCondLst>
                                        </p:cTn>
                                        <p:tgtEl>
                                          <p:spTgt spid="42"/>
                                        </p:tgtEl>
                                        <p:attrNameLst>
                                          <p:attrName>style.visibility</p:attrName>
                                        </p:attrNameLst>
                                      </p:cBhvr>
                                      <p:to>
                                        <p:strVal val="visible"/>
                                      </p:to>
                                    </p:set>
                                  </p:childTnLst>
                                </p:cTn>
                              </p:par>
                              <p:par>
                                <p:cTn id="49" presetID="1" presetClass="entr" presetSubtype="0" fill="hold" grpId="1" nodeType="withEffect">
                                  <p:stCondLst>
                                    <p:cond delay="2000"/>
                                  </p:stCondLst>
                                  <p:childTnLst>
                                    <p:set>
                                      <p:cBhvr>
                                        <p:cTn id="50" dur="1" fill="hold">
                                          <p:stCondLst>
                                            <p:cond delay="0"/>
                                          </p:stCondLst>
                                        </p:cTn>
                                        <p:tgtEl>
                                          <p:spTgt spid="43"/>
                                        </p:tgtEl>
                                        <p:attrNameLst>
                                          <p:attrName>style.visibility</p:attrName>
                                        </p:attrNameLst>
                                      </p:cBhvr>
                                      <p:to>
                                        <p:strVal val="visible"/>
                                      </p:to>
                                    </p:set>
                                  </p:childTnLst>
                                </p:cTn>
                              </p:par>
                              <p:par>
                                <p:cTn id="51" presetID="1" presetClass="entr" presetSubtype="0" fill="hold" grpId="1" nodeType="withEffect">
                                  <p:stCondLst>
                                    <p:cond delay="2000"/>
                                  </p:stCondLst>
                                  <p:childTnLst>
                                    <p:set>
                                      <p:cBhvr>
                                        <p:cTn id="52" dur="1" fill="hold">
                                          <p:stCondLst>
                                            <p:cond delay="0"/>
                                          </p:stCondLst>
                                        </p:cTn>
                                        <p:tgtEl>
                                          <p:spTgt spid="44"/>
                                        </p:tgtEl>
                                        <p:attrNameLst>
                                          <p:attrName>style.visibility</p:attrName>
                                        </p:attrNameLst>
                                      </p:cBhvr>
                                      <p:to>
                                        <p:strVal val="visible"/>
                                      </p:to>
                                    </p:set>
                                  </p:childTnLst>
                                </p:cTn>
                              </p:par>
                              <p:par>
                                <p:cTn id="53" presetID="1" presetClass="path" presetSubtype="0" fill="hold" grpId="0" nodeType="withEffect">
                                  <p:stCondLst>
                                    <p:cond delay="2000"/>
                                  </p:stCondLst>
                                  <p:childTnLst>
                                    <p:animMotion origin="layout" path="M 3.05556E-6 -4.44444E-6 C 0.06284 -4.44444E-6 0.11423 0.08112 0.11423 0.18139 C 0.11423 0.28112 0.06284 0.36278 3.05556E-6 0.36278 C -0.06302 0.36278 -0.11407 0.28112 -0.11407 0.18139 C -0.11407 0.08112 -0.06302 -4.44444E-6 3.05556E-6 -4.44444E-6 Z " pathEditMode="relative" rAng="0" ptsTypes="fffff">
                                      <p:cBhvr>
                                        <p:cTn id="54" dur="1000" fill="hold"/>
                                        <p:tgtEl>
                                          <p:spTgt spid="37"/>
                                        </p:tgtEl>
                                        <p:attrNameLst>
                                          <p:attrName>ppt_x</p:attrName>
                                          <p:attrName>ppt_y</p:attrName>
                                        </p:attrNameLst>
                                      </p:cBhvr>
                                      <p:rCtr x="0" y="18139"/>
                                    </p:animMotion>
                                  </p:childTnLst>
                                </p:cTn>
                              </p:par>
                              <p:par>
                                <p:cTn id="55" presetID="1" presetClass="path" presetSubtype="0" fill="hold" grpId="0" nodeType="withEffect">
                                  <p:stCondLst>
                                    <p:cond delay="2100"/>
                                  </p:stCondLst>
                                  <p:childTnLst>
                                    <p:animMotion origin="layout" path="M 3.05556E-6 -4.44444E-6 C 0.06284 -4.44444E-6 0.11423 0.08112 0.11423 0.18139 C 0.11423 0.28112 0.06284 0.36278 3.05556E-6 0.36278 C -0.06302 0.36278 -0.11407 0.28112 -0.11407 0.18139 C -0.11407 0.08112 -0.06302 -4.44444E-6 3.05556E-6 -4.44444E-6 Z " pathEditMode="relative" rAng="0" ptsTypes="fffff">
                                      <p:cBhvr>
                                        <p:cTn id="56" dur="1000" fill="hold"/>
                                        <p:tgtEl>
                                          <p:spTgt spid="38"/>
                                        </p:tgtEl>
                                        <p:attrNameLst>
                                          <p:attrName>ppt_x</p:attrName>
                                          <p:attrName>ppt_y</p:attrName>
                                        </p:attrNameLst>
                                      </p:cBhvr>
                                      <p:rCtr x="0" y="18139"/>
                                    </p:animMotion>
                                  </p:childTnLst>
                                </p:cTn>
                              </p:par>
                              <p:par>
                                <p:cTn id="57" presetID="1" presetClass="path" presetSubtype="0" fill="hold" grpId="0" nodeType="withEffect">
                                  <p:stCondLst>
                                    <p:cond delay="2200"/>
                                  </p:stCondLst>
                                  <p:childTnLst>
                                    <p:animMotion origin="layout" path="M 3.05556E-6 -4.44444E-6 C 0.06284 -4.44444E-6 0.11423 0.08112 0.11423 0.18139 C 0.11423 0.28112 0.06284 0.36278 3.05556E-6 0.36278 C -0.06302 0.36278 -0.11407 0.28112 -0.11407 0.18139 C -0.11407 0.08112 -0.06302 -4.44444E-6 3.05556E-6 -4.44444E-6 Z " pathEditMode="relative" rAng="0" ptsTypes="fffff">
                                      <p:cBhvr>
                                        <p:cTn id="58" dur="1000" fill="hold"/>
                                        <p:tgtEl>
                                          <p:spTgt spid="39"/>
                                        </p:tgtEl>
                                        <p:attrNameLst>
                                          <p:attrName>ppt_x</p:attrName>
                                          <p:attrName>ppt_y</p:attrName>
                                        </p:attrNameLst>
                                      </p:cBhvr>
                                      <p:rCtr x="0" y="18139"/>
                                    </p:animMotion>
                                  </p:childTnLst>
                                </p:cTn>
                              </p:par>
                              <p:par>
                                <p:cTn id="59" presetID="1" presetClass="path" presetSubtype="0" fill="hold" grpId="0" nodeType="withEffect">
                                  <p:stCondLst>
                                    <p:cond delay="2300"/>
                                  </p:stCondLst>
                                  <p:childTnLst>
                                    <p:animMotion origin="layout" path="M 3.05556E-6 -4.44444E-6 C 0.06284 -4.44444E-6 0.11423 0.08112 0.11423 0.18139 C 0.11423 0.28112 0.06284 0.36278 3.05556E-6 0.36278 C -0.06302 0.36278 -0.11407 0.28112 -0.11407 0.18139 C -0.11407 0.08112 -0.06302 -4.44444E-6 3.05556E-6 -4.44444E-6 Z " pathEditMode="relative" rAng="0" ptsTypes="fffff">
                                      <p:cBhvr>
                                        <p:cTn id="60" dur="1000" fill="hold"/>
                                        <p:tgtEl>
                                          <p:spTgt spid="40"/>
                                        </p:tgtEl>
                                        <p:attrNameLst>
                                          <p:attrName>ppt_x</p:attrName>
                                          <p:attrName>ppt_y</p:attrName>
                                        </p:attrNameLst>
                                      </p:cBhvr>
                                      <p:rCtr x="0" y="18139"/>
                                    </p:animMotion>
                                  </p:childTnLst>
                                </p:cTn>
                              </p:par>
                              <p:par>
                                <p:cTn id="61" presetID="1" presetClass="path" presetSubtype="0" fill="hold" grpId="0" nodeType="withEffect">
                                  <p:stCondLst>
                                    <p:cond delay="2400"/>
                                  </p:stCondLst>
                                  <p:childTnLst>
                                    <p:animMotion origin="layout" path="M 3.05556E-6 -4.44444E-6 C 0.06284 -4.44444E-6 0.11423 0.08112 0.11423 0.18139 C 0.11423 0.28112 0.06284 0.36278 3.05556E-6 0.36278 C -0.06302 0.36278 -0.11407 0.28112 -0.11407 0.18139 C -0.11407 0.08112 -0.06302 -4.44444E-6 3.05556E-6 -4.44444E-6 Z " pathEditMode="relative" rAng="0" ptsTypes="fffff">
                                      <p:cBhvr>
                                        <p:cTn id="62" dur="1000" fill="hold"/>
                                        <p:tgtEl>
                                          <p:spTgt spid="41"/>
                                        </p:tgtEl>
                                        <p:attrNameLst>
                                          <p:attrName>ppt_x</p:attrName>
                                          <p:attrName>ppt_y</p:attrName>
                                        </p:attrNameLst>
                                      </p:cBhvr>
                                      <p:rCtr x="0" y="18139"/>
                                    </p:animMotion>
                                  </p:childTnLst>
                                </p:cTn>
                              </p:par>
                              <p:par>
                                <p:cTn id="63" presetID="1" presetClass="path" presetSubtype="0" fill="hold" grpId="0" nodeType="withEffect">
                                  <p:stCondLst>
                                    <p:cond delay="2500"/>
                                  </p:stCondLst>
                                  <p:childTnLst>
                                    <p:animMotion origin="layout" path="M 3.05556E-6 -4.44444E-6 C 0.06284 -4.44444E-6 0.11423 0.08112 0.11423 0.18139 C 0.11423 0.28112 0.06284 0.36278 3.05556E-6 0.36278 C -0.06302 0.36278 -0.11407 0.28112 -0.11407 0.18139 C -0.11407 0.08112 -0.06302 -4.44444E-6 3.05556E-6 -4.44444E-6 Z " pathEditMode="relative" rAng="0" ptsTypes="fffff">
                                      <p:cBhvr>
                                        <p:cTn id="64" dur="1000" fill="hold"/>
                                        <p:tgtEl>
                                          <p:spTgt spid="42"/>
                                        </p:tgtEl>
                                        <p:attrNameLst>
                                          <p:attrName>ppt_x</p:attrName>
                                          <p:attrName>ppt_y</p:attrName>
                                        </p:attrNameLst>
                                      </p:cBhvr>
                                      <p:rCtr x="0" y="18139"/>
                                    </p:animMotion>
                                  </p:childTnLst>
                                </p:cTn>
                              </p:par>
                              <p:par>
                                <p:cTn id="65" presetID="1" presetClass="path" presetSubtype="0" fill="hold" grpId="0" nodeType="withEffect">
                                  <p:stCondLst>
                                    <p:cond delay="2600"/>
                                  </p:stCondLst>
                                  <p:childTnLst>
                                    <p:animMotion origin="layout" path="M 3.05556E-6 -4.44444E-6 C 0.06284 -4.44444E-6 0.11423 0.08112 0.11423 0.18139 C 0.11423 0.28112 0.06284 0.36278 3.05556E-6 0.36278 C -0.06302 0.36278 -0.11407 0.28112 -0.11407 0.18139 C -0.11407 0.08112 -0.06302 -4.44444E-6 3.05556E-6 -4.44444E-6 Z " pathEditMode="relative" rAng="0" ptsTypes="fffff">
                                      <p:cBhvr>
                                        <p:cTn id="66" dur="1000" fill="hold"/>
                                        <p:tgtEl>
                                          <p:spTgt spid="43"/>
                                        </p:tgtEl>
                                        <p:attrNameLst>
                                          <p:attrName>ppt_x</p:attrName>
                                          <p:attrName>ppt_y</p:attrName>
                                        </p:attrNameLst>
                                      </p:cBhvr>
                                      <p:rCtr x="0" y="18139"/>
                                    </p:animMotion>
                                  </p:childTnLst>
                                </p:cTn>
                              </p:par>
                              <p:par>
                                <p:cTn id="67" presetID="1" presetClass="path" presetSubtype="0" fill="hold" grpId="0" nodeType="withEffect">
                                  <p:stCondLst>
                                    <p:cond delay="2700"/>
                                  </p:stCondLst>
                                  <p:childTnLst>
                                    <p:animMotion origin="layout" path="M -0.00052 -4.44444E-6 C 0.06232 -4.44444E-6 0.11371 0.08112 0.11371 0.18139 C 0.11371 0.28112 0.06232 0.36278 -0.00052 0.36278 C -0.06354 0.36278 -0.11459 0.28112 -0.11459 0.18139 C -0.11459 0.08112 -0.06354 -4.44444E-6 -0.00052 -4.44444E-6 Z " pathEditMode="relative" rAng="0" ptsTypes="fffff">
                                      <p:cBhvr>
                                        <p:cTn id="68" dur="1000" fill="hold"/>
                                        <p:tgtEl>
                                          <p:spTgt spid="44"/>
                                        </p:tgtEl>
                                        <p:attrNameLst>
                                          <p:attrName>ppt_x</p:attrName>
                                          <p:attrName>ppt_y</p:attrName>
                                        </p:attrNameLst>
                                      </p:cBhvr>
                                      <p:rCtr x="0" y="18139"/>
                                    </p:animMotion>
                                  </p:childTnLst>
                                </p:cTn>
                              </p:par>
                              <p:par>
                                <p:cTn id="69" presetID="1" presetClass="exit" presetSubtype="0" fill="hold" grpId="2" nodeType="withEffect">
                                  <p:stCondLst>
                                    <p:cond delay="3750"/>
                                  </p:stCondLst>
                                  <p:childTnLst>
                                    <p:set>
                                      <p:cBhvr>
                                        <p:cTn id="70" dur="1" fill="hold">
                                          <p:stCondLst>
                                            <p:cond delay="0"/>
                                          </p:stCondLst>
                                        </p:cTn>
                                        <p:tgtEl>
                                          <p:spTgt spid="37"/>
                                        </p:tgtEl>
                                        <p:attrNameLst>
                                          <p:attrName>style.visibility</p:attrName>
                                        </p:attrNameLst>
                                      </p:cBhvr>
                                      <p:to>
                                        <p:strVal val="hidden"/>
                                      </p:to>
                                    </p:set>
                                  </p:childTnLst>
                                </p:cTn>
                              </p:par>
                              <p:par>
                                <p:cTn id="71" presetID="1" presetClass="exit" presetSubtype="0" fill="hold" grpId="2" nodeType="withEffect">
                                  <p:stCondLst>
                                    <p:cond delay="3750"/>
                                  </p:stCondLst>
                                  <p:childTnLst>
                                    <p:set>
                                      <p:cBhvr>
                                        <p:cTn id="72" dur="1" fill="hold">
                                          <p:stCondLst>
                                            <p:cond delay="0"/>
                                          </p:stCondLst>
                                        </p:cTn>
                                        <p:tgtEl>
                                          <p:spTgt spid="38"/>
                                        </p:tgtEl>
                                        <p:attrNameLst>
                                          <p:attrName>style.visibility</p:attrName>
                                        </p:attrNameLst>
                                      </p:cBhvr>
                                      <p:to>
                                        <p:strVal val="hidden"/>
                                      </p:to>
                                    </p:set>
                                  </p:childTnLst>
                                </p:cTn>
                              </p:par>
                              <p:par>
                                <p:cTn id="73" presetID="1" presetClass="exit" presetSubtype="0" fill="hold" grpId="2" nodeType="withEffect">
                                  <p:stCondLst>
                                    <p:cond delay="3750"/>
                                  </p:stCondLst>
                                  <p:childTnLst>
                                    <p:set>
                                      <p:cBhvr>
                                        <p:cTn id="74" dur="1" fill="hold">
                                          <p:stCondLst>
                                            <p:cond delay="0"/>
                                          </p:stCondLst>
                                        </p:cTn>
                                        <p:tgtEl>
                                          <p:spTgt spid="39"/>
                                        </p:tgtEl>
                                        <p:attrNameLst>
                                          <p:attrName>style.visibility</p:attrName>
                                        </p:attrNameLst>
                                      </p:cBhvr>
                                      <p:to>
                                        <p:strVal val="hidden"/>
                                      </p:to>
                                    </p:set>
                                  </p:childTnLst>
                                </p:cTn>
                              </p:par>
                              <p:par>
                                <p:cTn id="75" presetID="1" presetClass="exit" presetSubtype="0" fill="hold" grpId="2" nodeType="withEffect">
                                  <p:stCondLst>
                                    <p:cond delay="3750"/>
                                  </p:stCondLst>
                                  <p:childTnLst>
                                    <p:set>
                                      <p:cBhvr>
                                        <p:cTn id="76" dur="1" fill="hold">
                                          <p:stCondLst>
                                            <p:cond delay="0"/>
                                          </p:stCondLst>
                                        </p:cTn>
                                        <p:tgtEl>
                                          <p:spTgt spid="40"/>
                                        </p:tgtEl>
                                        <p:attrNameLst>
                                          <p:attrName>style.visibility</p:attrName>
                                        </p:attrNameLst>
                                      </p:cBhvr>
                                      <p:to>
                                        <p:strVal val="hidden"/>
                                      </p:to>
                                    </p:set>
                                  </p:childTnLst>
                                </p:cTn>
                              </p:par>
                              <p:par>
                                <p:cTn id="77" presetID="1" presetClass="exit" presetSubtype="0" fill="hold" grpId="2" nodeType="withEffect">
                                  <p:stCondLst>
                                    <p:cond delay="3750"/>
                                  </p:stCondLst>
                                  <p:childTnLst>
                                    <p:set>
                                      <p:cBhvr>
                                        <p:cTn id="78" dur="1" fill="hold">
                                          <p:stCondLst>
                                            <p:cond delay="0"/>
                                          </p:stCondLst>
                                        </p:cTn>
                                        <p:tgtEl>
                                          <p:spTgt spid="41"/>
                                        </p:tgtEl>
                                        <p:attrNameLst>
                                          <p:attrName>style.visibility</p:attrName>
                                        </p:attrNameLst>
                                      </p:cBhvr>
                                      <p:to>
                                        <p:strVal val="hidden"/>
                                      </p:to>
                                    </p:set>
                                  </p:childTnLst>
                                </p:cTn>
                              </p:par>
                              <p:par>
                                <p:cTn id="79" presetID="1" presetClass="exit" presetSubtype="0" fill="hold" grpId="2" nodeType="withEffect">
                                  <p:stCondLst>
                                    <p:cond delay="3750"/>
                                  </p:stCondLst>
                                  <p:childTnLst>
                                    <p:set>
                                      <p:cBhvr>
                                        <p:cTn id="80" dur="1" fill="hold">
                                          <p:stCondLst>
                                            <p:cond delay="0"/>
                                          </p:stCondLst>
                                        </p:cTn>
                                        <p:tgtEl>
                                          <p:spTgt spid="42"/>
                                        </p:tgtEl>
                                        <p:attrNameLst>
                                          <p:attrName>style.visibility</p:attrName>
                                        </p:attrNameLst>
                                      </p:cBhvr>
                                      <p:to>
                                        <p:strVal val="hidden"/>
                                      </p:to>
                                    </p:set>
                                  </p:childTnLst>
                                </p:cTn>
                              </p:par>
                              <p:par>
                                <p:cTn id="81" presetID="1" presetClass="exit" presetSubtype="0" fill="hold" grpId="2" nodeType="withEffect">
                                  <p:stCondLst>
                                    <p:cond delay="3750"/>
                                  </p:stCondLst>
                                  <p:childTnLst>
                                    <p:set>
                                      <p:cBhvr>
                                        <p:cTn id="82" dur="1" fill="hold">
                                          <p:stCondLst>
                                            <p:cond delay="0"/>
                                          </p:stCondLst>
                                        </p:cTn>
                                        <p:tgtEl>
                                          <p:spTgt spid="43"/>
                                        </p:tgtEl>
                                        <p:attrNameLst>
                                          <p:attrName>style.visibility</p:attrName>
                                        </p:attrNameLst>
                                      </p:cBhvr>
                                      <p:to>
                                        <p:strVal val="hidden"/>
                                      </p:to>
                                    </p:set>
                                  </p:childTnLst>
                                </p:cTn>
                              </p:par>
                              <p:par>
                                <p:cTn id="83" presetID="1" presetClass="exit" presetSubtype="0" fill="hold" grpId="2" nodeType="withEffect">
                                  <p:stCondLst>
                                    <p:cond delay="3750"/>
                                  </p:stCondLst>
                                  <p:childTnLst>
                                    <p:set>
                                      <p:cBhvr>
                                        <p:cTn id="84" dur="1" fill="hold">
                                          <p:stCondLst>
                                            <p:cond delay="0"/>
                                          </p:stCondLst>
                                        </p:cTn>
                                        <p:tgtEl>
                                          <p:spTgt spid="44"/>
                                        </p:tgtEl>
                                        <p:attrNameLst>
                                          <p:attrName>style.visibility</p:attrName>
                                        </p:attrNameLst>
                                      </p:cBhvr>
                                      <p:to>
                                        <p:strVal val="hidden"/>
                                      </p:to>
                                    </p:set>
                                  </p:childTnLst>
                                </p:cTn>
                              </p:par>
                              <p:par>
                                <p:cTn id="85" presetID="1" presetClass="entr" presetSubtype="0" fill="hold" grpId="1" nodeType="withEffect">
                                  <p:stCondLst>
                                    <p:cond delay="3750"/>
                                  </p:stCondLst>
                                  <p:childTnLst>
                                    <p:set>
                                      <p:cBhvr>
                                        <p:cTn id="86" dur="1" fill="hold">
                                          <p:stCondLst>
                                            <p:cond delay="0"/>
                                          </p:stCondLst>
                                        </p:cTn>
                                        <p:tgtEl>
                                          <p:spTgt spid="47"/>
                                        </p:tgtEl>
                                        <p:attrNameLst>
                                          <p:attrName>style.visibility</p:attrName>
                                        </p:attrNameLst>
                                      </p:cBhvr>
                                      <p:to>
                                        <p:strVal val="visible"/>
                                      </p:to>
                                    </p:set>
                                  </p:childTnLst>
                                </p:cTn>
                              </p:par>
                              <p:par>
                                <p:cTn id="87" presetID="1" presetClass="entr" presetSubtype="0" fill="hold" grpId="1" nodeType="withEffect">
                                  <p:stCondLst>
                                    <p:cond delay="3750"/>
                                  </p:stCondLst>
                                  <p:childTnLst>
                                    <p:set>
                                      <p:cBhvr>
                                        <p:cTn id="88" dur="1" fill="hold">
                                          <p:stCondLst>
                                            <p:cond delay="0"/>
                                          </p:stCondLst>
                                        </p:cTn>
                                        <p:tgtEl>
                                          <p:spTgt spid="48"/>
                                        </p:tgtEl>
                                        <p:attrNameLst>
                                          <p:attrName>style.visibility</p:attrName>
                                        </p:attrNameLst>
                                      </p:cBhvr>
                                      <p:to>
                                        <p:strVal val="visible"/>
                                      </p:to>
                                    </p:set>
                                  </p:childTnLst>
                                </p:cTn>
                              </p:par>
                              <p:par>
                                <p:cTn id="89" presetID="1" presetClass="entr" presetSubtype="0" fill="hold" grpId="1" nodeType="withEffect">
                                  <p:stCondLst>
                                    <p:cond delay="3750"/>
                                  </p:stCondLst>
                                  <p:childTnLst>
                                    <p:set>
                                      <p:cBhvr>
                                        <p:cTn id="90" dur="1" fill="hold">
                                          <p:stCondLst>
                                            <p:cond delay="0"/>
                                          </p:stCondLst>
                                        </p:cTn>
                                        <p:tgtEl>
                                          <p:spTgt spid="49"/>
                                        </p:tgtEl>
                                        <p:attrNameLst>
                                          <p:attrName>style.visibility</p:attrName>
                                        </p:attrNameLst>
                                      </p:cBhvr>
                                      <p:to>
                                        <p:strVal val="visible"/>
                                      </p:to>
                                    </p:set>
                                  </p:childTnLst>
                                </p:cTn>
                              </p:par>
                              <p:par>
                                <p:cTn id="91" presetID="1" presetClass="entr" presetSubtype="0" fill="hold" grpId="1" nodeType="withEffect">
                                  <p:stCondLst>
                                    <p:cond delay="3750"/>
                                  </p:stCondLst>
                                  <p:childTnLst>
                                    <p:set>
                                      <p:cBhvr>
                                        <p:cTn id="92" dur="1" fill="hold">
                                          <p:stCondLst>
                                            <p:cond delay="0"/>
                                          </p:stCondLst>
                                        </p:cTn>
                                        <p:tgtEl>
                                          <p:spTgt spid="50"/>
                                        </p:tgtEl>
                                        <p:attrNameLst>
                                          <p:attrName>style.visibility</p:attrName>
                                        </p:attrNameLst>
                                      </p:cBhvr>
                                      <p:to>
                                        <p:strVal val="visible"/>
                                      </p:to>
                                    </p:set>
                                  </p:childTnLst>
                                </p:cTn>
                              </p:par>
                              <p:par>
                                <p:cTn id="93" presetID="1" presetClass="entr" presetSubtype="0" fill="hold" grpId="1" nodeType="withEffect">
                                  <p:stCondLst>
                                    <p:cond delay="3750"/>
                                  </p:stCondLst>
                                  <p:childTnLst>
                                    <p:set>
                                      <p:cBhvr>
                                        <p:cTn id="94" dur="1" fill="hold">
                                          <p:stCondLst>
                                            <p:cond delay="0"/>
                                          </p:stCondLst>
                                        </p:cTn>
                                        <p:tgtEl>
                                          <p:spTgt spid="51"/>
                                        </p:tgtEl>
                                        <p:attrNameLst>
                                          <p:attrName>style.visibility</p:attrName>
                                        </p:attrNameLst>
                                      </p:cBhvr>
                                      <p:to>
                                        <p:strVal val="visible"/>
                                      </p:to>
                                    </p:set>
                                  </p:childTnLst>
                                </p:cTn>
                              </p:par>
                              <p:par>
                                <p:cTn id="95" presetID="1" presetClass="entr" presetSubtype="0" fill="hold" grpId="1" nodeType="withEffect">
                                  <p:stCondLst>
                                    <p:cond delay="3750"/>
                                  </p:stCondLst>
                                  <p:childTnLst>
                                    <p:set>
                                      <p:cBhvr>
                                        <p:cTn id="96" dur="1" fill="hold">
                                          <p:stCondLst>
                                            <p:cond delay="0"/>
                                          </p:stCondLst>
                                        </p:cTn>
                                        <p:tgtEl>
                                          <p:spTgt spid="52"/>
                                        </p:tgtEl>
                                        <p:attrNameLst>
                                          <p:attrName>style.visibility</p:attrName>
                                        </p:attrNameLst>
                                      </p:cBhvr>
                                      <p:to>
                                        <p:strVal val="visible"/>
                                      </p:to>
                                    </p:set>
                                  </p:childTnLst>
                                </p:cTn>
                              </p:par>
                              <p:par>
                                <p:cTn id="97" presetID="1" presetClass="entr" presetSubtype="0" fill="hold" grpId="1" nodeType="withEffect">
                                  <p:stCondLst>
                                    <p:cond delay="3750"/>
                                  </p:stCondLst>
                                  <p:childTnLst>
                                    <p:set>
                                      <p:cBhvr>
                                        <p:cTn id="98" dur="1" fill="hold">
                                          <p:stCondLst>
                                            <p:cond delay="0"/>
                                          </p:stCondLst>
                                        </p:cTn>
                                        <p:tgtEl>
                                          <p:spTgt spid="53"/>
                                        </p:tgtEl>
                                        <p:attrNameLst>
                                          <p:attrName>style.visibility</p:attrName>
                                        </p:attrNameLst>
                                      </p:cBhvr>
                                      <p:to>
                                        <p:strVal val="visible"/>
                                      </p:to>
                                    </p:set>
                                  </p:childTnLst>
                                </p:cTn>
                              </p:par>
                              <p:par>
                                <p:cTn id="99" presetID="1" presetClass="entr" presetSubtype="0" fill="hold" grpId="1" nodeType="withEffect">
                                  <p:stCondLst>
                                    <p:cond delay="3750"/>
                                  </p:stCondLst>
                                  <p:childTnLst>
                                    <p:set>
                                      <p:cBhvr>
                                        <p:cTn id="100" dur="1" fill="hold">
                                          <p:stCondLst>
                                            <p:cond delay="0"/>
                                          </p:stCondLst>
                                        </p:cTn>
                                        <p:tgtEl>
                                          <p:spTgt spid="62"/>
                                        </p:tgtEl>
                                        <p:attrNameLst>
                                          <p:attrName>style.visibility</p:attrName>
                                        </p:attrNameLst>
                                      </p:cBhvr>
                                      <p:to>
                                        <p:strVal val="visible"/>
                                      </p:to>
                                    </p:set>
                                  </p:childTnLst>
                                </p:cTn>
                              </p:par>
                              <p:par>
                                <p:cTn id="101" presetID="1" presetClass="path" presetSubtype="0" fill="hold" grpId="0" nodeType="withEffect">
                                  <p:stCondLst>
                                    <p:cond delay="3750"/>
                                  </p:stCondLst>
                                  <p:childTnLst>
                                    <p:animMotion origin="layout" path="M 3.05556E-6 -4.44444E-6 C 0.06284 -4.44444E-6 0.11423 0.08112 0.11423 0.18139 C 0.11423 0.28112 0.06284 0.36278 3.05556E-6 0.36278 C -0.06302 0.36278 -0.11407 0.28112 -0.11407 0.18139 C -0.11407 0.08112 -0.06302 -4.44444E-6 3.05556E-6 -4.44444E-6 Z " pathEditMode="relative" rAng="0" ptsTypes="fffff">
                                      <p:cBhvr>
                                        <p:cTn id="102" dur="1000" fill="hold"/>
                                        <p:tgtEl>
                                          <p:spTgt spid="47"/>
                                        </p:tgtEl>
                                        <p:attrNameLst>
                                          <p:attrName>ppt_x</p:attrName>
                                          <p:attrName>ppt_y</p:attrName>
                                        </p:attrNameLst>
                                      </p:cBhvr>
                                      <p:rCtr x="0" y="18139"/>
                                    </p:animMotion>
                                  </p:childTnLst>
                                </p:cTn>
                              </p:par>
                              <p:par>
                                <p:cTn id="103" presetID="1" presetClass="path" presetSubtype="0" fill="hold" grpId="0" nodeType="withEffect">
                                  <p:stCondLst>
                                    <p:cond delay="3850"/>
                                  </p:stCondLst>
                                  <p:childTnLst>
                                    <p:animMotion origin="layout" path="M 3.05556E-6 -4.44444E-6 C 0.06284 -4.44444E-6 0.11423 0.08112 0.11423 0.18139 C 0.11423 0.28112 0.06284 0.36278 3.05556E-6 0.36278 C -0.06302 0.36278 -0.11407 0.28112 -0.11407 0.18139 C -0.11407 0.08112 -0.06302 -4.44444E-6 3.05556E-6 -4.44444E-6 Z " pathEditMode="relative" rAng="0" ptsTypes="fffff">
                                      <p:cBhvr>
                                        <p:cTn id="104" dur="1000" fill="hold"/>
                                        <p:tgtEl>
                                          <p:spTgt spid="48"/>
                                        </p:tgtEl>
                                        <p:attrNameLst>
                                          <p:attrName>ppt_x</p:attrName>
                                          <p:attrName>ppt_y</p:attrName>
                                        </p:attrNameLst>
                                      </p:cBhvr>
                                      <p:rCtr x="0" y="18139"/>
                                    </p:animMotion>
                                  </p:childTnLst>
                                </p:cTn>
                              </p:par>
                              <p:par>
                                <p:cTn id="105" presetID="1" presetClass="path" presetSubtype="0" fill="hold" grpId="0" nodeType="withEffect">
                                  <p:stCondLst>
                                    <p:cond delay="3950"/>
                                  </p:stCondLst>
                                  <p:childTnLst>
                                    <p:animMotion origin="layout" path="M 3.05556E-6 -4.44444E-6 C 0.06284 -4.44444E-6 0.11423 0.08112 0.11423 0.18139 C 0.11423 0.28112 0.06284 0.36278 3.05556E-6 0.36278 C -0.06302 0.36278 -0.11407 0.28112 -0.11407 0.18139 C -0.11407 0.08112 -0.06302 -4.44444E-6 3.05556E-6 -4.44444E-6 Z " pathEditMode="relative" rAng="0" ptsTypes="fffff">
                                      <p:cBhvr>
                                        <p:cTn id="106" dur="1000" fill="hold"/>
                                        <p:tgtEl>
                                          <p:spTgt spid="49"/>
                                        </p:tgtEl>
                                        <p:attrNameLst>
                                          <p:attrName>ppt_x</p:attrName>
                                          <p:attrName>ppt_y</p:attrName>
                                        </p:attrNameLst>
                                      </p:cBhvr>
                                      <p:rCtr x="0" y="18139"/>
                                    </p:animMotion>
                                  </p:childTnLst>
                                </p:cTn>
                              </p:par>
                              <p:par>
                                <p:cTn id="107" presetID="1" presetClass="path" presetSubtype="0" fill="hold" grpId="0" nodeType="withEffect">
                                  <p:stCondLst>
                                    <p:cond delay="4050"/>
                                  </p:stCondLst>
                                  <p:childTnLst>
                                    <p:animMotion origin="layout" path="M 3.05556E-6 -4.44444E-6 C 0.06284 -4.44444E-6 0.11423 0.08112 0.11423 0.18139 C 0.11423 0.28112 0.06284 0.36278 3.05556E-6 0.36278 C -0.06302 0.36278 -0.11407 0.28112 -0.11407 0.18139 C -0.11407 0.08112 -0.06302 -4.44444E-6 3.05556E-6 -4.44444E-6 Z " pathEditMode="relative" rAng="0" ptsTypes="fffff">
                                      <p:cBhvr>
                                        <p:cTn id="108" dur="1000" fill="hold"/>
                                        <p:tgtEl>
                                          <p:spTgt spid="50"/>
                                        </p:tgtEl>
                                        <p:attrNameLst>
                                          <p:attrName>ppt_x</p:attrName>
                                          <p:attrName>ppt_y</p:attrName>
                                        </p:attrNameLst>
                                      </p:cBhvr>
                                      <p:rCtr x="0" y="18139"/>
                                    </p:animMotion>
                                  </p:childTnLst>
                                </p:cTn>
                              </p:par>
                              <p:par>
                                <p:cTn id="109" presetID="1" presetClass="path" presetSubtype="0" fill="hold" grpId="0" nodeType="withEffect">
                                  <p:stCondLst>
                                    <p:cond delay="4150"/>
                                  </p:stCondLst>
                                  <p:childTnLst>
                                    <p:animMotion origin="layout" path="M 3.05556E-6 -4.44444E-6 C 0.06284 -4.44444E-6 0.11423 0.08112 0.11423 0.18139 C 0.11423 0.28112 0.06284 0.36278 3.05556E-6 0.36278 C -0.06302 0.36278 -0.11407 0.28112 -0.11407 0.18139 C -0.11407 0.08112 -0.06302 -4.44444E-6 3.05556E-6 -4.44444E-6 Z " pathEditMode="relative" rAng="0" ptsTypes="fffff">
                                      <p:cBhvr>
                                        <p:cTn id="110" dur="1000" fill="hold"/>
                                        <p:tgtEl>
                                          <p:spTgt spid="51"/>
                                        </p:tgtEl>
                                        <p:attrNameLst>
                                          <p:attrName>ppt_x</p:attrName>
                                          <p:attrName>ppt_y</p:attrName>
                                        </p:attrNameLst>
                                      </p:cBhvr>
                                      <p:rCtr x="0" y="18139"/>
                                    </p:animMotion>
                                  </p:childTnLst>
                                </p:cTn>
                              </p:par>
                              <p:par>
                                <p:cTn id="111" presetID="1" presetClass="path" presetSubtype="0" fill="hold" grpId="0" nodeType="withEffect">
                                  <p:stCondLst>
                                    <p:cond delay="4250"/>
                                  </p:stCondLst>
                                  <p:childTnLst>
                                    <p:animMotion origin="layout" path="M 3.05556E-6 -4.44444E-6 C 0.06284 -4.44444E-6 0.11423 0.08112 0.11423 0.18139 C 0.11423 0.28112 0.06284 0.36278 3.05556E-6 0.36278 C -0.06302 0.36278 -0.11407 0.28112 -0.11407 0.18139 C -0.11407 0.08112 -0.06302 -4.44444E-6 3.05556E-6 -4.44444E-6 Z " pathEditMode="relative" rAng="0" ptsTypes="fffff">
                                      <p:cBhvr>
                                        <p:cTn id="112" dur="1000" fill="hold"/>
                                        <p:tgtEl>
                                          <p:spTgt spid="52"/>
                                        </p:tgtEl>
                                        <p:attrNameLst>
                                          <p:attrName>ppt_x</p:attrName>
                                          <p:attrName>ppt_y</p:attrName>
                                        </p:attrNameLst>
                                      </p:cBhvr>
                                      <p:rCtr x="0" y="18139"/>
                                    </p:animMotion>
                                  </p:childTnLst>
                                </p:cTn>
                              </p:par>
                              <p:par>
                                <p:cTn id="113" presetID="1" presetClass="path" presetSubtype="0" fill="hold" grpId="0" nodeType="withEffect">
                                  <p:stCondLst>
                                    <p:cond delay="4350"/>
                                  </p:stCondLst>
                                  <p:childTnLst>
                                    <p:animMotion origin="layout" path="M 3.05556E-6 -4.44444E-6 C 0.06284 -4.44444E-6 0.11423 0.08112 0.11423 0.18139 C 0.11423 0.28112 0.06284 0.36278 3.05556E-6 0.36278 C -0.06302 0.36278 -0.11407 0.28112 -0.11407 0.18139 C -0.11407 0.08112 -0.06302 -4.44444E-6 3.05556E-6 -4.44444E-6 Z " pathEditMode="relative" rAng="0" ptsTypes="fffff">
                                      <p:cBhvr>
                                        <p:cTn id="114" dur="1000" fill="hold"/>
                                        <p:tgtEl>
                                          <p:spTgt spid="53"/>
                                        </p:tgtEl>
                                        <p:attrNameLst>
                                          <p:attrName>ppt_x</p:attrName>
                                          <p:attrName>ppt_y</p:attrName>
                                        </p:attrNameLst>
                                      </p:cBhvr>
                                      <p:rCtr x="0" y="18139"/>
                                    </p:animMotion>
                                  </p:childTnLst>
                                </p:cTn>
                              </p:par>
                              <p:par>
                                <p:cTn id="115" presetID="1" presetClass="path" presetSubtype="0" fill="hold" grpId="0" nodeType="withEffect">
                                  <p:stCondLst>
                                    <p:cond delay="4450"/>
                                  </p:stCondLst>
                                  <p:childTnLst>
                                    <p:animMotion origin="layout" path="M -0.00052 -4.44444E-6 C 0.06232 -4.44444E-6 0.11371 0.08112 0.11371 0.18139 C 0.11371 0.28112 0.06232 0.36278 -0.00052 0.36278 C -0.06354 0.36278 -0.11459 0.28112 -0.11459 0.18139 C -0.11459 0.08112 -0.06354 -4.44444E-6 -0.00052 -4.44444E-6 Z " pathEditMode="relative" rAng="0" ptsTypes="fffff">
                                      <p:cBhvr>
                                        <p:cTn id="116" dur="1000" fill="hold"/>
                                        <p:tgtEl>
                                          <p:spTgt spid="62"/>
                                        </p:tgtEl>
                                        <p:attrNameLst>
                                          <p:attrName>ppt_x</p:attrName>
                                          <p:attrName>ppt_y</p:attrName>
                                        </p:attrNameLst>
                                      </p:cBhvr>
                                      <p:rCtr x="0" y="18139"/>
                                    </p:animMotion>
                                  </p:childTnLst>
                                </p:cTn>
                              </p:par>
                              <p:par>
                                <p:cTn id="117" presetID="10" presetClass="exit" presetSubtype="0" fill="hold" grpId="2" nodeType="withEffect">
                                  <p:stCondLst>
                                    <p:cond delay="5250"/>
                                  </p:stCondLst>
                                  <p:childTnLst>
                                    <p:animEffect transition="out" filter="fade">
                                      <p:cBhvr>
                                        <p:cTn id="118" dur="500"/>
                                        <p:tgtEl>
                                          <p:spTgt spid="2"/>
                                        </p:tgtEl>
                                      </p:cBhvr>
                                    </p:animEffect>
                                    <p:set>
                                      <p:cBhvr>
                                        <p:cTn id="119" dur="1" fill="hold">
                                          <p:stCondLst>
                                            <p:cond delay="499"/>
                                          </p:stCondLst>
                                        </p:cTn>
                                        <p:tgtEl>
                                          <p:spTgt spid="2"/>
                                        </p:tgtEl>
                                        <p:attrNameLst>
                                          <p:attrName>style.visibility</p:attrName>
                                        </p:attrNameLst>
                                      </p:cBhvr>
                                      <p:to>
                                        <p:strVal val="hidden"/>
                                      </p:to>
                                    </p:set>
                                  </p:childTnLst>
                                </p:cTn>
                              </p:par>
                              <p:par>
                                <p:cTn id="120" presetID="10" presetClass="exit" presetSubtype="0" fill="hold" grpId="2" nodeType="withEffect">
                                  <p:stCondLst>
                                    <p:cond delay="5250"/>
                                  </p:stCondLst>
                                  <p:childTnLst>
                                    <p:animEffect transition="out" filter="fade">
                                      <p:cBhvr>
                                        <p:cTn id="121" dur="500"/>
                                        <p:tgtEl>
                                          <p:spTgt spid="20"/>
                                        </p:tgtEl>
                                      </p:cBhvr>
                                    </p:animEffect>
                                    <p:set>
                                      <p:cBhvr>
                                        <p:cTn id="122" dur="1" fill="hold">
                                          <p:stCondLst>
                                            <p:cond delay="499"/>
                                          </p:stCondLst>
                                        </p:cTn>
                                        <p:tgtEl>
                                          <p:spTgt spid="20"/>
                                        </p:tgtEl>
                                        <p:attrNameLst>
                                          <p:attrName>style.visibility</p:attrName>
                                        </p:attrNameLst>
                                      </p:cBhvr>
                                      <p:to>
                                        <p:strVal val="hidden"/>
                                      </p:to>
                                    </p:set>
                                  </p:childTnLst>
                                </p:cTn>
                              </p:par>
                              <p:par>
                                <p:cTn id="123" presetID="10" presetClass="exit" presetSubtype="0" fill="hold" grpId="2" nodeType="withEffect">
                                  <p:stCondLst>
                                    <p:cond delay="5250"/>
                                  </p:stCondLst>
                                  <p:childTnLst>
                                    <p:animEffect transition="out" filter="fade">
                                      <p:cBhvr>
                                        <p:cTn id="124" dur="500"/>
                                        <p:tgtEl>
                                          <p:spTgt spid="21"/>
                                        </p:tgtEl>
                                      </p:cBhvr>
                                    </p:animEffect>
                                    <p:set>
                                      <p:cBhvr>
                                        <p:cTn id="125" dur="1" fill="hold">
                                          <p:stCondLst>
                                            <p:cond delay="499"/>
                                          </p:stCondLst>
                                        </p:cTn>
                                        <p:tgtEl>
                                          <p:spTgt spid="21"/>
                                        </p:tgtEl>
                                        <p:attrNameLst>
                                          <p:attrName>style.visibility</p:attrName>
                                        </p:attrNameLst>
                                      </p:cBhvr>
                                      <p:to>
                                        <p:strVal val="hidden"/>
                                      </p:to>
                                    </p:set>
                                  </p:childTnLst>
                                </p:cTn>
                              </p:par>
                              <p:par>
                                <p:cTn id="126" presetID="10" presetClass="exit" presetSubtype="0" fill="hold" grpId="2" nodeType="withEffect">
                                  <p:stCondLst>
                                    <p:cond delay="5250"/>
                                  </p:stCondLst>
                                  <p:childTnLst>
                                    <p:animEffect transition="out" filter="fade">
                                      <p:cBhvr>
                                        <p:cTn id="127" dur="500"/>
                                        <p:tgtEl>
                                          <p:spTgt spid="22"/>
                                        </p:tgtEl>
                                      </p:cBhvr>
                                    </p:animEffect>
                                    <p:set>
                                      <p:cBhvr>
                                        <p:cTn id="128" dur="1" fill="hold">
                                          <p:stCondLst>
                                            <p:cond delay="499"/>
                                          </p:stCondLst>
                                        </p:cTn>
                                        <p:tgtEl>
                                          <p:spTgt spid="22"/>
                                        </p:tgtEl>
                                        <p:attrNameLst>
                                          <p:attrName>style.visibility</p:attrName>
                                        </p:attrNameLst>
                                      </p:cBhvr>
                                      <p:to>
                                        <p:strVal val="hidden"/>
                                      </p:to>
                                    </p:set>
                                  </p:childTnLst>
                                </p:cTn>
                              </p:par>
                              <p:par>
                                <p:cTn id="129" presetID="10" presetClass="exit" presetSubtype="0" fill="hold" grpId="2" nodeType="withEffect">
                                  <p:stCondLst>
                                    <p:cond delay="5250"/>
                                  </p:stCondLst>
                                  <p:childTnLst>
                                    <p:animEffect transition="out" filter="fade">
                                      <p:cBhvr>
                                        <p:cTn id="130" dur="500"/>
                                        <p:tgtEl>
                                          <p:spTgt spid="23"/>
                                        </p:tgtEl>
                                      </p:cBhvr>
                                    </p:animEffect>
                                    <p:set>
                                      <p:cBhvr>
                                        <p:cTn id="131" dur="1" fill="hold">
                                          <p:stCondLst>
                                            <p:cond delay="499"/>
                                          </p:stCondLst>
                                        </p:cTn>
                                        <p:tgtEl>
                                          <p:spTgt spid="23"/>
                                        </p:tgtEl>
                                        <p:attrNameLst>
                                          <p:attrName>style.visibility</p:attrName>
                                        </p:attrNameLst>
                                      </p:cBhvr>
                                      <p:to>
                                        <p:strVal val="hidden"/>
                                      </p:to>
                                    </p:set>
                                  </p:childTnLst>
                                </p:cTn>
                              </p:par>
                              <p:par>
                                <p:cTn id="132" presetID="10" presetClass="exit" presetSubtype="0" fill="hold" grpId="2" nodeType="withEffect">
                                  <p:stCondLst>
                                    <p:cond delay="5250"/>
                                  </p:stCondLst>
                                  <p:childTnLst>
                                    <p:animEffect transition="out" filter="fade">
                                      <p:cBhvr>
                                        <p:cTn id="133" dur="500"/>
                                        <p:tgtEl>
                                          <p:spTgt spid="26"/>
                                        </p:tgtEl>
                                      </p:cBhvr>
                                    </p:animEffect>
                                    <p:set>
                                      <p:cBhvr>
                                        <p:cTn id="134" dur="1" fill="hold">
                                          <p:stCondLst>
                                            <p:cond delay="499"/>
                                          </p:stCondLst>
                                        </p:cTn>
                                        <p:tgtEl>
                                          <p:spTgt spid="26"/>
                                        </p:tgtEl>
                                        <p:attrNameLst>
                                          <p:attrName>style.visibility</p:attrName>
                                        </p:attrNameLst>
                                      </p:cBhvr>
                                      <p:to>
                                        <p:strVal val="hidden"/>
                                      </p:to>
                                    </p:set>
                                  </p:childTnLst>
                                </p:cTn>
                              </p:par>
                              <p:par>
                                <p:cTn id="135" presetID="10" presetClass="exit" presetSubtype="0" fill="hold" grpId="2" nodeType="withEffect">
                                  <p:stCondLst>
                                    <p:cond delay="5250"/>
                                  </p:stCondLst>
                                  <p:childTnLst>
                                    <p:animEffect transition="out" filter="fade">
                                      <p:cBhvr>
                                        <p:cTn id="136" dur="500"/>
                                        <p:tgtEl>
                                          <p:spTgt spid="27"/>
                                        </p:tgtEl>
                                      </p:cBhvr>
                                    </p:animEffect>
                                    <p:set>
                                      <p:cBhvr>
                                        <p:cTn id="137" dur="1" fill="hold">
                                          <p:stCondLst>
                                            <p:cond delay="499"/>
                                          </p:stCondLst>
                                        </p:cTn>
                                        <p:tgtEl>
                                          <p:spTgt spid="27"/>
                                        </p:tgtEl>
                                        <p:attrNameLst>
                                          <p:attrName>style.visibility</p:attrName>
                                        </p:attrNameLst>
                                      </p:cBhvr>
                                      <p:to>
                                        <p:strVal val="hidden"/>
                                      </p:to>
                                    </p:set>
                                  </p:childTnLst>
                                </p:cTn>
                              </p:par>
                              <p:par>
                                <p:cTn id="138" presetID="10" presetClass="exit" presetSubtype="0" fill="hold" grpId="2" nodeType="withEffect">
                                  <p:stCondLst>
                                    <p:cond delay="5250"/>
                                  </p:stCondLst>
                                  <p:childTnLst>
                                    <p:animEffect transition="out" filter="fade">
                                      <p:cBhvr>
                                        <p:cTn id="139" dur="500"/>
                                        <p:tgtEl>
                                          <p:spTgt spid="28"/>
                                        </p:tgtEl>
                                      </p:cBhvr>
                                    </p:animEffect>
                                    <p:set>
                                      <p:cBhvr>
                                        <p:cTn id="140" dur="1" fill="hold">
                                          <p:stCondLst>
                                            <p:cond delay="499"/>
                                          </p:stCondLst>
                                        </p:cTn>
                                        <p:tgtEl>
                                          <p:spTgt spid="28"/>
                                        </p:tgtEl>
                                        <p:attrNameLst>
                                          <p:attrName>style.visibility</p:attrName>
                                        </p:attrNameLst>
                                      </p:cBhvr>
                                      <p:to>
                                        <p:strVal val="hidden"/>
                                      </p:to>
                                    </p:set>
                                  </p:childTnLst>
                                </p:cTn>
                              </p:par>
                              <p:par>
                                <p:cTn id="141" presetID="10" presetClass="exit" presetSubtype="0" fill="hold" grpId="3" nodeType="withEffect">
                                  <p:stCondLst>
                                    <p:cond delay="5250"/>
                                  </p:stCondLst>
                                  <p:childTnLst>
                                    <p:animEffect transition="out" filter="fade">
                                      <p:cBhvr>
                                        <p:cTn id="142" dur="500"/>
                                        <p:tgtEl>
                                          <p:spTgt spid="37"/>
                                        </p:tgtEl>
                                      </p:cBhvr>
                                    </p:animEffect>
                                    <p:set>
                                      <p:cBhvr>
                                        <p:cTn id="143" dur="1" fill="hold">
                                          <p:stCondLst>
                                            <p:cond delay="499"/>
                                          </p:stCondLst>
                                        </p:cTn>
                                        <p:tgtEl>
                                          <p:spTgt spid="37"/>
                                        </p:tgtEl>
                                        <p:attrNameLst>
                                          <p:attrName>style.visibility</p:attrName>
                                        </p:attrNameLst>
                                      </p:cBhvr>
                                      <p:to>
                                        <p:strVal val="hidden"/>
                                      </p:to>
                                    </p:set>
                                  </p:childTnLst>
                                </p:cTn>
                              </p:par>
                              <p:par>
                                <p:cTn id="144" presetID="10" presetClass="exit" presetSubtype="0" fill="hold" grpId="3" nodeType="withEffect">
                                  <p:stCondLst>
                                    <p:cond delay="5250"/>
                                  </p:stCondLst>
                                  <p:childTnLst>
                                    <p:animEffect transition="out" filter="fade">
                                      <p:cBhvr>
                                        <p:cTn id="145" dur="500"/>
                                        <p:tgtEl>
                                          <p:spTgt spid="38"/>
                                        </p:tgtEl>
                                      </p:cBhvr>
                                    </p:animEffect>
                                    <p:set>
                                      <p:cBhvr>
                                        <p:cTn id="146" dur="1" fill="hold">
                                          <p:stCondLst>
                                            <p:cond delay="499"/>
                                          </p:stCondLst>
                                        </p:cTn>
                                        <p:tgtEl>
                                          <p:spTgt spid="38"/>
                                        </p:tgtEl>
                                        <p:attrNameLst>
                                          <p:attrName>style.visibility</p:attrName>
                                        </p:attrNameLst>
                                      </p:cBhvr>
                                      <p:to>
                                        <p:strVal val="hidden"/>
                                      </p:to>
                                    </p:set>
                                  </p:childTnLst>
                                </p:cTn>
                              </p:par>
                              <p:par>
                                <p:cTn id="147" presetID="10" presetClass="exit" presetSubtype="0" fill="hold" grpId="3" nodeType="withEffect">
                                  <p:stCondLst>
                                    <p:cond delay="5250"/>
                                  </p:stCondLst>
                                  <p:childTnLst>
                                    <p:animEffect transition="out" filter="fade">
                                      <p:cBhvr>
                                        <p:cTn id="148" dur="500"/>
                                        <p:tgtEl>
                                          <p:spTgt spid="39"/>
                                        </p:tgtEl>
                                      </p:cBhvr>
                                    </p:animEffect>
                                    <p:set>
                                      <p:cBhvr>
                                        <p:cTn id="149" dur="1" fill="hold">
                                          <p:stCondLst>
                                            <p:cond delay="499"/>
                                          </p:stCondLst>
                                        </p:cTn>
                                        <p:tgtEl>
                                          <p:spTgt spid="39"/>
                                        </p:tgtEl>
                                        <p:attrNameLst>
                                          <p:attrName>style.visibility</p:attrName>
                                        </p:attrNameLst>
                                      </p:cBhvr>
                                      <p:to>
                                        <p:strVal val="hidden"/>
                                      </p:to>
                                    </p:set>
                                  </p:childTnLst>
                                </p:cTn>
                              </p:par>
                              <p:par>
                                <p:cTn id="150" presetID="10" presetClass="exit" presetSubtype="0" fill="hold" grpId="3" nodeType="withEffect">
                                  <p:stCondLst>
                                    <p:cond delay="5250"/>
                                  </p:stCondLst>
                                  <p:childTnLst>
                                    <p:animEffect transition="out" filter="fade">
                                      <p:cBhvr>
                                        <p:cTn id="151" dur="500"/>
                                        <p:tgtEl>
                                          <p:spTgt spid="40"/>
                                        </p:tgtEl>
                                      </p:cBhvr>
                                    </p:animEffect>
                                    <p:set>
                                      <p:cBhvr>
                                        <p:cTn id="152" dur="1" fill="hold">
                                          <p:stCondLst>
                                            <p:cond delay="499"/>
                                          </p:stCondLst>
                                        </p:cTn>
                                        <p:tgtEl>
                                          <p:spTgt spid="40"/>
                                        </p:tgtEl>
                                        <p:attrNameLst>
                                          <p:attrName>style.visibility</p:attrName>
                                        </p:attrNameLst>
                                      </p:cBhvr>
                                      <p:to>
                                        <p:strVal val="hidden"/>
                                      </p:to>
                                    </p:set>
                                  </p:childTnLst>
                                </p:cTn>
                              </p:par>
                              <p:par>
                                <p:cTn id="153" presetID="10" presetClass="exit" presetSubtype="0" fill="hold" grpId="3" nodeType="withEffect">
                                  <p:stCondLst>
                                    <p:cond delay="5250"/>
                                  </p:stCondLst>
                                  <p:childTnLst>
                                    <p:animEffect transition="out" filter="fade">
                                      <p:cBhvr>
                                        <p:cTn id="154" dur="500"/>
                                        <p:tgtEl>
                                          <p:spTgt spid="41"/>
                                        </p:tgtEl>
                                      </p:cBhvr>
                                    </p:animEffect>
                                    <p:set>
                                      <p:cBhvr>
                                        <p:cTn id="155" dur="1" fill="hold">
                                          <p:stCondLst>
                                            <p:cond delay="499"/>
                                          </p:stCondLst>
                                        </p:cTn>
                                        <p:tgtEl>
                                          <p:spTgt spid="41"/>
                                        </p:tgtEl>
                                        <p:attrNameLst>
                                          <p:attrName>style.visibility</p:attrName>
                                        </p:attrNameLst>
                                      </p:cBhvr>
                                      <p:to>
                                        <p:strVal val="hidden"/>
                                      </p:to>
                                    </p:set>
                                  </p:childTnLst>
                                </p:cTn>
                              </p:par>
                              <p:par>
                                <p:cTn id="156" presetID="10" presetClass="exit" presetSubtype="0" fill="hold" grpId="3" nodeType="withEffect">
                                  <p:stCondLst>
                                    <p:cond delay="5250"/>
                                  </p:stCondLst>
                                  <p:childTnLst>
                                    <p:animEffect transition="out" filter="fade">
                                      <p:cBhvr>
                                        <p:cTn id="157" dur="500"/>
                                        <p:tgtEl>
                                          <p:spTgt spid="42"/>
                                        </p:tgtEl>
                                      </p:cBhvr>
                                    </p:animEffect>
                                    <p:set>
                                      <p:cBhvr>
                                        <p:cTn id="158" dur="1" fill="hold">
                                          <p:stCondLst>
                                            <p:cond delay="499"/>
                                          </p:stCondLst>
                                        </p:cTn>
                                        <p:tgtEl>
                                          <p:spTgt spid="42"/>
                                        </p:tgtEl>
                                        <p:attrNameLst>
                                          <p:attrName>style.visibility</p:attrName>
                                        </p:attrNameLst>
                                      </p:cBhvr>
                                      <p:to>
                                        <p:strVal val="hidden"/>
                                      </p:to>
                                    </p:set>
                                  </p:childTnLst>
                                </p:cTn>
                              </p:par>
                              <p:par>
                                <p:cTn id="159" presetID="10" presetClass="exit" presetSubtype="0" fill="hold" grpId="3" nodeType="withEffect">
                                  <p:stCondLst>
                                    <p:cond delay="5250"/>
                                  </p:stCondLst>
                                  <p:childTnLst>
                                    <p:animEffect transition="out" filter="fade">
                                      <p:cBhvr>
                                        <p:cTn id="160" dur="500"/>
                                        <p:tgtEl>
                                          <p:spTgt spid="43"/>
                                        </p:tgtEl>
                                      </p:cBhvr>
                                    </p:animEffect>
                                    <p:set>
                                      <p:cBhvr>
                                        <p:cTn id="161" dur="1" fill="hold">
                                          <p:stCondLst>
                                            <p:cond delay="499"/>
                                          </p:stCondLst>
                                        </p:cTn>
                                        <p:tgtEl>
                                          <p:spTgt spid="43"/>
                                        </p:tgtEl>
                                        <p:attrNameLst>
                                          <p:attrName>style.visibility</p:attrName>
                                        </p:attrNameLst>
                                      </p:cBhvr>
                                      <p:to>
                                        <p:strVal val="hidden"/>
                                      </p:to>
                                    </p:set>
                                  </p:childTnLst>
                                </p:cTn>
                              </p:par>
                              <p:par>
                                <p:cTn id="162" presetID="10" presetClass="exit" presetSubtype="0" fill="hold" grpId="3" nodeType="withEffect">
                                  <p:stCondLst>
                                    <p:cond delay="5250"/>
                                  </p:stCondLst>
                                  <p:childTnLst>
                                    <p:animEffect transition="out" filter="fade">
                                      <p:cBhvr>
                                        <p:cTn id="163" dur="500"/>
                                        <p:tgtEl>
                                          <p:spTgt spid="44"/>
                                        </p:tgtEl>
                                      </p:cBhvr>
                                    </p:animEffect>
                                    <p:set>
                                      <p:cBhvr>
                                        <p:cTn id="164" dur="1" fill="hold">
                                          <p:stCondLst>
                                            <p:cond delay="499"/>
                                          </p:stCondLst>
                                        </p:cTn>
                                        <p:tgtEl>
                                          <p:spTgt spid="44"/>
                                        </p:tgtEl>
                                        <p:attrNameLst>
                                          <p:attrName>style.visibility</p:attrName>
                                        </p:attrNameLst>
                                      </p:cBhvr>
                                      <p:to>
                                        <p:strVal val="hidden"/>
                                      </p:to>
                                    </p:set>
                                  </p:childTnLst>
                                </p:cTn>
                              </p:par>
                              <p:par>
                                <p:cTn id="165" presetID="10" presetClass="exit" presetSubtype="0" fill="hold" grpId="2" nodeType="withEffect">
                                  <p:stCondLst>
                                    <p:cond delay="5250"/>
                                  </p:stCondLst>
                                  <p:childTnLst>
                                    <p:animEffect transition="out" filter="fade">
                                      <p:cBhvr>
                                        <p:cTn id="166" dur="500"/>
                                        <p:tgtEl>
                                          <p:spTgt spid="47"/>
                                        </p:tgtEl>
                                      </p:cBhvr>
                                    </p:animEffect>
                                    <p:set>
                                      <p:cBhvr>
                                        <p:cTn id="167" dur="1" fill="hold">
                                          <p:stCondLst>
                                            <p:cond delay="499"/>
                                          </p:stCondLst>
                                        </p:cTn>
                                        <p:tgtEl>
                                          <p:spTgt spid="47"/>
                                        </p:tgtEl>
                                        <p:attrNameLst>
                                          <p:attrName>style.visibility</p:attrName>
                                        </p:attrNameLst>
                                      </p:cBhvr>
                                      <p:to>
                                        <p:strVal val="hidden"/>
                                      </p:to>
                                    </p:set>
                                  </p:childTnLst>
                                </p:cTn>
                              </p:par>
                              <p:par>
                                <p:cTn id="168" presetID="10" presetClass="exit" presetSubtype="0" fill="hold" grpId="2" nodeType="withEffect">
                                  <p:stCondLst>
                                    <p:cond delay="5250"/>
                                  </p:stCondLst>
                                  <p:childTnLst>
                                    <p:animEffect transition="out" filter="fade">
                                      <p:cBhvr>
                                        <p:cTn id="169" dur="500"/>
                                        <p:tgtEl>
                                          <p:spTgt spid="48"/>
                                        </p:tgtEl>
                                      </p:cBhvr>
                                    </p:animEffect>
                                    <p:set>
                                      <p:cBhvr>
                                        <p:cTn id="170" dur="1" fill="hold">
                                          <p:stCondLst>
                                            <p:cond delay="499"/>
                                          </p:stCondLst>
                                        </p:cTn>
                                        <p:tgtEl>
                                          <p:spTgt spid="48"/>
                                        </p:tgtEl>
                                        <p:attrNameLst>
                                          <p:attrName>style.visibility</p:attrName>
                                        </p:attrNameLst>
                                      </p:cBhvr>
                                      <p:to>
                                        <p:strVal val="hidden"/>
                                      </p:to>
                                    </p:set>
                                  </p:childTnLst>
                                </p:cTn>
                              </p:par>
                              <p:par>
                                <p:cTn id="171" presetID="10" presetClass="exit" presetSubtype="0" fill="hold" grpId="2" nodeType="withEffect">
                                  <p:stCondLst>
                                    <p:cond delay="5250"/>
                                  </p:stCondLst>
                                  <p:childTnLst>
                                    <p:animEffect transition="out" filter="fade">
                                      <p:cBhvr>
                                        <p:cTn id="172" dur="500"/>
                                        <p:tgtEl>
                                          <p:spTgt spid="49"/>
                                        </p:tgtEl>
                                      </p:cBhvr>
                                    </p:animEffect>
                                    <p:set>
                                      <p:cBhvr>
                                        <p:cTn id="173" dur="1" fill="hold">
                                          <p:stCondLst>
                                            <p:cond delay="499"/>
                                          </p:stCondLst>
                                        </p:cTn>
                                        <p:tgtEl>
                                          <p:spTgt spid="49"/>
                                        </p:tgtEl>
                                        <p:attrNameLst>
                                          <p:attrName>style.visibility</p:attrName>
                                        </p:attrNameLst>
                                      </p:cBhvr>
                                      <p:to>
                                        <p:strVal val="hidden"/>
                                      </p:to>
                                    </p:set>
                                  </p:childTnLst>
                                </p:cTn>
                              </p:par>
                              <p:par>
                                <p:cTn id="174" presetID="10" presetClass="exit" presetSubtype="0" fill="hold" grpId="2" nodeType="withEffect">
                                  <p:stCondLst>
                                    <p:cond delay="5250"/>
                                  </p:stCondLst>
                                  <p:childTnLst>
                                    <p:animEffect transition="out" filter="fade">
                                      <p:cBhvr>
                                        <p:cTn id="175" dur="500"/>
                                        <p:tgtEl>
                                          <p:spTgt spid="50"/>
                                        </p:tgtEl>
                                      </p:cBhvr>
                                    </p:animEffect>
                                    <p:set>
                                      <p:cBhvr>
                                        <p:cTn id="176" dur="1" fill="hold">
                                          <p:stCondLst>
                                            <p:cond delay="499"/>
                                          </p:stCondLst>
                                        </p:cTn>
                                        <p:tgtEl>
                                          <p:spTgt spid="50"/>
                                        </p:tgtEl>
                                        <p:attrNameLst>
                                          <p:attrName>style.visibility</p:attrName>
                                        </p:attrNameLst>
                                      </p:cBhvr>
                                      <p:to>
                                        <p:strVal val="hidden"/>
                                      </p:to>
                                    </p:set>
                                  </p:childTnLst>
                                </p:cTn>
                              </p:par>
                              <p:par>
                                <p:cTn id="177" presetID="10" presetClass="exit" presetSubtype="0" fill="hold" grpId="2" nodeType="withEffect">
                                  <p:stCondLst>
                                    <p:cond delay="5250"/>
                                  </p:stCondLst>
                                  <p:childTnLst>
                                    <p:animEffect transition="out" filter="fade">
                                      <p:cBhvr>
                                        <p:cTn id="178" dur="500"/>
                                        <p:tgtEl>
                                          <p:spTgt spid="51"/>
                                        </p:tgtEl>
                                      </p:cBhvr>
                                    </p:animEffect>
                                    <p:set>
                                      <p:cBhvr>
                                        <p:cTn id="179" dur="1" fill="hold">
                                          <p:stCondLst>
                                            <p:cond delay="499"/>
                                          </p:stCondLst>
                                        </p:cTn>
                                        <p:tgtEl>
                                          <p:spTgt spid="51"/>
                                        </p:tgtEl>
                                        <p:attrNameLst>
                                          <p:attrName>style.visibility</p:attrName>
                                        </p:attrNameLst>
                                      </p:cBhvr>
                                      <p:to>
                                        <p:strVal val="hidden"/>
                                      </p:to>
                                    </p:set>
                                  </p:childTnLst>
                                </p:cTn>
                              </p:par>
                              <p:par>
                                <p:cTn id="180" presetID="10" presetClass="exit" presetSubtype="0" fill="hold" grpId="2" nodeType="withEffect">
                                  <p:stCondLst>
                                    <p:cond delay="5250"/>
                                  </p:stCondLst>
                                  <p:childTnLst>
                                    <p:animEffect transition="out" filter="fade">
                                      <p:cBhvr>
                                        <p:cTn id="181" dur="500"/>
                                        <p:tgtEl>
                                          <p:spTgt spid="52"/>
                                        </p:tgtEl>
                                      </p:cBhvr>
                                    </p:animEffect>
                                    <p:set>
                                      <p:cBhvr>
                                        <p:cTn id="182" dur="1" fill="hold">
                                          <p:stCondLst>
                                            <p:cond delay="499"/>
                                          </p:stCondLst>
                                        </p:cTn>
                                        <p:tgtEl>
                                          <p:spTgt spid="52"/>
                                        </p:tgtEl>
                                        <p:attrNameLst>
                                          <p:attrName>style.visibility</p:attrName>
                                        </p:attrNameLst>
                                      </p:cBhvr>
                                      <p:to>
                                        <p:strVal val="hidden"/>
                                      </p:to>
                                    </p:set>
                                  </p:childTnLst>
                                </p:cTn>
                              </p:par>
                              <p:par>
                                <p:cTn id="183" presetID="10" presetClass="exit" presetSubtype="0" fill="hold" grpId="2" nodeType="withEffect">
                                  <p:stCondLst>
                                    <p:cond delay="5250"/>
                                  </p:stCondLst>
                                  <p:childTnLst>
                                    <p:animEffect transition="out" filter="fade">
                                      <p:cBhvr>
                                        <p:cTn id="184" dur="500"/>
                                        <p:tgtEl>
                                          <p:spTgt spid="53"/>
                                        </p:tgtEl>
                                      </p:cBhvr>
                                    </p:animEffect>
                                    <p:set>
                                      <p:cBhvr>
                                        <p:cTn id="185" dur="1" fill="hold">
                                          <p:stCondLst>
                                            <p:cond delay="499"/>
                                          </p:stCondLst>
                                        </p:cTn>
                                        <p:tgtEl>
                                          <p:spTgt spid="53"/>
                                        </p:tgtEl>
                                        <p:attrNameLst>
                                          <p:attrName>style.visibility</p:attrName>
                                        </p:attrNameLst>
                                      </p:cBhvr>
                                      <p:to>
                                        <p:strVal val="hidden"/>
                                      </p:to>
                                    </p:set>
                                  </p:childTnLst>
                                </p:cTn>
                              </p:par>
                              <p:par>
                                <p:cTn id="186" presetID="10" presetClass="exit" presetSubtype="0" fill="hold" grpId="2" nodeType="withEffect">
                                  <p:stCondLst>
                                    <p:cond delay="5250"/>
                                  </p:stCondLst>
                                  <p:childTnLst>
                                    <p:animEffect transition="out" filter="fade">
                                      <p:cBhvr>
                                        <p:cTn id="187" dur="500"/>
                                        <p:tgtEl>
                                          <p:spTgt spid="62"/>
                                        </p:tgtEl>
                                      </p:cBhvr>
                                    </p:animEffect>
                                    <p:set>
                                      <p:cBhvr>
                                        <p:cTn id="188" dur="1" fill="hold">
                                          <p:stCondLst>
                                            <p:cond delay="499"/>
                                          </p:stCondLst>
                                        </p:cTn>
                                        <p:tgtEl>
                                          <p:spTgt spid="62"/>
                                        </p:tgtEl>
                                        <p:attrNameLst>
                                          <p:attrName>style.visibility</p:attrName>
                                        </p:attrNameLst>
                                      </p:cBhvr>
                                      <p:to>
                                        <p:strVal val="hidden"/>
                                      </p:to>
                                    </p:set>
                                  </p:childTnLst>
                                </p:cTn>
                              </p:par>
                              <p:par>
                                <p:cTn id="189" presetID="10" presetClass="entr" presetSubtype="0" fill="hold" grpId="0" nodeType="withEffect">
                                  <p:stCondLst>
                                    <p:cond delay="750"/>
                                  </p:stCondLst>
                                  <p:iterate type="lt">
                                    <p:tmPct val="5000"/>
                                  </p:iterate>
                                  <p:childTnLst>
                                    <p:set>
                                      <p:cBhvr>
                                        <p:cTn id="190" dur="1" fill="hold">
                                          <p:stCondLst>
                                            <p:cond delay="0"/>
                                          </p:stCondLst>
                                        </p:cTn>
                                        <p:tgtEl>
                                          <p:spTgt spid="46"/>
                                        </p:tgtEl>
                                        <p:attrNameLst>
                                          <p:attrName>style.visibility</p:attrName>
                                        </p:attrNameLst>
                                      </p:cBhvr>
                                      <p:to>
                                        <p:strVal val="visible"/>
                                      </p:to>
                                    </p:set>
                                    <p:animEffect transition="in" filter="fade">
                                      <p:cBhvr>
                                        <p:cTn id="191" dur="500"/>
                                        <p:tgtEl>
                                          <p:spTgt spid="46"/>
                                        </p:tgtEl>
                                      </p:cBhvr>
                                    </p:animEffect>
                                  </p:childTnLst>
                                </p:cTn>
                              </p:par>
                              <p:par>
                                <p:cTn id="192" presetID="41" presetClass="entr" presetSubtype="0" fill="hold" grpId="0" nodeType="withEffect">
                                  <p:stCondLst>
                                    <p:cond delay="1500"/>
                                  </p:stCondLst>
                                  <p:iterate type="lt">
                                    <p:tmPct val="10000"/>
                                  </p:iterate>
                                  <p:childTnLst>
                                    <p:set>
                                      <p:cBhvr>
                                        <p:cTn id="193" dur="1" fill="hold">
                                          <p:stCondLst>
                                            <p:cond delay="0"/>
                                          </p:stCondLst>
                                        </p:cTn>
                                        <p:tgtEl>
                                          <p:spTgt spid="8"/>
                                        </p:tgtEl>
                                        <p:attrNameLst>
                                          <p:attrName>style.visibility</p:attrName>
                                        </p:attrNameLst>
                                      </p:cBhvr>
                                      <p:to>
                                        <p:strVal val="visible"/>
                                      </p:to>
                                    </p:set>
                                    <p:anim calcmode="lin" valueType="num">
                                      <p:cBhvr>
                                        <p:cTn id="194"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95" dur="500" fill="hold"/>
                                        <p:tgtEl>
                                          <p:spTgt spid="8"/>
                                        </p:tgtEl>
                                        <p:attrNameLst>
                                          <p:attrName>ppt_y</p:attrName>
                                        </p:attrNameLst>
                                      </p:cBhvr>
                                      <p:tavLst>
                                        <p:tav tm="0">
                                          <p:val>
                                            <p:strVal val="#ppt_y"/>
                                          </p:val>
                                        </p:tav>
                                        <p:tav tm="100000">
                                          <p:val>
                                            <p:strVal val="#ppt_y"/>
                                          </p:val>
                                        </p:tav>
                                      </p:tavLst>
                                    </p:anim>
                                    <p:anim calcmode="lin" valueType="num">
                                      <p:cBhvr>
                                        <p:cTn id="196"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97"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8" dur="500" tmFilter="0,0; .5, 1; 1, 1"/>
                                        <p:tgtEl>
                                          <p:spTgt spid="8"/>
                                        </p:tgtEl>
                                      </p:cBhvr>
                                    </p:animEffect>
                                  </p:childTnLst>
                                </p:cTn>
                              </p:par>
                              <p:par>
                                <p:cTn id="199" presetID="22" presetClass="entr" presetSubtype="8" fill="hold" grpId="0" nodeType="withEffect">
                                  <p:stCondLst>
                                    <p:cond delay="2250"/>
                                  </p:stCondLst>
                                  <p:iterate type="lt">
                                    <p:tmPct val="0"/>
                                  </p:iterate>
                                  <p:childTnLst>
                                    <p:set>
                                      <p:cBhvr>
                                        <p:cTn id="200" dur="1" fill="hold">
                                          <p:stCondLst>
                                            <p:cond delay="0"/>
                                          </p:stCondLst>
                                        </p:cTn>
                                        <p:tgtEl>
                                          <p:spTgt spid="64"/>
                                        </p:tgtEl>
                                        <p:attrNameLst>
                                          <p:attrName>style.visibility</p:attrName>
                                        </p:attrNameLst>
                                      </p:cBhvr>
                                      <p:to>
                                        <p:strVal val="visible"/>
                                      </p:to>
                                    </p:set>
                                    <p:animEffect transition="in" filter="wipe(left)">
                                      <p:cBhvr>
                                        <p:cTn id="201"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46" grpId="0"/>
      <p:bldP spid="64" grpId="0"/>
      <p:bldP spid="2" grpId="0" animBg="1"/>
      <p:bldP spid="2" grpId="1" animBg="1"/>
      <p:bldP spid="2" grpId="2" animBg="1"/>
      <p:bldP spid="20" grpId="0" animBg="1"/>
      <p:bldP spid="20" grpId="1" animBg="1"/>
      <p:bldP spid="20" grpId="2" animBg="1"/>
      <p:bldP spid="21" grpId="0" animBg="1"/>
      <p:bldP spid="21" grpId="1" animBg="1"/>
      <p:bldP spid="21" grpId="2" animBg="1"/>
      <p:bldP spid="22" grpId="0" animBg="1"/>
      <p:bldP spid="22" grpId="1" animBg="1"/>
      <p:bldP spid="22" grpId="2" animBg="1"/>
      <p:bldP spid="23" grpId="0" animBg="1"/>
      <p:bldP spid="23" grpId="1" animBg="1"/>
      <p:bldP spid="23" grpId="2" animBg="1"/>
      <p:bldP spid="26" grpId="0" animBg="1"/>
      <p:bldP spid="26" grpId="1" animBg="1"/>
      <p:bldP spid="26" grpId="2" animBg="1"/>
      <p:bldP spid="27" grpId="0" animBg="1"/>
      <p:bldP spid="27" grpId="1" animBg="1"/>
      <p:bldP spid="27" grpId="2" animBg="1"/>
      <p:bldP spid="28" grpId="0" animBg="1"/>
      <p:bldP spid="28" grpId="1" animBg="1"/>
      <p:bldP spid="28" grpId="2" animBg="1"/>
      <p:bldP spid="37" grpId="0" animBg="1"/>
      <p:bldP spid="37" grpId="1" animBg="1"/>
      <p:bldP spid="37" grpId="2" animBg="1"/>
      <p:bldP spid="37" grpId="3" animBg="1"/>
      <p:bldP spid="38" grpId="0" animBg="1"/>
      <p:bldP spid="38" grpId="1" animBg="1"/>
      <p:bldP spid="38" grpId="2" animBg="1"/>
      <p:bldP spid="38" grpId="3" animBg="1"/>
      <p:bldP spid="39" grpId="0" animBg="1"/>
      <p:bldP spid="39" grpId="1" animBg="1"/>
      <p:bldP spid="39" grpId="2" animBg="1"/>
      <p:bldP spid="39" grpId="3" animBg="1"/>
      <p:bldP spid="40" grpId="0" animBg="1"/>
      <p:bldP spid="40" grpId="1" animBg="1"/>
      <p:bldP spid="40" grpId="2" animBg="1"/>
      <p:bldP spid="40" grpId="3" animBg="1"/>
      <p:bldP spid="41" grpId="0" animBg="1"/>
      <p:bldP spid="41" grpId="1" animBg="1"/>
      <p:bldP spid="41" grpId="2" animBg="1"/>
      <p:bldP spid="41" grpId="3" animBg="1"/>
      <p:bldP spid="42" grpId="0" animBg="1"/>
      <p:bldP spid="42" grpId="1" animBg="1"/>
      <p:bldP spid="42" grpId="2" animBg="1"/>
      <p:bldP spid="42" grpId="3" animBg="1"/>
      <p:bldP spid="43" grpId="0" animBg="1"/>
      <p:bldP spid="43" grpId="1" animBg="1"/>
      <p:bldP spid="43" grpId="2" animBg="1"/>
      <p:bldP spid="43" grpId="3" animBg="1"/>
      <p:bldP spid="44" grpId="0" animBg="1"/>
      <p:bldP spid="44" grpId="1" animBg="1"/>
      <p:bldP spid="44" grpId="2" animBg="1"/>
      <p:bldP spid="44" grpId="3" animBg="1"/>
      <p:bldP spid="47" grpId="0" animBg="1"/>
      <p:bldP spid="47" grpId="1" animBg="1"/>
      <p:bldP spid="47" grpId="2" animBg="1"/>
      <p:bldP spid="48" grpId="0" animBg="1"/>
      <p:bldP spid="48" grpId="1" animBg="1"/>
      <p:bldP spid="48" grpId="2" animBg="1"/>
      <p:bldP spid="49" grpId="0" animBg="1"/>
      <p:bldP spid="49" grpId="1" animBg="1"/>
      <p:bldP spid="49" grpId="2" animBg="1"/>
      <p:bldP spid="50" grpId="0" animBg="1"/>
      <p:bldP spid="50" grpId="1" animBg="1"/>
      <p:bldP spid="50" grpId="2" animBg="1"/>
      <p:bldP spid="51" grpId="0" animBg="1"/>
      <p:bldP spid="51" grpId="1" animBg="1"/>
      <p:bldP spid="51" grpId="2" animBg="1"/>
      <p:bldP spid="52" grpId="0" animBg="1"/>
      <p:bldP spid="52" grpId="1" animBg="1"/>
      <p:bldP spid="52" grpId="2" animBg="1"/>
      <p:bldP spid="53" grpId="0" animBg="1"/>
      <p:bldP spid="53" grpId="1" animBg="1"/>
      <p:bldP spid="53" grpId="2" animBg="1"/>
      <p:bldP spid="62" grpId="0" animBg="1"/>
      <p:bldP spid="62" grpId="1" animBg="1"/>
      <p:bldP spid="62" grpId="2"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868764" y="2455215"/>
            <a:ext cx="497417" cy="547326"/>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500">
              <a:solidFill>
                <a:prstClr val="white"/>
              </a:solidFill>
            </a:endParaRPr>
          </a:p>
        </p:txBody>
      </p:sp>
      <p:sp>
        <p:nvSpPr>
          <p:cNvPr id="4" name="矩形 3"/>
          <p:cNvSpPr/>
          <p:nvPr/>
        </p:nvSpPr>
        <p:spPr>
          <a:xfrm>
            <a:off x="2360083" y="2458221"/>
            <a:ext cx="7799917" cy="547688"/>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50000" tIns="0" rIns="150000" bIns="0" anchor="ctr"/>
          <a:lstStyle/>
          <a:p>
            <a:pPr algn="ctr">
              <a:defRPr/>
            </a:pPr>
            <a:r>
              <a:rPr lang="en-US" altLang="zh-CN" sz="2333">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333"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818411"/>
            <a:ext cx="7760230" cy="64606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667" spc="167"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333" spc="167"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333" spc="167"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333" spc="167"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333" spc="167"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333" spc="167"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333" spc="167"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333" spc="167"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7760229" y="1815044"/>
            <a:ext cx="711418" cy="649431"/>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500">
              <a:solidFill>
                <a:prstClr val="white"/>
              </a:solidFill>
            </a:endParaRPr>
          </a:p>
        </p:txBody>
      </p:sp>
      <p:sp>
        <p:nvSpPr>
          <p:cNvPr id="12" name="矩形 11"/>
          <p:cNvSpPr/>
          <p:nvPr/>
        </p:nvSpPr>
        <p:spPr>
          <a:xfrm>
            <a:off x="2151525" y="3267519"/>
            <a:ext cx="5755341" cy="1410643"/>
          </a:xfrm>
          <a:prstGeom prst="rect">
            <a:avLst/>
          </a:prstGeom>
          <a:noFill/>
          <a:ln w="25400" cap="flat" cmpd="sng" algn="ctr">
            <a:noFill/>
            <a:prstDash val="solid"/>
          </a:ln>
          <a:effectLst/>
        </p:spPr>
        <p:txBody>
          <a:bodyPr rtlCol="0" anchor="ctr"/>
          <a:lstStyle/>
          <a:p>
            <a:pPr>
              <a:lnSpc>
                <a:spcPts val="2000"/>
              </a:lnSpc>
            </a:pPr>
            <a:r>
              <a:rPr lang="en-US" altLang="zh-CN" sz="10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0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0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0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0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0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0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000"/>
              </a:lnSpc>
            </a:pPr>
            <a:r>
              <a:rPr lang="en-US" altLang="zh-CN" sz="10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0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0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0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0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0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000"/>
              </a:lnSpc>
            </a:pPr>
            <a:r>
              <a:rPr lang="en-US" altLang="zh-CN" sz="10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0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0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0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0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0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10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000"/>
              </a:lnSpc>
            </a:pPr>
            <a:r>
              <a:rPr lang="zh-CN" altLang="en-US" sz="10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10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0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0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0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10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0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570319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31530" y="971212"/>
            <a:ext cx="1535885" cy="720439"/>
            <a:chOff x="323528" y="971210"/>
            <a:chExt cx="1535885" cy="720439"/>
          </a:xfrm>
        </p:grpSpPr>
        <p:sp>
          <p:nvSpPr>
            <p:cNvPr id="16" name="矩形 15"/>
            <p:cNvSpPr/>
            <p:nvPr/>
          </p:nvSpPr>
          <p:spPr>
            <a:xfrm>
              <a:off x="323528" y="1139945"/>
              <a:ext cx="1535885" cy="5517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lumMod val="85000"/>
                      <a:lumOff val="15000"/>
                    </a:schemeClr>
                  </a:solidFill>
                  <a:latin typeface="Arial" pitchFamily="34" charset="0"/>
                  <a:ea typeface="微软雅黑" pitchFamily="34" charset="-122"/>
                  <a:cs typeface="Arial" pitchFamily="34" charset="0"/>
                </a:rPr>
                <a:t>ABOUT ME</a:t>
              </a:r>
              <a:endParaRPr lang="zh-CN" altLang="en-US" sz="1200" dirty="0">
                <a:solidFill>
                  <a:schemeClr val="tx1">
                    <a:lumMod val="85000"/>
                    <a:lumOff val="15000"/>
                  </a:schemeClr>
                </a:solidFill>
                <a:latin typeface="Arial" pitchFamily="34" charset="0"/>
                <a:ea typeface="微软雅黑" pitchFamily="34" charset="-122"/>
                <a:cs typeface="Arial" pitchFamily="34" charset="0"/>
              </a:endParaRPr>
            </a:p>
          </p:txBody>
        </p:sp>
        <p:sp>
          <p:nvSpPr>
            <p:cNvPr id="17" name="矩形 16"/>
            <p:cNvSpPr/>
            <p:nvPr/>
          </p:nvSpPr>
          <p:spPr>
            <a:xfrm>
              <a:off x="588229" y="971210"/>
              <a:ext cx="995885"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tx1">
                      <a:lumMod val="85000"/>
                      <a:lumOff val="15000"/>
                    </a:schemeClr>
                  </a:solidFill>
                  <a:latin typeface="Arial" pitchFamily="34" charset="0"/>
                  <a:ea typeface="微软雅黑" pitchFamily="34" charset="-122"/>
                  <a:cs typeface="Arial" pitchFamily="34" charset="0"/>
                </a:rPr>
                <a:t>关于我</a:t>
              </a:r>
            </a:p>
          </p:txBody>
        </p:sp>
      </p:grpSp>
      <p:grpSp>
        <p:nvGrpSpPr>
          <p:cNvPr id="4" name="组合 3"/>
          <p:cNvGrpSpPr/>
          <p:nvPr/>
        </p:nvGrpSpPr>
        <p:grpSpPr>
          <a:xfrm>
            <a:off x="585456" y="1993210"/>
            <a:ext cx="2118280" cy="706553"/>
            <a:chOff x="77456" y="1993208"/>
            <a:chExt cx="2118280" cy="706553"/>
          </a:xfrm>
        </p:grpSpPr>
        <p:sp>
          <p:nvSpPr>
            <p:cNvPr id="18" name="矩形 17"/>
            <p:cNvSpPr/>
            <p:nvPr/>
          </p:nvSpPr>
          <p:spPr>
            <a:xfrm>
              <a:off x="77456" y="2160510"/>
              <a:ext cx="2118280" cy="5392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lumMod val="85000"/>
                      <a:lumOff val="15000"/>
                    </a:schemeClr>
                  </a:solidFill>
                  <a:latin typeface="Arial" pitchFamily="34" charset="0"/>
                  <a:ea typeface="微软雅黑" pitchFamily="34" charset="-122"/>
                  <a:cs typeface="Arial" pitchFamily="34" charset="0"/>
                </a:rPr>
                <a:t>POST COGNTIVE</a:t>
              </a:r>
              <a:endParaRPr lang="zh-CN" altLang="en-US" sz="1200" dirty="0">
                <a:solidFill>
                  <a:schemeClr val="tx1">
                    <a:lumMod val="85000"/>
                    <a:lumOff val="15000"/>
                  </a:schemeClr>
                </a:solidFill>
                <a:latin typeface="Arial" pitchFamily="34" charset="0"/>
                <a:ea typeface="微软雅黑" pitchFamily="34" charset="-122"/>
                <a:cs typeface="Arial" pitchFamily="34" charset="0"/>
              </a:endParaRPr>
            </a:p>
          </p:txBody>
        </p:sp>
        <p:sp>
          <p:nvSpPr>
            <p:cNvPr id="19" name="矩形 18"/>
            <p:cNvSpPr/>
            <p:nvPr/>
          </p:nvSpPr>
          <p:spPr>
            <a:xfrm>
              <a:off x="538773" y="1993208"/>
              <a:ext cx="1099452"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tx1">
                      <a:lumMod val="85000"/>
                      <a:lumOff val="15000"/>
                    </a:schemeClr>
                  </a:solidFill>
                  <a:latin typeface="Arial" pitchFamily="34" charset="0"/>
                  <a:ea typeface="微软雅黑" pitchFamily="34" charset="-122"/>
                  <a:cs typeface="Arial" pitchFamily="34" charset="0"/>
                </a:rPr>
                <a:t>岗位认知</a:t>
              </a:r>
            </a:p>
          </p:txBody>
        </p:sp>
      </p:grpSp>
      <p:grpSp>
        <p:nvGrpSpPr>
          <p:cNvPr id="5" name="组合 4"/>
          <p:cNvGrpSpPr/>
          <p:nvPr/>
        </p:nvGrpSpPr>
        <p:grpSpPr>
          <a:xfrm>
            <a:off x="687513" y="3052318"/>
            <a:ext cx="1802563" cy="749550"/>
            <a:chOff x="179512" y="3052317"/>
            <a:chExt cx="1802563" cy="749550"/>
          </a:xfrm>
        </p:grpSpPr>
        <p:sp>
          <p:nvSpPr>
            <p:cNvPr id="20" name="矩形 19"/>
            <p:cNvSpPr/>
            <p:nvPr/>
          </p:nvSpPr>
          <p:spPr>
            <a:xfrm>
              <a:off x="179512" y="3203817"/>
              <a:ext cx="1802563" cy="5980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lumMod val="85000"/>
                      <a:lumOff val="15000"/>
                    </a:schemeClr>
                  </a:solidFill>
                  <a:latin typeface="Arial" pitchFamily="34" charset="0"/>
                  <a:ea typeface="微软雅黑" pitchFamily="34" charset="-122"/>
                  <a:cs typeface="Arial" pitchFamily="34" charset="0"/>
                </a:rPr>
                <a:t>COMPETENCE</a:t>
              </a:r>
              <a:endParaRPr lang="zh-CN" altLang="en-US" sz="1200" dirty="0">
                <a:solidFill>
                  <a:schemeClr val="tx1">
                    <a:lumMod val="85000"/>
                    <a:lumOff val="15000"/>
                  </a:schemeClr>
                </a:solidFill>
                <a:latin typeface="Arial" pitchFamily="34" charset="0"/>
                <a:ea typeface="微软雅黑" pitchFamily="34" charset="-122"/>
                <a:cs typeface="Arial" pitchFamily="34" charset="0"/>
              </a:endParaRPr>
            </a:p>
          </p:txBody>
        </p:sp>
        <p:sp>
          <p:nvSpPr>
            <p:cNvPr id="21" name="矩形 20"/>
            <p:cNvSpPr/>
            <p:nvPr/>
          </p:nvSpPr>
          <p:spPr>
            <a:xfrm>
              <a:off x="588018" y="3052317"/>
              <a:ext cx="1098311"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tx1">
                      <a:lumMod val="85000"/>
                      <a:lumOff val="15000"/>
                    </a:schemeClr>
                  </a:solidFill>
                  <a:latin typeface="Arial" pitchFamily="34" charset="0"/>
                  <a:ea typeface="微软雅黑" pitchFamily="34" charset="-122"/>
                  <a:cs typeface="Arial" pitchFamily="34" charset="0"/>
                </a:rPr>
                <a:t>胜任能力</a:t>
              </a:r>
            </a:p>
          </p:txBody>
        </p:sp>
      </p:grpSp>
      <p:grpSp>
        <p:nvGrpSpPr>
          <p:cNvPr id="6" name="组合 5"/>
          <p:cNvGrpSpPr/>
          <p:nvPr/>
        </p:nvGrpSpPr>
        <p:grpSpPr>
          <a:xfrm>
            <a:off x="604456" y="4217887"/>
            <a:ext cx="2030562" cy="714122"/>
            <a:chOff x="96456" y="4217887"/>
            <a:chExt cx="2030562" cy="714122"/>
          </a:xfrm>
        </p:grpSpPr>
        <p:sp>
          <p:nvSpPr>
            <p:cNvPr id="22" name="矩形 21"/>
            <p:cNvSpPr/>
            <p:nvPr/>
          </p:nvSpPr>
          <p:spPr>
            <a:xfrm>
              <a:off x="96456" y="4382418"/>
              <a:ext cx="2030562" cy="5495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lumMod val="85000"/>
                      <a:lumOff val="15000"/>
                    </a:schemeClr>
                  </a:solidFill>
                  <a:latin typeface="Arial" pitchFamily="34" charset="0"/>
                  <a:ea typeface="微软雅黑" pitchFamily="34" charset="-122"/>
                  <a:cs typeface="Arial" pitchFamily="34" charset="0"/>
                </a:rPr>
                <a:t>PROGRAMMING</a:t>
              </a:r>
              <a:endParaRPr lang="zh-CN" altLang="en-US" sz="1200" dirty="0">
                <a:solidFill>
                  <a:schemeClr val="tx1">
                    <a:lumMod val="85000"/>
                    <a:lumOff val="15000"/>
                  </a:schemeClr>
                </a:solidFill>
                <a:latin typeface="Arial" pitchFamily="34" charset="0"/>
                <a:ea typeface="微软雅黑" pitchFamily="34" charset="-122"/>
                <a:cs typeface="Arial" pitchFamily="34" charset="0"/>
              </a:endParaRPr>
            </a:p>
          </p:txBody>
        </p:sp>
        <p:sp>
          <p:nvSpPr>
            <p:cNvPr id="23" name="矩形 22"/>
            <p:cNvSpPr/>
            <p:nvPr/>
          </p:nvSpPr>
          <p:spPr>
            <a:xfrm>
              <a:off x="546370" y="4217887"/>
              <a:ext cx="1099452"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tx1">
                      <a:lumMod val="85000"/>
                      <a:lumOff val="15000"/>
                    </a:schemeClr>
                  </a:solidFill>
                  <a:latin typeface="Arial" pitchFamily="34" charset="0"/>
                  <a:ea typeface="微软雅黑" pitchFamily="34" charset="-122"/>
                  <a:cs typeface="Arial" pitchFamily="34" charset="0"/>
                </a:rPr>
                <a:t>目标规划</a:t>
              </a:r>
            </a:p>
          </p:txBody>
        </p:sp>
      </p:grpSp>
      <p:sp>
        <p:nvSpPr>
          <p:cNvPr id="25" name="TextBox 5"/>
          <p:cNvSpPr txBox="1"/>
          <p:nvPr/>
        </p:nvSpPr>
        <p:spPr>
          <a:xfrm>
            <a:off x="-408807" y="230739"/>
            <a:ext cx="4083350" cy="400110"/>
          </a:xfrm>
          <a:prstGeom prst="rect">
            <a:avLst/>
          </a:prstGeom>
          <a:noFill/>
        </p:spPr>
        <p:txBody>
          <a:bodyPr wrap="square" rtlCol="0">
            <a:spAutoFit/>
          </a:bodyPr>
          <a:lstStyle/>
          <a:p>
            <a:pPr algn="ctr"/>
            <a:r>
              <a:rPr lang="en-US" altLang="zh-CN" sz="2000" kern="200" dirty="0">
                <a:solidFill>
                  <a:srgbClr val="C00000"/>
                </a:solidFill>
                <a:latin typeface="Ebrima" panose="02000000000000000000" pitchFamily="2" charset="0"/>
                <a:ea typeface="Ebrima" panose="02000000000000000000" pitchFamily="2" charset="0"/>
                <a:cs typeface="Ebrima" panose="02000000000000000000" pitchFamily="2" charset="0"/>
              </a:rPr>
              <a:t>RESUME</a:t>
            </a:r>
            <a:endParaRPr lang="zh-CN" altLang="en-US" sz="2000" kern="200" dirty="0">
              <a:solidFill>
                <a:srgbClr val="C00000"/>
              </a:solidFill>
              <a:latin typeface="Ebrima" panose="02000000000000000000" pitchFamily="2" charset="0"/>
              <a:ea typeface="微软雅黑" panose="020B0503020204020204" pitchFamily="34" charset="-122"/>
              <a:cs typeface="Ebrima" panose="02000000000000000000" pitchFamily="2" charset="0"/>
            </a:endParaRPr>
          </a:p>
        </p:txBody>
      </p:sp>
    </p:spTree>
    <p:extLst>
      <p:ext uri="{BB962C8B-B14F-4D97-AF65-F5344CB8AC3E}">
        <p14:creationId xmlns:p14="http://schemas.microsoft.com/office/powerpoint/2010/main" val="16498374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xit" presetSubtype="8" fill="hold" nodeType="withEffect">
                                  <p:stCondLst>
                                    <p:cond delay="0"/>
                                  </p:stCondLst>
                                  <p:childTnLst>
                                    <p:anim calcmode="lin" valueType="num">
                                      <p:cBhvr additive="base">
                                        <p:cTn id="6" dur="250"/>
                                        <p:tgtEl>
                                          <p:spTgt spid="4"/>
                                        </p:tgtEl>
                                        <p:attrNameLst>
                                          <p:attrName>ppt_x</p:attrName>
                                        </p:attrNameLst>
                                      </p:cBhvr>
                                      <p:tavLst>
                                        <p:tav tm="0">
                                          <p:val>
                                            <p:strVal val="ppt_x"/>
                                          </p:val>
                                        </p:tav>
                                        <p:tav tm="100000">
                                          <p:val>
                                            <p:strVal val="0-ppt_w/2"/>
                                          </p:val>
                                        </p:tav>
                                      </p:tavLst>
                                    </p:anim>
                                    <p:anim calcmode="lin" valueType="num">
                                      <p:cBhvr additive="base">
                                        <p:cTn id="7" dur="250"/>
                                        <p:tgtEl>
                                          <p:spTgt spid="4"/>
                                        </p:tgtEl>
                                        <p:attrNameLst>
                                          <p:attrName>ppt_y</p:attrName>
                                        </p:attrNameLst>
                                      </p:cBhvr>
                                      <p:tavLst>
                                        <p:tav tm="0">
                                          <p:val>
                                            <p:strVal val="ppt_y"/>
                                          </p:val>
                                        </p:tav>
                                        <p:tav tm="100000">
                                          <p:val>
                                            <p:strVal val="ppt_y"/>
                                          </p:val>
                                        </p:tav>
                                      </p:tavLst>
                                    </p:anim>
                                    <p:set>
                                      <p:cBhvr>
                                        <p:cTn id="8" dur="1" fill="hold">
                                          <p:stCondLst>
                                            <p:cond delay="249"/>
                                          </p:stCondLst>
                                        </p:cTn>
                                        <p:tgtEl>
                                          <p:spTgt spid="4"/>
                                        </p:tgtEl>
                                        <p:attrNameLst>
                                          <p:attrName>style.visibility</p:attrName>
                                        </p:attrNameLst>
                                      </p:cBhvr>
                                      <p:to>
                                        <p:strVal val="hidden"/>
                                      </p:to>
                                    </p:set>
                                  </p:childTnLst>
                                </p:cTn>
                              </p:par>
                              <p:par>
                                <p:cTn id="9" presetID="2" presetClass="exit" presetSubtype="8" fill="hold" nodeType="withEffect">
                                  <p:stCondLst>
                                    <p:cond delay="150"/>
                                  </p:stCondLst>
                                  <p:childTnLst>
                                    <p:anim calcmode="lin" valueType="num">
                                      <p:cBhvr additive="base">
                                        <p:cTn id="10" dur="250"/>
                                        <p:tgtEl>
                                          <p:spTgt spid="5"/>
                                        </p:tgtEl>
                                        <p:attrNameLst>
                                          <p:attrName>ppt_x</p:attrName>
                                        </p:attrNameLst>
                                      </p:cBhvr>
                                      <p:tavLst>
                                        <p:tav tm="0">
                                          <p:val>
                                            <p:strVal val="ppt_x"/>
                                          </p:val>
                                        </p:tav>
                                        <p:tav tm="100000">
                                          <p:val>
                                            <p:strVal val="0-ppt_w/2"/>
                                          </p:val>
                                        </p:tav>
                                      </p:tavLst>
                                    </p:anim>
                                    <p:anim calcmode="lin" valueType="num">
                                      <p:cBhvr additive="base">
                                        <p:cTn id="11" dur="250"/>
                                        <p:tgtEl>
                                          <p:spTgt spid="5"/>
                                        </p:tgtEl>
                                        <p:attrNameLst>
                                          <p:attrName>ppt_y</p:attrName>
                                        </p:attrNameLst>
                                      </p:cBhvr>
                                      <p:tavLst>
                                        <p:tav tm="0">
                                          <p:val>
                                            <p:strVal val="ppt_y"/>
                                          </p:val>
                                        </p:tav>
                                        <p:tav tm="100000">
                                          <p:val>
                                            <p:strVal val="ppt_y"/>
                                          </p:val>
                                        </p:tav>
                                      </p:tavLst>
                                    </p:anim>
                                    <p:set>
                                      <p:cBhvr>
                                        <p:cTn id="12" dur="1" fill="hold">
                                          <p:stCondLst>
                                            <p:cond delay="249"/>
                                          </p:stCondLst>
                                        </p:cTn>
                                        <p:tgtEl>
                                          <p:spTgt spid="5"/>
                                        </p:tgtEl>
                                        <p:attrNameLst>
                                          <p:attrName>style.visibility</p:attrName>
                                        </p:attrNameLst>
                                      </p:cBhvr>
                                      <p:to>
                                        <p:strVal val="hidden"/>
                                      </p:to>
                                    </p:set>
                                  </p:childTnLst>
                                </p:cTn>
                              </p:par>
                              <p:par>
                                <p:cTn id="13" presetID="2" presetClass="exit" presetSubtype="8" fill="hold" nodeType="withEffect">
                                  <p:stCondLst>
                                    <p:cond delay="300"/>
                                  </p:stCondLst>
                                  <p:childTnLst>
                                    <p:anim calcmode="lin" valueType="num">
                                      <p:cBhvr additive="base">
                                        <p:cTn id="14" dur="250"/>
                                        <p:tgtEl>
                                          <p:spTgt spid="6"/>
                                        </p:tgtEl>
                                        <p:attrNameLst>
                                          <p:attrName>ppt_x</p:attrName>
                                        </p:attrNameLst>
                                      </p:cBhvr>
                                      <p:tavLst>
                                        <p:tav tm="0">
                                          <p:val>
                                            <p:strVal val="ppt_x"/>
                                          </p:val>
                                        </p:tav>
                                        <p:tav tm="100000">
                                          <p:val>
                                            <p:strVal val="0-ppt_w/2"/>
                                          </p:val>
                                        </p:tav>
                                      </p:tavLst>
                                    </p:anim>
                                    <p:anim calcmode="lin" valueType="num">
                                      <p:cBhvr additive="base">
                                        <p:cTn id="15" dur="250"/>
                                        <p:tgtEl>
                                          <p:spTgt spid="6"/>
                                        </p:tgtEl>
                                        <p:attrNameLst>
                                          <p:attrName>ppt_y</p:attrName>
                                        </p:attrNameLst>
                                      </p:cBhvr>
                                      <p:tavLst>
                                        <p:tav tm="0">
                                          <p:val>
                                            <p:strVal val="ppt_y"/>
                                          </p:val>
                                        </p:tav>
                                        <p:tav tm="100000">
                                          <p:val>
                                            <p:strVal val="ppt_y"/>
                                          </p:val>
                                        </p:tav>
                                      </p:tavLst>
                                    </p:anim>
                                    <p:set>
                                      <p:cBhvr>
                                        <p:cTn id="16" dur="1" fill="hold">
                                          <p:stCondLst>
                                            <p:cond delay="24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31530" y="971212"/>
            <a:ext cx="1535885" cy="720439"/>
            <a:chOff x="323528" y="971210"/>
            <a:chExt cx="1535885" cy="720439"/>
          </a:xfrm>
        </p:grpSpPr>
        <p:sp>
          <p:nvSpPr>
            <p:cNvPr id="16" name="矩形 15"/>
            <p:cNvSpPr/>
            <p:nvPr/>
          </p:nvSpPr>
          <p:spPr>
            <a:xfrm>
              <a:off x="323528" y="1139945"/>
              <a:ext cx="1535885" cy="5517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rgbClr val="262626"/>
                  </a:solidFill>
                  <a:latin typeface="Arial" pitchFamily="34" charset="0"/>
                  <a:ea typeface="微软雅黑" pitchFamily="34" charset="-122"/>
                  <a:cs typeface="Arial" pitchFamily="34" charset="0"/>
                </a:rPr>
                <a:t>ABOUT ME</a:t>
              </a:r>
              <a:endParaRPr lang="zh-CN" altLang="en-US" sz="1200" dirty="0">
                <a:solidFill>
                  <a:srgbClr val="262626"/>
                </a:solidFill>
                <a:latin typeface="Arial" pitchFamily="34" charset="0"/>
                <a:ea typeface="微软雅黑" pitchFamily="34" charset="-122"/>
                <a:cs typeface="Arial" pitchFamily="34" charset="0"/>
              </a:endParaRPr>
            </a:p>
          </p:txBody>
        </p:sp>
        <p:sp>
          <p:nvSpPr>
            <p:cNvPr id="17" name="矩形 16"/>
            <p:cNvSpPr/>
            <p:nvPr/>
          </p:nvSpPr>
          <p:spPr>
            <a:xfrm>
              <a:off x="588229" y="971210"/>
              <a:ext cx="995885"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rgbClr val="262626"/>
                  </a:solidFill>
                  <a:latin typeface="Arial" pitchFamily="34" charset="0"/>
                  <a:ea typeface="微软雅黑" pitchFamily="34" charset="-122"/>
                  <a:cs typeface="Arial" pitchFamily="34" charset="0"/>
                </a:rPr>
                <a:t>关于我</a:t>
              </a:r>
            </a:p>
          </p:txBody>
        </p:sp>
      </p:grpSp>
      <p:sp>
        <p:nvSpPr>
          <p:cNvPr id="27" name="椭圆 26"/>
          <p:cNvSpPr/>
          <p:nvPr/>
        </p:nvSpPr>
        <p:spPr>
          <a:xfrm>
            <a:off x="781479" y="1131226"/>
            <a:ext cx="143333" cy="133471"/>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sp>
        <p:nvSpPr>
          <p:cNvPr id="31" name="椭圆 30"/>
          <p:cNvSpPr/>
          <p:nvPr/>
        </p:nvSpPr>
        <p:spPr>
          <a:xfrm>
            <a:off x="781479" y="1131226"/>
            <a:ext cx="143333" cy="133471"/>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pic>
        <p:nvPicPr>
          <p:cNvPr id="48" name="图片 4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91326" y="2094836"/>
            <a:ext cx="1454673" cy="1454673"/>
          </a:xfrm>
          <a:prstGeom prst="ellipse">
            <a:avLst/>
          </a:prstGeom>
          <a:ln w="63500" cap="rnd">
            <a:solidFill>
              <a:srgbClr val="333333"/>
            </a:solidFill>
          </a:ln>
          <a:effectLst/>
          <a:scene3d>
            <a:camera prst="orthographicFront"/>
            <a:lightRig rig="contrasting" dir="t">
              <a:rot lat="0" lon="0" rev="3000000"/>
            </a:lightRig>
          </a:scene3d>
          <a:sp3d contourW="7620">
            <a:bevelT w="95250" h="31750"/>
            <a:contourClr>
              <a:srgbClr val="333333"/>
            </a:contourClr>
          </a:sp3d>
        </p:spPr>
      </p:pic>
      <p:sp>
        <p:nvSpPr>
          <p:cNvPr id="49" name="文本框 21"/>
          <p:cNvSpPr txBox="1"/>
          <p:nvPr/>
        </p:nvSpPr>
        <p:spPr>
          <a:xfrm>
            <a:off x="5078045" y="1352427"/>
            <a:ext cx="3300904" cy="3046988"/>
          </a:xfrm>
          <a:prstGeom prst="rect">
            <a:avLst/>
          </a:prstGeom>
          <a:noFill/>
          <a:ln>
            <a:noFill/>
          </a:ln>
        </p:spPr>
        <p:txBody>
          <a:bodyPr wrap="none" rtlCol="0">
            <a:spAutoFit/>
          </a:bodyPr>
          <a:lstStyle/>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姓名</a:t>
            </a: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苏熊猫          性别：女</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年龄：</a:t>
            </a: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26              </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民族：汉族</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体重：</a:t>
            </a: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55kg          </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身高：</a:t>
            </a: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165</a:t>
            </a:r>
          </a:p>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籍贯：江苏           学历：本科</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婚姻状态：未婚    政治面貌：党员</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50000"/>
              </a:lnSpc>
            </a:pPr>
            <a:r>
              <a:rPr lang="zh-CN" altLang="en-US" sz="1600" dirty="0">
                <a:solidFill>
                  <a:srgbClr val="C00000"/>
                </a:solidFill>
                <a:latin typeface="微软雅黑" panose="020B0503020204020204" pitchFamily="34" charset="-122"/>
                <a:ea typeface="微软雅黑" panose="020B0503020204020204" pitchFamily="34" charset="-122"/>
              </a:rPr>
              <a:t>联系方式：</a:t>
            </a:r>
            <a:r>
              <a:rPr lang="en-US" altLang="zh-CN" sz="1600" dirty="0">
                <a:solidFill>
                  <a:srgbClr val="C00000"/>
                </a:solidFill>
                <a:latin typeface="微软雅黑" panose="020B0503020204020204" pitchFamily="34" charset="-122"/>
                <a:ea typeface="微软雅黑" panose="020B0503020204020204" pitchFamily="34" charset="-122"/>
              </a:rPr>
              <a:t>13917xxxxx</a:t>
            </a:r>
          </a:p>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电子邮箱：</a:t>
            </a: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fdskhfdsk@wq.com</a:t>
            </a:r>
          </a:p>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住       址：</a:t>
            </a:r>
            <a:r>
              <a:rPr lang="en-US" altLang="zh-CN" sz="1600" dirty="0" err="1">
                <a:solidFill>
                  <a:schemeClr val="tx1">
                    <a:lumMod val="85000"/>
                    <a:lumOff val="15000"/>
                  </a:schemeClr>
                </a:solidFill>
                <a:latin typeface="微软雅黑" panose="020B0503020204020204" pitchFamily="34" charset="-122"/>
                <a:ea typeface="微软雅黑" panose="020B0503020204020204" pitchFamily="34" charset="-122"/>
              </a:rPr>
              <a:t>xxxxxxxxxxxxxx</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cxnSp>
        <p:nvCxnSpPr>
          <p:cNvPr id="50" name="直接连接符 49"/>
          <p:cNvCxnSpPr/>
          <p:nvPr/>
        </p:nvCxnSpPr>
        <p:spPr>
          <a:xfrm>
            <a:off x="5131975" y="1774064"/>
            <a:ext cx="3096344" cy="0"/>
          </a:xfrm>
          <a:prstGeom prst="line">
            <a:avLst/>
          </a:prstGeom>
          <a:ln w="9525">
            <a:solidFill>
              <a:schemeClr val="tx1">
                <a:lumMod val="85000"/>
                <a:lumOff val="1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5131975" y="2134104"/>
            <a:ext cx="3096344" cy="0"/>
          </a:xfrm>
          <a:prstGeom prst="line">
            <a:avLst/>
          </a:prstGeom>
          <a:ln w="9525">
            <a:solidFill>
              <a:schemeClr val="tx1">
                <a:lumMod val="85000"/>
                <a:lumOff val="1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5131975" y="2494144"/>
            <a:ext cx="3096344" cy="0"/>
          </a:xfrm>
          <a:prstGeom prst="line">
            <a:avLst/>
          </a:prstGeom>
          <a:ln w="9525">
            <a:solidFill>
              <a:schemeClr val="tx1">
                <a:lumMod val="85000"/>
                <a:lumOff val="1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5131975" y="2865619"/>
            <a:ext cx="3096344" cy="0"/>
          </a:xfrm>
          <a:prstGeom prst="line">
            <a:avLst/>
          </a:prstGeom>
          <a:ln w="9525">
            <a:solidFill>
              <a:schemeClr val="tx1">
                <a:lumMod val="85000"/>
                <a:lumOff val="1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5131975" y="3233552"/>
            <a:ext cx="3096344" cy="0"/>
          </a:xfrm>
          <a:prstGeom prst="line">
            <a:avLst/>
          </a:prstGeom>
          <a:ln w="9525">
            <a:solidFill>
              <a:schemeClr val="tx1">
                <a:lumMod val="85000"/>
                <a:lumOff val="1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5131975" y="3595170"/>
            <a:ext cx="3096344" cy="0"/>
          </a:xfrm>
          <a:prstGeom prst="line">
            <a:avLst/>
          </a:prstGeom>
          <a:ln w="9525">
            <a:solidFill>
              <a:schemeClr val="tx1">
                <a:lumMod val="85000"/>
                <a:lumOff val="1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5131975" y="3959259"/>
            <a:ext cx="3096344" cy="0"/>
          </a:xfrm>
          <a:prstGeom prst="line">
            <a:avLst/>
          </a:prstGeom>
          <a:ln w="9525">
            <a:solidFill>
              <a:schemeClr val="tx1">
                <a:lumMod val="85000"/>
                <a:lumOff val="1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5131975" y="4366352"/>
            <a:ext cx="3096344" cy="0"/>
          </a:xfrm>
          <a:prstGeom prst="line">
            <a:avLst/>
          </a:prstGeom>
          <a:ln w="9525">
            <a:solidFill>
              <a:schemeClr val="tx1">
                <a:lumMod val="85000"/>
                <a:lumOff val="1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0" name="矩形 59"/>
          <p:cNvSpPr/>
          <p:nvPr/>
        </p:nvSpPr>
        <p:spPr>
          <a:xfrm>
            <a:off x="990019" y="1649397"/>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基本信息</a:t>
            </a:r>
          </a:p>
        </p:txBody>
      </p:sp>
      <p:sp>
        <p:nvSpPr>
          <p:cNvPr id="61" name="矩形 60"/>
          <p:cNvSpPr/>
          <p:nvPr/>
        </p:nvSpPr>
        <p:spPr>
          <a:xfrm>
            <a:off x="699301" y="1921006"/>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INFORMATION</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cxnSp>
        <p:nvCxnSpPr>
          <p:cNvPr id="62" name="直接连接符 61"/>
          <p:cNvCxnSpPr/>
          <p:nvPr/>
        </p:nvCxnSpPr>
        <p:spPr>
          <a:xfrm>
            <a:off x="853144" y="1264697"/>
            <a:ext cx="0" cy="3729669"/>
          </a:xfrm>
          <a:prstGeom prst="line">
            <a:avLst/>
          </a:prstGeom>
          <a:ln>
            <a:solidFill>
              <a:schemeClr val="tx1">
                <a:lumMod val="85000"/>
                <a:lumOff val="1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3" name="矩形 62"/>
          <p:cNvSpPr/>
          <p:nvPr/>
        </p:nvSpPr>
        <p:spPr>
          <a:xfrm>
            <a:off x="978321" y="2264132"/>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个人履历</a:t>
            </a:r>
          </a:p>
        </p:txBody>
      </p:sp>
      <p:sp>
        <p:nvSpPr>
          <p:cNvPr id="64" name="矩形 63"/>
          <p:cNvSpPr/>
          <p:nvPr/>
        </p:nvSpPr>
        <p:spPr>
          <a:xfrm>
            <a:off x="687603" y="2535741"/>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RESUME</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65" name="矩形 64"/>
          <p:cNvSpPr/>
          <p:nvPr/>
        </p:nvSpPr>
        <p:spPr>
          <a:xfrm>
            <a:off x="978320" y="3488639"/>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专业技能</a:t>
            </a:r>
          </a:p>
        </p:txBody>
      </p:sp>
      <p:sp>
        <p:nvSpPr>
          <p:cNvPr id="66" name="矩形 65"/>
          <p:cNvSpPr/>
          <p:nvPr/>
        </p:nvSpPr>
        <p:spPr>
          <a:xfrm>
            <a:off x="687603" y="3760249"/>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SKILL</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67" name="矩形 66"/>
          <p:cNvSpPr/>
          <p:nvPr/>
        </p:nvSpPr>
        <p:spPr>
          <a:xfrm>
            <a:off x="982293" y="4117697"/>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语言能力</a:t>
            </a:r>
          </a:p>
        </p:txBody>
      </p:sp>
      <p:sp>
        <p:nvSpPr>
          <p:cNvPr id="68" name="矩形 67"/>
          <p:cNvSpPr/>
          <p:nvPr/>
        </p:nvSpPr>
        <p:spPr>
          <a:xfrm>
            <a:off x="691575" y="4389307"/>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LANGUAGE</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69" name="矩形 68"/>
          <p:cNvSpPr/>
          <p:nvPr/>
        </p:nvSpPr>
        <p:spPr>
          <a:xfrm>
            <a:off x="980681" y="4722755"/>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荣誉奖项</a:t>
            </a:r>
          </a:p>
        </p:txBody>
      </p:sp>
      <p:sp>
        <p:nvSpPr>
          <p:cNvPr id="70" name="矩形 69"/>
          <p:cNvSpPr/>
          <p:nvPr/>
        </p:nvSpPr>
        <p:spPr>
          <a:xfrm>
            <a:off x="689963" y="4994366"/>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HONOR AWARD</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71" name="矩形 70"/>
          <p:cNvSpPr/>
          <p:nvPr/>
        </p:nvSpPr>
        <p:spPr>
          <a:xfrm>
            <a:off x="978321" y="2872852"/>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项目经验</a:t>
            </a:r>
          </a:p>
        </p:txBody>
      </p:sp>
      <p:sp>
        <p:nvSpPr>
          <p:cNvPr id="72" name="矩形 71"/>
          <p:cNvSpPr/>
          <p:nvPr/>
        </p:nvSpPr>
        <p:spPr>
          <a:xfrm>
            <a:off x="687603" y="3144463"/>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EXPERIENCE</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32" name="TextBox 5"/>
          <p:cNvSpPr txBox="1"/>
          <p:nvPr/>
        </p:nvSpPr>
        <p:spPr>
          <a:xfrm>
            <a:off x="-396502" y="234337"/>
            <a:ext cx="4083350" cy="400110"/>
          </a:xfrm>
          <a:prstGeom prst="rect">
            <a:avLst/>
          </a:prstGeom>
          <a:noFill/>
        </p:spPr>
        <p:txBody>
          <a:bodyPr wrap="square" rtlCol="0">
            <a:spAutoFit/>
          </a:bodyPr>
          <a:lstStyle/>
          <a:p>
            <a:pPr algn="ctr"/>
            <a:r>
              <a:rPr lang="en-US" altLang="zh-CN" sz="2000" kern="200" dirty="0">
                <a:solidFill>
                  <a:srgbClr val="C00000"/>
                </a:solidFill>
                <a:latin typeface="Ebrima" panose="02000000000000000000" pitchFamily="2" charset="0"/>
                <a:ea typeface="Ebrima" panose="02000000000000000000" pitchFamily="2" charset="0"/>
                <a:cs typeface="Ebrima" panose="02000000000000000000" pitchFamily="2" charset="0"/>
              </a:rPr>
              <a:t>RESUME</a:t>
            </a:r>
            <a:endParaRPr lang="zh-CN" altLang="en-US" sz="2000" kern="200" dirty="0">
              <a:solidFill>
                <a:srgbClr val="C00000"/>
              </a:solidFill>
              <a:latin typeface="Ebrima" panose="02000000000000000000" pitchFamily="2" charset="0"/>
              <a:ea typeface="微软雅黑" panose="020B0503020204020204" pitchFamily="34" charset="-122"/>
              <a:cs typeface="Ebrima" panose="02000000000000000000" pitchFamily="2" charset="0"/>
            </a:endParaRPr>
          </a:p>
        </p:txBody>
      </p:sp>
    </p:spTree>
    <p:extLst>
      <p:ext uri="{BB962C8B-B14F-4D97-AF65-F5344CB8AC3E}">
        <p14:creationId xmlns:p14="http://schemas.microsoft.com/office/powerpoint/2010/main" val="9634053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childTnLst>
                          </p:cTn>
                        </p:par>
                        <p:par>
                          <p:cTn id="11" fill="hold">
                            <p:stCondLst>
                              <p:cond delay="500"/>
                            </p:stCondLst>
                            <p:childTnLst>
                              <p:par>
                                <p:cTn id="12" presetID="22" presetClass="entr" presetSubtype="1" fill="hold" nodeType="afterEffect">
                                  <p:stCondLst>
                                    <p:cond delay="0"/>
                                  </p:stCondLst>
                                  <p:childTnLst>
                                    <p:set>
                                      <p:cBhvr>
                                        <p:cTn id="13" dur="1" fill="hold">
                                          <p:stCondLst>
                                            <p:cond delay="0"/>
                                          </p:stCondLst>
                                        </p:cTn>
                                        <p:tgtEl>
                                          <p:spTgt spid="62"/>
                                        </p:tgtEl>
                                        <p:attrNameLst>
                                          <p:attrName>style.visibility</p:attrName>
                                        </p:attrNameLst>
                                      </p:cBhvr>
                                      <p:to>
                                        <p:strVal val="visible"/>
                                      </p:to>
                                    </p:set>
                                    <p:animEffect transition="in" filter="wipe(up)">
                                      <p:cBhvr>
                                        <p:cTn id="14" dur="500"/>
                                        <p:tgtEl>
                                          <p:spTgt spid="62"/>
                                        </p:tgtEl>
                                      </p:cBhvr>
                                    </p:animEffect>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60"/>
                                        </p:tgtEl>
                                        <p:attrNameLst>
                                          <p:attrName>style.visibility</p:attrName>
                                        </p:attrNameLst>
                                      </p:cBhvr>
                                      <p:to>
                                        <p:strVal val="visible"/>
                                      </p:to>
                                    </p:set>
                                    <p:anim calcmode="lin" valueType="num">
                                      <p:cBhvr additive="base">
                                        <p:cTn id="18" dur="500" fill="hold"/>
                                        <p:tgtEl>
                                          <p:spTgt spid="60"/>
                                        </p:tgtEl>
                                        <p:attrNameLst>
                                          <p:attrName>ppt_x</p:attrName>
                                        </p:attrNameLst>
                                      </p:cBhvr>
                                      <p:tavLst>
                                        <p:tav tm="0">
                                          <p:val>
                                            <p:strVal val="#ppt_x"/>
                                          </p:val>
                                        </p:tav>
                                        <p:tav tm="100000">
                                          <p:val>
                                            <p:strVal val="#ppt_x"/>
                                          </p:val>
                                        </p:tav>
                                      </p:tavLst>
                                    </p:anim>
                                    <p:anim calcmode="lin" valueType="num">
                                      <p:cBhvr additive="base">
                                        <p:cTn id="19" dur="500" fill="hold"/>
                                        <p:tgtEl>
                                          <p:spTgt spid="60"/>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61"/>
                                        </p:tgtEl>
                                        <p:attrNameLst>
                                          <p:attrName>style.visibility</p:attrName>
                                        </p:attrNameLst>
                                      </p:cBhvr>
                                      <p:to>
                                        <p:strVal val="visible"/>
                                      </p:to>
                                    </p:set>
                                    <p:anim calcmode="lin" valueType="num">
                                      <p:cBhvr additive="base">
                                        <p:cTn id="22" dur="500" fill="hold"/>
                                        <p:tgtEl>
                                          <p:spTgt spid="61"/>
                                        </p:tgtEl>
                                        <p:attrNameLst>
                                          <p:attrName>ppt_x</p:attrName>
                                        </p:attrNameLst>
                                      </p:cBhvr>
                                      <p:tavLst>
                                        <p:tav tm="0">
                                          <p:val>
                                            <p:strVal val="#ppt_x"/>
                                          </p:val>
                                        </p:tav>
                                        <p:tav tm="100000">
                                          <p:val>
                                            <p:strVal val="#ppt_x"/>
                                          </p:val>
                                        </p:tav>
                                      </p:tavLst>
                                    </p:anim>
                                    <p:anim calcmode="lin" valueType="num">
                                      <p:cBhvr additive="base">
                                        <p:cTn id="23" dur="500" fill="hold"/>
                                        <p:tgtEl>
                                          <p:spTgt spid="61"/>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63"/>
                                        </p:tgtEl>
                                        <p:attrNameLst>
                                          <p:attrName>style.visibility</p:attrName>
                                        </p:attrNameLst>
                                      </p:cBhvr>
                                      <p:to>
                                        <p:strVal val="visible"/>
                                      </p:to>
                                    </p:set>
                                    <p:anim calcmode="lin" valueType="num">
                                      <p:cBhvr additive="base">
                                        <p:cTn id="26" dur="500" fill="hold"/>
                                        <p:tgtEl>
                                          <p:spTgt spid="63"/>
                                        </p:tgtEl>
                                        <p:attrNameLst>
                                          <p:attrName>ppt_x</p:attrName>
                                        </p:attrNameLst>
                                      </p:cBhvr>
                                      <p:tavLst>
                                        <p:tav tm="0">
                                          <p:val>
                                            <p:strVal val="#ppt_x"/>
                                          </p:val>
                                        </p:tav>
                                        <p:tav tm="100000">
                                          <p:val>
                                            <p:strVal val="#ppt_x"/>
                                          </p:val>
                                        </p:tav>
                                      </p:tavLst>
                                    </p:anim>
                                    <p:anim calcmode="lin" valueType="num">
                                      <p:cBhvr additive="base">
                                        <p:cTn id="27" dur="500" fill="hold"/>
                                        <p:tgtEl>
                                          <p:spTgt spid="63"/>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64"/>
                                        </p:tgtEl>
                                        <p:attrNameLst>
                                          <p:attrName>style.visibility</p:attrName>
                                        </p:attrNameLst>
                                      </p:cBhvr>
                                      <p:to>
                                        <p:strVal val="visible"/>
                                      </p:to>
                                    </p:set>
                                    <p:anim calcmode="lin" valueType="num">
                                      <p:cBhvr additive="base">
                                        <p:cTn id="30" dur="500" fill="hold"/>
                                        <p:tgtEl>
                                          <p:spTgt spid="64"/>
                                        </p:tgtEl>
                                        <p:attrNameLst>
                                          <p:attrName>ppt_x</p:attrName>
                                        </p:attrNameLst>
                                      </p:cBhvr>
                                      <p:tavLst>
                                        <p:tav tm="0">
                                          <p:val>
                                            <p:strVal val="#ppt_x"/>
                                          </p:val>
                                        </p:tav>
                                        <p:tav tm="100000">
                                          <p:val>
                                            <p:strVal val="#ppt_x"/>
                                          </p:val>
                                        </p:tav>
                                      </p:tavLst>
                                    </p:anim>
                                    <p:anim calcmode="lin" valueType="num">
                                      <p:cBhvr additive="base">
                                        <p:cTn id="31" dur="500" fill="hold"/>
                                        <p:tgtEl>
                                          <p:spTgt spid="64"/>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65"/>
                                        </p:tgtEl>
                                        <p:attrNameLst>
                                          <p:attrName>style.visibility</p:attrName>
                                        </p:attrNameLst>
                                      </p:cBhvr>
                                      <p:to>
                                        <p:strVal val="visible"/>
                                      </p:to>
                                    </p:set>
                                    <p:anim calcmode="lin" valueType="num">
                                      <p:cBhvr additive="base">
                                        <p:cTn id="34" dur="500" fill="hold"/>
                                        <p:tgtEl>
                                          <p:spTgt spid="65"/>
                                        </p:tgtEl>
                                        <p:attrNameLst>
                                          <p:attrName>ppt_x</p:attrName>
                                        </p:attrNameLst>
                                      </p:cBhvr>
                                      <p:tavLst>
                                        <p:tav tm="0">
                                          <p:val>
                                            <p:strVal val="#ppt_x"/>
                                          </p:val>
                                        </p:tav>
                                        <p:tav tm="100000">
                                          <p:val>
                                            <p:strVal val="#ppt_x"/>
                                          </p:val>
                                        </p:tav>
                                      </p:tavLst>
                                    </p:anim>
                                    <p:anim calcmode="lin" valueType="num">
                                      <p:cBhvr additive="base">
                                        <p:cTn id="35" dur="500" fill="hold"/>
                                        <p:tgtEl>
                                          <p:spTgt spid="65"/>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66"/>
                                        </p:tgtEl>
                                        <p:attrNameLst>
                                          <p:attrName>style.visibility</p:attrName>
                                        </p:attrNameLst>
                                      </p:cBhvr>
                                      <p:to>
                                        <p:strVal val="visible"/>
                                      </p:to>
                                    </p:set>
                                    <p:anim calcmode="lin" valueType="num">
                                      <p:cBhvr additive="base">
                                        <p:cTn id="38" dur="500" fill="hold"/>
                                        <p:tgtEl>
                                          <p:spTgt spid="66"/>
                                        </p:tgtEl>
                                        <p:attrNameLst>
                                          <p:attrName>ppt_x</p:attrName>
                                        </p:attrNameLst>
                                      </p:cBhvr>
                                      <p:tavLst>
                                        <p:tav tm="0">
                                          <p:val>
                                            <p:strVal val="#ppt_x"/>
                                          </p:val>
                                        </p:tav>
                                        <p:tav tm="100000">
                                          <p:val>
                                            <p:strVal val="#ppt_x"/>
                                          </p:val>
                                        </p:tav>
                                      </p:tavLst>
                                    </p:anim>
                                    <p:anim calcmode="lin" valueType="num">
                                      <p:cBhvr additive="base">
                                        <p:cTn id="39" dur="500" fill="hold"/>
                                        <p:tgtEl>
                                          <p:spTgt spid="66"/>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67"/>
                                        </p:tgtEl>
                                        <p:attrNameLst>
                                          <p:attrName>style.visibility</p:attrName>
                                        </p:attrNameLst>
                                      </p:cBhvr>
                                      <p:to>
                                        <p:strVal val="visible"/>
                                      </p:to>
                                    </p:set>
                                    <p:anim calcmode="lin" valueType="num">
                                      <p:cBhvr additive="base">
                                        <p:cTn id="42" dur="500" fill="hold"/>
                                        <p:tgtEl>
                                          <p:spTgt spid="67"/>
                                        </p:tgtEl>
                                        <p:attrNameLst>
                                          <p:attrName>ppt_x</p:attrName>
                                        </p:attrNameLst>
                                      </p:cBhvr>
                                      <p:tavLst>
                                        <p:tav tm="0">
                                          <p:val>
                                            <p:strVal val="#ppt_x"/>
                                          </p:val>
                                        </p:tav>
                                        <p:tav tm="100000">
                                          <p:val>
                                            <p:strVal val="#ppt_x"/>
                                          </p:val>
                                        </p:tav>
                                      </p:tavLst>
                                    </p:anim>
                                    <p:anim calcmode="lin" valueType="num">
                                      <p:cBhvr additive="base">
                                        <p:cTn id="43" dur="500" fill="hold"/>
                                        <p:tgtEl>
                                          <p:spTgt spid="67"/>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68"/>
                                        </p:tgtEl>
                                        <p:attrNameLst>
                                          <p:attrName>style.visibility</p:attrName>
                                        </p:attrNameLst>
                                      </p:cBhvr>
                                      <p:to>
                                        <p:strVal val="visible"/>
                                      </p:to>
                                    </p:set>
                                    <p:anim calcmode="lin" valueType="num">
                                      <p:cBhvr additive="base">
                                        <p:cTn id="46" dur="500" fill="hold"/>
                                        <p:tgtEl>
                                          <p:spTgt spid="68"/>
                                        </p:tgtEl>
                                        <p:attrNameLst>
                                          <p:attrName>ppt_x</p:attrName>
                                        </p:attrNameLst>
                                      </p:cBhvr>
                                      <p:tavLst>
                                        <p:tav tm="0">
                                          <p:val>
                                            <p:strVal val="#ppt_x"/>
                                          </p:val>
                                        </p:tav>
                                        <p:tav tm="100000">
                                          <p:val>
                                            <p:strVal val="#ppt_x"/>
                                          </p:val>
                                        </p:tav>
                                      </p:tavLst>
                                    </p:anim>
                                    <p:anim calcmode="lin" valueType="num">
                                      <p:cBhvr additive="base">
                                        <p:cTn id="47" dur="500" fill="hold"/>
                                        <p:tgtEl>
                                          <p:spTgt spid="68"/>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69"/>
                                        </p:tgtEl>
                                        <p:attrNameLst>
                                          <p:attrName>style.visibility</p:attrName>
                                        </p:attrNameLst>
                                      </p:cBhvr>
                                      <p:to>
                                        <p:strVal val="visible"/>
                                      </p:to>
                                    </p:set>
                                    <p:anim calcmode="lin" valueType="num">
                                      <p:cBhvr additive="base">
                                        <p:cTn id="50" dur="500" fill="hold"/>
                                        <p:tgtEl>
                                          <p:spTgt spid="69"/>
                                        </p:tgtEl>
                                        <p:attrNameLst>
                                          <p:attrName>ppt_x</p:attrName>
                                        </p:attrNameLst>
                                      </p:cBhvr>
                                      <p:tavLst>
                                        <p:tav tm="0">
                                          <p:val>
                                            <p:strVal val="#ppt_x"/>
                                          </p:val>
                                        </p:tav>
                                        <p:tav tm="100000">
                                          <p:val>
                                            <p:strVal val="#ppt_x"/>
                                          </p:val>
                                        </p:tav>
                                      </p:tavLst>
                                    </p:anim>
                                    <p:anim calcmode="lin" valueType="num">
                                      <p:cBhvr additive="base">
                                        <p:cTn id="51" dur="500" fill="hold"/>
                                        <p:tgtEl>
                                          <p:spTgt spid="69"/>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70"/>
                                        </p:tgtEl>
                                        <p:attrNameLst>
                                          <p:attrName>style.visibility</p:attrName>
                                        </p:attrNameLst>
                                      </p:cBhvr>
                                      <p:to>
                                        <p:strVal val="visible"/>
                                      </p:to>
                                    </p:set>
                                    <p:anim calcmode="lin" valueType="num">
                                      <p:cBhvr additive="base">
                                        <p:cTn id="54" dur="500" fill="hold"/>
                                        <p:tgtEl>
                                          <p:spTgt spid="70"/>
                                        </p:tgtEl>
                                        <p:attrNameLst>
                                          <p:attrName>ppt_x</p:attrName>
                                        </p:attrNameLst>
                                      </p:cBhvr>
                                      <p:tavLst>
                                        <p:tav tm="0">
                                          <p:val>
                                            <p:strVal val="#ppt_x"/>
                                          </p:val>
                                        </p:tav>
                                        <p:tav tm="100000">
                                          <p:val>
                                            <p:strVal val="#ppt_x"/>
                                          </p:val>
                                        </p:tav>
                                      </p:tavLst>
                                    </p:anim>
                                    <p:anim calcmode="lin" valueType="num">
                                      <p:cBhvr additive="base">
                                        <p:cTn id="55" dur="500" fill="hold"/>
                                        <p:tgtEl>
                                          <p:spTgt spid="70"/>
                                        </p:tgtEl>
                                        <p:attrNameLst>
                                          <p:attrName>ppt_y</p:attrName>
                                        </p:attrNameLst>
                                      </p:cBhvr>
                                      <p:tavLst>
                                        <p:tav tm="0">
                                          <p:val>
                                            <p:strVal val="1+#ppt_h/2"/>
                                          </p:val>
                                        </p:tav>
                                        <p:tav tm="100000">
                                          <p:val>
                                            <p:strVal val="#ppt_y"/>
                                          </p:val>
                                        </p:tav>
                                      </p:tavLst>
                                    </p:anim>
                                  </p:childTnLst>
                                </p:cTn>
                              </p:par>
                              <p:par>
                                <p:cTn id="56" presetID="2" presetClass="entr" presetSubtype="4" fill="hold" grpId="0" nodeType="withEffect">
                                  <p:stCondLst>
                                    <p:cond delay="0"/>
                                  </p:stCondLst>
                                  <p:childTnLst>
                                    <p:set>
                                      <p:cBhvr>
                                        <p:cTn id="57" dur="1" fill="hold">
                                          <p:stCondLst>
                                            <p:cond delay="0"/>
                                          </p:stCondLst>
                                        </p:cTn>
                                        <p:tgtEl>
                                          <p:spTgt spid="71"/>
                                        </p:tgtEl>
                                        <p:attrNameLst>
                                          <p:attrName>style.visibility</p:attrName>
                                        </p:attrNameLst>
                                      </p:cBhvr>
                                      <p:to>
                                        <p:strVal val="visible"/>
                                      </p:to>
                                    </p:set>
                                    <p:anim calcmode="lin" valueType="num">
                                      <p:cBhvr additive="base">
                                        <p:cTn id="58" dur="500" fill="hold"/>
                                        <p:tgtEl>
                                          <p:spTgt spid="71"/>
                                        </p:tgtEl>
                                        <p:attrNameLst>
                                          <p:attrName>ppt_x</p:attrName>
                                        </p:attrNameLst>
                                      </p:cBhvr>
                                      <p:tavLst>
                                        <p:tav tm="0">
                                          <p:val>
                                            <p:strVal val="#ppt_x"/>
                                          </p:val>
                                        </p:tav>
                                        <p:tav tm="100000">
                                          <p:val>
                                            <p:strVal val="#ppt_x"/>
                                          </p:val>
                                        </p:tav>
                                      </p:tavLst>
                                    </p:anim>
                                    <p:anim calcmode="lin" valueType="num">
                                      <p:cBhvr additive="base">
                                        <p:cTn id="59" dur="500" fill="hold"/>
                                        <p:tgtEl>
                                          <p:spTgt spid="71"/>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0"/>
                                  </p:stCondLst>
                                  <p:childTnLst>
                                    <p:set>
                                      <p:cBhvr>
                                        <p:cTn id="61" dur="1" fill="hold">
                                          <p:stCondLst>
                                            <p:cond delay="0"/>
                                          </p:stCondLst>
                                        </p:cTn>
                                        <p:tgtEl>
                                          <p:spTgt spid="72"/>
                                        </p:tgtEl>
                                        <p:attrNameLst>
                                          <p:attrName>style.visibility</p:attrName>
                                        </p:attrNameLst>
                                      </p:cBhvr>
                                      <p:to>
                                        <p:strVal val="visible"/>
                                      </p:to>
                                    </p:set>
                                    <p:anim calcmode="lin" valueType="num">
                                      <p:cBhvr additive="base">
                                        <p:cTn id="62" dur="500" fill="hold"/>
                                        <p:tgtEl>
                                          <p:spTgt spid="72"/>
                                        </p:tgtEl>
                                        <p:attrNameLst>
                                          <p:attrName>ppt_x</p:attrName>
                                        </p:attrNameLst>
                                      </p:cBhvr>
                                      <p:tavLst>
                                        <p:tav tm="0">
                                          <p:val>
                                            <p:strVal val="#ppt_x"/>
                                          </p:val>
                                        </p:tav>
                                        <p:tav tm="100000">
                                          <p:val>
                                            <p:strVal val="#ppt_x"/>
                                          </p:val>
                                        </p:tav>
                                      </p:tavLst>
                                    </p:anim>
                                    <p:anim calcmode="lin" valueType="num">
                                      <p:cBhvr additive="base">
                                        <p:cTn id="63" dur="500" fill="hold"/>
                                        <p:tgtEl>
                                          <p:spTgt spid="72"/>
                                        </p:tgtEl>
                                        <p:attrNameLst>
                                          <p:attrName>ppt_y</p:attrName>
                                        </p:attrNameLst>
                                      </p:cBhvr>
                                      <p:tavLst>
                                        <p:tav tm="0">
                                          <p:val>
                                            <p:strVal val="1+#ppt_h/2"/>
                                          </p:val>
                                        </p:tav>
                                        <p:tav tm="100000">
                                          <p:val>
                                            <p:strVal val="#ppt_y"/>
                                          </p:val>
                                        </p:tav>
                                      </p:tavLst>
                                    </p:anim>
                                  </p:childTnLst>
                                </p:cTn>
                              </p:par>
                            </p:childTnLst>
                          </p:cTn>
                        </p:par>
                        <p:par>
                          <p:cTn id="64" fill="hold">
                            <p:stCondLst>
                              <p:cond delay="1500"/>
                            </p:stCondLst>
                            <p:childTnLst>
                              <p:par>
                                <p:cTn id="65" presetID="42" presetClass="path" presetSubtype="0" accel="50000" decel="50000" fill="hold" grpId="0" nodeType="afterEffect">
                                  <p:stCondLst>
                                    <p:cond delay="0"/>
                                  </p:stCondLst>
                                  <p:childTnLst>
                                    <p:animMotion origin="layout" path="M -3.61111E-6 -2.22222E-6 L -3.61111E-6 0.1225 " pathEditMode="relative" rAng="0" ptsTypes="AA">
                                      <p:cBhvr>
                                        <p:cTn id="66" dur="1000" fill="hold"/>
                                        <p:tgtEl>
                                          <p:spTgt spid="31"/>
                                        </p:tgtEl>
                                        <p:attrNameLst>
                                          <p:attrName>ppt_x</p:attrName>
                                          <p:attrName>ppt_y</p:attrName>
                                        </p:attrNameLst>
                                      </p:cBhvr>
                                      <p:rCtr x="0" y="6111"/>
                                    </p:animMotion>
                                  </p:childTnLst>
                                </p:cTn>
                              </p:par>
                              <p:par>
                                <p:cTn id="67" presetID="3" presetClass="emph" presetSubtype="2" fill="hold" grpId="1" nodeType="withEffect">
                                  <p:stCondLst>
                                    <p:cond delay="0"/>
                                  </p:stCondLst>
                                  <p:childTnLst>
                                    <p:animClr clrSpc="rgb" dir="cw">
                                      <p:cBhvr override="childStyle">
                                        <p:cTn id="68" dur="1000" fill="hold"/>
                                        <p:tgtEl>
                                          <p:spTgt spid="60"/>
                                        </p:tgtEl>
                                        <p:attrNameLst>
                                          <p:attrName>style.color</p:attrName>
                                        </p:attrNameLst>
                                      </p:cBhvr>
                                      <p:to>
                                        <a:schemeClr val="accent2"/>
                                      </p:to>
                                    </p:animClr>
                                  </p:childTnLst>
                                </p:cTn>
                              </p:par>
                              <p:par>
                                <p:cTn id="69" presetID="3" presetClass="emph" presetSubtype="2" fill="hold" grpId="1" nodeType="withEffect">
                                  <p:stCondLst>
                                    <p:cond delay="0"/>
                                  </p:stCondLst>
                                  <p:childTnLst>
                                    <p:animClr clrSpc="rgb" dir="cw">
                                      <p:cBhvr override="childStyle">
                                        <p:cTn id="70" dur="1000" fill="hold"/>
                                        <p:tgtEl>
                                          <p:spTgt spid="61"/>
                                        </p:tgtEl>
                                        <p:attrNameLst>
                                          <p:attrName>style.color</p:attrName>
                                        </p:attrNameLst>
                                      </p:cBhvr>
                                      <p:to>
                                        <a:schemeClr val="accent2"/>
                                      </p:to>
                                    </p:animClr>
                                  </p:childTnLst>
                                </p:cTn>
                              </p:par>
                            </p:childTnLst>
                          </p:cTn>
                        </p:par>
                        <p:par>
                          <p:cTn id="71" fill="hold">
                            <p:stCondLst>
                              <p:cond delay="2500"/>
                            </p:stCondLst>
                            <p:childTnLst>
                              <p:par>
                                <p:cTn id="72" presetID="23" presetClass="entr" presetSubtype="16" fill="hold" nodeType="afterEffect">
                                  <p:stCondLst>
                                    <p:cond delay="0"/>
                                  </p:stCondLst>
                                  <p:childTnLst>
                                    <p:set>
                                      <p:cBhvr>
                                        <p:cTn id="73" dur="1" fill="hold">
                                          <p:stCondLst>
                                            <p:cond delay="0"/>
                                          </p:stCondLst>
                                        </p:cTn>
                                        <p:tgtEl>
                                          <p:spTgt spid="48"/>
                                        </p:tgtEl>
                                        <p:attrNameLst>
                                          <p:attrName>style.visibility</p:attrName>
                                        </p:attrNameLst>
                                      </p:cBhvr>
                                      <p:to>
                                        <p:strVal val="visible"/>
                                      </p:to>
                                    </p:set>
                                    <p:anim calcmode="lin" valueType="num">
                                      <p:cBhvr>
                                        <p:cTn id="74" dur="500" fill="hold"/>
                                        <p:tgtEl>
                                          <p:spTgt spid="48"/>
                                        </p:tgtEl>
                                        <p:attrNameLst>
                                          <p:attrName>ppt_w</p:attrName>
                                        </p:attrNameLst>
                                      </p:cBhvr>
                                      <p:tavLst>
                                        <p:tav tm="0">
                                          <p:val>
                                            <p:fltVal val="0"/>
                                          </p:val>
                                        </p:tav>
                                        <p:tav tm="100000">
                                          <p:val>
                                            <p:strVal val="#ppt_w"/>
                                          </p:val>
                                        </p:tav>
                                      </p:tavLst>
                                    </p:anim>
                                    <p:anim calcmode="lin" valueType="num">
                                      <p:cBhvr>
                                        <p:cTn id="75" dur="500" fill="hold"/>
                                        <p:tgtEl>
                                          <p:spTgt spid="48"/>
                                        </p:tgtEl>
                                        <p:attrNameLst>
                                          <p:attrName>ppt_h</p:attrName>
                                        </p:attrNameLst>
                                      </p:cBhvr>
                                      <p:tavLst>
                                        <p:tav tm="0">
                                          <p:val>
                                            <p:fltVal val="0"/>
                                          </p:val>
                                        </p:tav>
                                        <p:tav tm="100000">
                                          <p:val>
                                            <p:strVal val="#ppt_h"/>
                                          </p:val>
                                        </p:tav>
                                      </p:tavLst>
                                    </p:anim>
                                  </p:childTnLst>
                                </p:cTn>
                              </p:par>
                            </p:childTnLst>
                          </p:cTn>
                        </p:par>
                        <p:par>
                          <p:cTn id="76" fill="hold">
                            <p:stCondLst>
                              <p:cond delay="3000"/>
                            </p:stCondLst>
                            <p:childTnLst>
                              <p:par>
                                <p:cTn id="77" presetID="22" presetClass="entr" presetSubtype="8" fill="hold" nodeType="after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wipe(left)">
                                      <p:cBhvr>
                                        <p:cTn id="79" dur="500"/>
                                        <p:tgtEl>
                                          <p:spTgt spid="50"/>
                                        </p:tgtEl>
                                      </p:cBhvr>
                                    </p:animEffect>
                                  </p:childTnLst>
                                </p:cTn>
                              </p:par>
                              <p:par>
                                <p:cTn id="80" presetID="22" presetClass="entr" presetSubtype="8" fill="hold" nodeType="withEffect">
                                  <p:stCondLst>
                                    <p:cond delay="0"/>
                                  </p:stCondLst>
                                  <p:childTnLst>
                                    <p:set>
                                      <p:cBhvr>
                                        <p:cTn id="81" dur="1" fill="hold">
                                          <p:stCondLst>
                                            <p:cond delay="0"/>
                                          </p:stCondLst>
                                        </p:cTn>
                                        <p:tgtEl>
                                          <p:spTgt spid="51"/>
                                        </p:tgtEl>
                                        <p:attrNameLst>
                                          <p:attrName>style.visibility</p:attrName>
                                        </p:attrNameLst>
                                      </p:cBhvr>
                                      <p:to>
                                        <p:strVal val="visible"/>
                                      </p:to>
                                    </p:set>
                                    <p:animEffect transition="in" filter="wipe(left)">
                                      <p:cBhvr>
                                        <p:cTn id="82" dur="500"/>
                                        <p:tgtEl>
                                          <p:spTgt spid="51"/>
                                        </p:tgtEl>
                                      </p:cBhvr>
                                    </p:animEffect>
                                  </p:childTnLst>
                                </p:cTn>
                              </p:par>
                              <p:par>
                                <p:cTn id="83" presetID="22" presetClass="entr" presetSubtype="8" fill="hold" nodeType="withEffect">
                                  <p:stCondLst>
                                    <p:cond delay="0"/>
                                  </p:stCondLst>
                                  <p:childTnLst>
                                    <p:set>
                                      <p:cBhvr>
                                        <p:cTn id="84" dur="1" fill="hold">
                                          <p:stCondLst>
                                            <p:cond delay="0"/>
                                          </p:stCondLst>
                                        </p:cTn>
                                        <p:tgtEl>
                                          <p:spTgt spid="52"/>
                                        </p:tgtEl>
                                        <p:attrNameLst>
                                          <p:attrName>style.visibility</p:attrName>
                                        </p:attrNameLst>
                                      </p:cBhvr>
                                      <p:to>
                                        <p:strVal val="visible"/>
                                      </p:to>
                                    </p:set>
                                    <p:animEffect transition="in" filter="wipe(left)">
                                      <p:cBhvr>
                                        <p:cTn id="85" dur="500"/>
                                        <p:tgtEl>
                                          <p:spTgt spid="52"/>
                                        </p:tgtEl>
                                      </p:cBhvr>
                                    </p:animEffect>
                                  </p:childTnLst>
                                </p:cTn>
                              </p:par>
                              <p:par>
                                <p:cTn id="86" presetID="22" presetClass="entr" presetSubtype="8" fill="hold" nodeType="withEffect">
                                  <p:stCondLst>
                                    <p:cond delay="0"/>
                                  </p:stCondLst>
                                  <p:childTnLst>
                                    <p:set>
                                      <p:cBhvr>
                                        <p:cTn id="87" dur="1" fill="hold">
                                          <p:stCondLst>
                                            <p:cond delay="0"/>
                                          </p:stCondLst>
                                        </p:cTn>
                                        <p:tgtEl>
                                          <p:spTgt spid="53"/>
                                        </p:tgtEl>
                                        <p:attrNameLst>
                                          <p:attrName>style.visibility</p:attrName>
                                        </p:attrNameLst>
                                      </p:cBhvr>
                                      <p:to>
                                        <p:strVal val="visible"/>
                                      </p:to>
                                    </p:set>
                                    <p:animEffect transition="in" filter="wipe(left)">
                                      <p:cBhvr>
                                        <p:cTn id="88" dur="500"/>
                                        <p:tgtEl>
                                          <p:spTgt spid="53"/>
                                        </p:tgtEl>
                                      </p:cBhvr>
                                    </p:animEffect>
                                  </p:childTnLst>
                                </p:cTn>
                              </p:par>
                              <p:par>
                                <p:cTn id="89" presetID="22" presetClass="entr" presetSubtype="8" fill="hold" nodeType="withEffect">
                                  <p:stCondLst>
                                    <p:cond delay="0"/>
                                  </p:stCondLst>
                                  <p:childTnLst>
                                    <p:set>
                                      <p:cBhvr>
                                        <p:cTn id="90" dur="1" fill="hold">
                                          <p:stCondLst>
                                            <p:cond delay="0"/>
                                          </p:stCondLst>
                                        </p:cTn>
                                        <p:tgtEl>
                                          <p:spTgt spid="54"/>
                                        </p:tgtEl>
                                        <p:attrNameLst>
                                          <p:attrName>style.visibility</p:attrName>
                                        </p:attrNameLst>
                                      </p:cBhvr>
                                      <p:to>
                                        <p:strVal val="visible"/>
                                      </p:to>
                                    </p:set>
                                    <p:animEffect transition="in" filter="wipe(left)">
                                      <p:cBhvr>
                                        <p:cTn id="91" dur="500"/>
                                        <p:tgtEl>
                                          <p:spTgt spid="54"/>
                                        </p:tgtEl>
                                      </p:cBhvr>
                                    </p:animEffect>
                                  </p:childTnLst>
                                </p:cTn>
                              </p:par>
                              <p:par>
                                <p:cTn id="92" presetID="22" presetClass="entr" presetSubtype="8" fill="hold" nodeType="withEffect">
                                  <p:stCondLst>
                                    <p:cond delay="0"/>
                                  </p:stCondLst>
                                  <p:childTnLst>
                                    <p:set>
                                      <p:cBhvr>
                                        <p:cTn id="93" dur="1" fill="hold">
                                          <p:stCondLst>
                                            <p:cond delay="0"/>
                                          </p:stCondLst>
                                        </p:cTn>
                                        <p:tgtEl>
                                          <p:spTgt spid="55"/>
                                        </p:tgtEl>
                                        <p:attrNameLst>
                                          <p:attrName>style.visibility</p:attrName>
                                        </p:attrNameLst>
                                      </p:cBhvr>
                                      <p:to>
                                        <p:strVal val="visible"/>
                                      </p:to>
                                    </p:set>
                                    <p:animEffect transition="in" filter="wipe(left)">
                                      <p:cBhvr>
                                        <p:cTn id="94" dur="500"/>
                                        <p:tgtEl>
                                          <p:spTgt spid="55"/>
                                        </p:tgtEl>
                                      </p:cBhvr>
                                    </p:animEffect>
                                  </p:childTnLst>
                                </p:cTn>
                              </p:par>
                              <p:par>
                                <p:cTn id="95" presetID="22" presetClass="entr" presetSubtype="8" fill="hold" nodeType="withEffect">
                                  <p:stCondLst>
                                    <p:cond delay="0"/>
                                  </p:stCondLst>
                                  <p:childTnLst>
                                    <p:set>
                                      <p:cBhvr>
                                        <p:cTn id="96" dur="1" fill="hold">
                                          <p:stCondLst>
                                            <p:cond delay="0"/>
                                          </p:stCondLst>
                                        </p:cTn>
                                        <p:tgtEl>
                                          <p:spTgt spid="56"/>
                                        </p:tgtEl>
                                        <p:attrNameLst>
                                          <p:attrName>style.visibility</p:attrName>
                                        </p:attrNameLst>
                                      </p:cBhvr>
                                      <p:to>
                                        <p:strVal val="visible"/>
                                      </p:to>
                                    </p:set>
                                    <p:animEffect transition="in" filter="wipe(left)">
                                      <p:cBhvr>
                                        <p:cTn id="97" dur="500"/>
                                        <p:tgtEl>
                                          <p:spTgt spid="56"/>
                                        </p:tgtEl>
                                      </p:cBhvr>
                                    </p:animEffect>
                                  </p:childTnLst>
                                </p:cTn>
                              </p:par>
                              <p:par>
                                <p:cTn id="98" presetID="22" presetClass="entr" presetSubtype="8" fill="hold" nodeType="withEffect">
                                  <p:stCondLst>
                                    <p:cond delay="0"/>
                                  </p:stCondLst>
                                  <p:childTnLst>
                                    <p:set>
                                      <p:cBhvr>
                                        <p:cTn id="99" dur="1" fill="hold">
                                          <p:stCondLst>
                                            <p:cond delay="0"/>
                                          </p:stCondLst>
                                        </p:cTn>
                                        <p:tgtEl>
                                          <p:spTgt spid="57"/>
                                        </p:tgtEl>
                                        <p:attrNameLst>
                                          <p:attrName>style.visibility</p:attrName>
                                        </p:attrNameLst>
                                      </p:cBhvr>
                                      <p:to>
                                        <p:strVal val="visible"/>
                                      </p:to>
                                    </p:set>
                                    <p:animEffect transition="in" filter="wipe(left)">
                                      <p:cBhvr>
                                        <p:cTn id="100" dur="500"/>
                                        <p:tgtEl>
                                          <p:spTgt spid="57"/>
                                        </p:tgtEl>
                                      </p:cBhvr>
                                    </p:animEffect>
                                  </p:childTnLst>
                                </p:cTn>
                              </p:par>
                            </p:childTnLst>
                          </p:cTn>
                        </p:par>
                        <p:par>
                          <p:cTn id="101" fill="hold">
                            <p:stCondLst>
                              <p:cond delay="3500"/>
                            </p:stCondLst>
                            <p:childTnLst>
                              <p:par>
                                <p:cTn id="102" presetID="22" presetClass="entr" presetSubtype="2" fill="hold" grpId="0" nodeType="afterEffect">
                                  <p:stCondLst>
                                    <p:cond delay="0"/>
                                  </p:stCondLst>
                                  <p:childTnLst>
                                    <p:set>
                                      <p:cBhvr>
                                        <p:cTn id="103" dur="1" fill="hold">
                                          <p:stCondLst>
                                            <p:cond delay="0"/>
                                          </p:stCondLst>
                                        </p:cTn>
                                        <p:tgtEl>
                                          <p:spTgt spid="49"/>
                                        </p:tgtEl>
                                        <p:attrNameLst>
                                          <p:attrName>style.visibility</p:attrName>
                                        </p:attrNameLst>
                                      </p:cBhvr>
                                      <p:to>
                                        <p:strVal val="visible"/>
                                      </p:to>
                                    </p:set>
                                    <p:animEffect transition="in" filter="wipe(right)">
                                      <p:cBhvr>
                                        <p:cTn id="104" dur="10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1" grpId="0" animBg="1"/>
      <p:bldP spid="31" grpId="1" animBg="1"/>
      <p:bldP spid="49" grpId="0"/>
      <p:bldP spid="60" grpId="0"/>
      <p:bldP spid="60" grpId="1"/>
      <p:bldP spid="61" grpId="0"/>
      <p:bldP spid="61" grpId="1"/>
      <p:bldP spid="63" grpId="0"/>
      <p:bldP spid="64" grpId="0"/>
      <p:bldP spid="65" grpId="0"/>
      <p:bldP spid="66" grpId="0"/>
      <p:bldP spid="67" grpId="0"/>
      <p:bldP spid="68" grpId="0"/>
      <p:bldP spid="69" grpId="0"/>
      <p:bldP spid="70" grpId="0"/>
      <p:bldP spid="71" grpId="0"/>
      <p:bldP spid="7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31530" y="971212"/>
            <a:ext cx="1535885" cy="720439"/>
            <a:chOff x="323528" y="971210"/>
            <a:chExt cx="1535885" cy="720439"/>
          </a:xfrm>
        </p:grpSpPr>
        <p:sp>
          <p:nvSpPr>
            <p:cNvPr id="16" name="矩形 15"/>
            <p:cNvSpPr/>
            <p:nvPr/>
          </p:nvSpPr>
          <p:spPr>
            <a:xfrm>
              <a:off x="323528" y="1139945"/>
              <a:ext cx="1535885" cy="5517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lumMod val="85000"/>
                      <a:lumOff val="15000"/>
                    </a:schemeClr>
                  </a:solidFill>
                  <a:latin typeface="Arial" pitchFamily="34" charset="0"/>
                  <a:ea typeface="微软雅黑" pitchFamily="34" charset="-122"/>
                  <a:cs typeface="Arial" pitchFamily="34" charset="0"/>
                </a:rPr>
                <a:t>ABOUT ME</a:t>
              </a:r>
              <a:endParaRPr lang="zh-CN" altLang="en-US" sz="1200" dirty="0">
                <a:solidFill>
                  <a:schemeClr val="tx1">
                    <a:lumMod val="85000"/>
                    <a:lumOff val="15000"/>
                  </a:schemeClr>
                </a:solidFill>
                <a:latin typeface="Arial" pitchFamily="34" charset="0"/>
                <a:ea typeface="微软雅黑" pitchFamily="34" charset="-122"/>
                <a:cs typeface="Arial" pitchFamily="34" charset="0"/>
              </a:endParaRPr>
            </a:p>
          </p:txBody>
        </p:sp>
        <p:sp>
          <p:nvSpPr>
            <p:cNvPr id="17" name="矩形 16"/>
            <p:cNvSpPr/>
            <p:nvPr/>
          </p:nvSpPr>
          <p:spPr>
            <a:xfrm>
              <a:off x="588229" y="971210"/>
              <a:ext cx="995885"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tx1">
                      <a:lumMod val="85000"/>
                      <a:lumOff val="15000"/>
                    </a:schemeClr>
                  </a:solidFill>
                  <a:latin typeface="Arial" pitchFamily="34" charset="0"/>
                  <a:ea typeface="微软雅黑" pitchFamily="34" charset="-122"/>
                  <a:cs typeface="Arial" pitchFamily="34" charset="0"/>
                </a:rPr>
                <a:t>关于我</a:t>
              </a:r>
            </a:p>
          </p:txBody>
        </p:sp>
      </p:grpSp>
      <p:sp>
        <p:nvSpPr>
          <p:cNvPr id="42" name="矩形 41"/>
          <p:cNvSpPr/>
          <p:nvPr/>
        </p:nvSpPr>
        <p:spPr>
          <a:xfrm>
            <a:off x="990019" y="1649397"/>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基本信息</a:t>
            </a:r>
          </a:p>
        </p:txBody>
      </p:sp>
      <p:sp>
        <p:nvSpPr>
          <p:cNvPr id="45" name="矩形 44"/>
          <p:cNvSpPr/>
          <p:nvPr/>
        </p:nvSpPr>
        <p:spPr>
          <a:xfrm>
            <a:off x="699301" y="1921006"/>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INFORMATION</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27" name="椭圆 26"/>
          <p:cNvSpPr/>
          <p:nvPr/>
        </p:nvSpPr>
        <p:spPr>
          <a:xfrm>
            <a:off x="781479" y="1131226"/>
            <a:ext cx="143333" cy="133471"/>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cxnSp>
        <p:nvCxnSpPr>
          <p:cNvPr id="28" name="直接连接符 27"/>
          <p:cNvCxnSpPr>
            <a:stCxn id="27" idx="4"/>
          </p:cNvCxnSpPr>
          <p:nvPr/>
        </p:nvCxnSpPr>
        <p:spPr>
          <a:xfrm>
            <a:off x="853144" y="1264697"/>
            <a:ext cx="0" cy="3729669"/>
          </a:xfrm>
          <a:prstGeom prst="line">
            <a:avLst/>
          </a:prstGeom>
          <a:ln>
            <a:solidFill>
              <a:schemeClr val="tx1">
                <a:lumMod val="85000"/>
                <a:lumOff val="1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978321" y="2264132"/>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个人履历</a:t>
            </a:r>
          </a:p>
        </p:txBody>
      </p:sp>
      <p:sp>
        <p:nvSpPr>
          <p:cNvPr id="35" name="矩形 34"/>
          <p:cNvSpPr/>
          <p:nvPr/>
        </p:nvSpPr>
        <p:spPr>
          <a:xfrm>
            <a:off x="687603" y="2535741"/>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RESUME</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40" name="矩形 39"/>
          <p:cNvSpPr/>
          <p:nvPr/>
        </p:nvSpPr>
        <p:spPr>
          <a:xfrm>
            <a:off x="978320" y="3488639"/>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专业技能</a:t>
            </a:r>
          </a:p>
        </p:txBody>
      </p:sp>
      <p:sp>
        <p:nvSpPr>
          <p:cNvPr id="41" name="矩形 40"/>
          <p:cNvSpPr/>
          <p:nvPr/>
        </p:nvSpPr>
        <p:spPr>
          <a:xfrm>
            <a:off x="687603" y="3760249"/>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SKILL</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46" name="矩形 45"/>
          <p:cNvSpPr/>
          <p:nvPr/>
        </p:nvSpPr>
        <p:spPr>
          <a:xfrm>
            <a:off x="982293" y="4117697"/>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语言能力</a:t>
            </a:r>
          </a:p>
        </p:txBody>
      </p:sp>
      <p:sp>
        <p:nvSpPr>
          <p:cNvPr id="47" name="矩形 46"/>
          <p:cNvSpPr/>
          <p:nvPr/>
        </p:nvSpPr>
        <p:spPr>
          <a:xfrm>
            <a:off x="691575" y="4389307"/>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LANGUAGE</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58" name="矩形 57"/>
          <p:cNvSpPr/>
          <p:nvPr/>
        </p:nvSpPr>
        <p:spPr>
          <a:xfrm>
            <a:off x="980681" y="4722755"/>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荣誉奖项</a:t>
            </a:r>
          </a:p>
        </p:txBody>
      </p:sp>
      <p:sp>
        <p:nvSpPr>
          <p:cNvPr id="59" name="矩形 58"/>
          <p:cNvSpPr/>
          <p:nvPr/>
        </p:nvSpPr>
        <p:spPr>
          <a:xfrm>
            <a:off x="689963" y="4994366"/>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HONOR AWARD</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30" name="椭圆 29"/>
          <p:cNvSpPr/>
          <p:nvPr/>
        </p:nvSpPr>
        <p:spPr>
          <a:xfrm>
            <a:off x="781478" y="1813260"/>
            <a:ext cx="143333" cy="133471"/>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sp>
        <p:nvSpPr>
          <p:cNvPr id="32" name="椭圆 31"/>
          <p:cNvSpPr/>
          <p:nvPr/>
        </p:nvSpPr>
        <p:spPr>
          <a:xfrm>
            <a:off x="4371612" y="1142801"/>
            <a:ext cx="143333" cy="133471"/>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cxnSp>
        <p:nvCxnSpPr>
          <p:cNvPr id="33" name="直接连接符 32"/>
          <p:cNvCxnSpPr>
            <a:stCxn id="32" idx="4"/>
          </p:cNvCxnSpPr>
          <p:nvPr/>
        </p:nvCxnSpPr>
        <p:spPr>
          <a:xfrm flipH="1">
            <a:off x="4443278" y="1276271"/>
            <a:ext cx="1" cy="3337785"/>
          </a:xfrm>
          <a:prstGeom prst="line">
            <a:avLst/>
          </a:prstGeom>
          <a:ln>
            <a:solidFill>
              <a:schemeClr val="tx1">
                <a:lumMod val="85000"/>
                <a:lumOff val="1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6" name="椭圆 35"/>
          <p:cNvSpPr/>
          <p:nvPr/>
        </p:nvSpPr>
        <p:spPr>
          <a:xfrm>
            <a:off x="4371611" y="1142800"/>
            <a:ext cx="143333" cy="133471"/>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37" name="Content Placeholder 2"/>
          <p:cNvSpPr txBox="1">
            <a:spLocks/>
          </p:cNvSpPr>
          <p:nvPr/>
        </p:nvSpPr>
        <p:spPr>
          <a:xfrm>
            <a:off x="4524012" y="963024"/>
            <a:ext cx="3508995" cy="98961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en-US" dirty="0">
                <a:solidFill>
                  <a:schemeClr val="tx1">
                    <a:lumMod val="85000"/>
                    <a:lumOff val="15000"/>
                  </a:schemeClr>
                </a:solidFill>
                <a:latin typeface="微软雅黑" panose="020B0503020204020204" pitchFamily="34" charset="-122"/>
                <a:ea typeface="微软雅黑" panose="020B0503020204020204" pitchFamily="34" charset="-122"/>
              </a:rPr>
              <a:t>2009-2012</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年</a:t>
            </a:r>
            <a:endParaRPr lang="id-ID" dirty="0">
              <a:solidFill>
                <a:schemeClr val="tx1">
                  <a:lumMod val="85000"/>
                  <a:lumOff val="15000"/>
                </a:schemeClr>
              </a:solidFill>
              <a:latin typeface="微软雅黑" panose="020B0503020204020204" pitchFamily="34" charset="-122"/>
              <a:ea typeface="微软雅黑" panose="020B0503020204020204" pitchFamily="34" charset="-122"/>
            </a:endParaRPr>
          </a:p>
          <a:p>
            <a:pPr marL="0" indent="0">
              <a:lnSpc>
                <a:spcPct val="120000"/>
              </a:lnSpc>
              <a:buNone/>
            </a:pPr>
            <a:r>
              <a:rPr lang="zh-CN" altLang="en-US" sz="1050" dirty="0">
                <a:solidFill>
                  <a:schemeClr val="tx1">
                    <a:lumMod val="85000"/>
                    <a:lumOff val="15000"/>
                  </a:schemeClr>
                </a:solidFill>
                <a:latin typeface="微软雅黑" panose="020B0503020204020204" pitchFamily="34" charset="-122"/>
                <a:ea typeface="微软雅黑" panose="020B0503020204020204" pitchFamily="34" charset="-122"/>
              </a:rPr>
              <a:t>在上海同济大学学习建筑设计专业</a:t>
            </a:r>
            <a:endParaRPr lang="en-US" altLang="zh-CN" sz="1050" dirty="0">
              <a:solidFill>
                <a:schemeClr val="tx1">
                  <a:lumMod val="85000"/>
                  <a:lumOff val="15000"/>
                </a:schemeClr>
              </a:solidFill>
              <a:latin typeface="微软雅黑" panose="020B0503020204020204" pitchFamily="34" charset="-122"/>
              <a:ea typeface="微软雅黑" panose="020B0503020204020204" pitchFamily="34" charset="-122"/>
            </a:endParaRPr>
          </a:p>
          <a:p>
            <a:pPr marL="0" indent="0">
              <a:lnSpc>
                <a:spcPct val="120000"/>
              </a:lnSpc>
              <a:buNone/>
            </a:pPr>
            <a:r>
              <a:rPr lang="zh-CN" altLang="en-US" sz="1050" dirty="0">
                <a:solidFill>
                  <a:schemeClr val="tx1">
                    <a:lumMod val="85000"/>
                    <a:lumOff val="15000"/>
                  </a:schemeClr>
                </a:solidFill>
                <a:latin typeface="微软雅黑" panose="020B0503020204020204" pitchFamily="34" charset="-122"/>
                <a:ea typeface="微软雅黑" panose="020B0503020204020204" pitchFamily="34" charset="-122"/>
              </a:rPr>
              <a:t>这里输入您对这段时间的描述，以及重要的事件等。</a:t>
            </a:r>
            <a:endParaRPr lang="en-US" sz="105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8" name="Content Placeholder 2"/>
          <p:cNvSpPr txBox="1">
            <a:spLocks/>
          </p:cNvSpPr>
          <p:nvPr/>
        </p:nvSpPr>
        <p:spPr>
          <a:xfrm>
            <a:off x="4590687" y="2251608"/>
            <a:ext cx="3211188" cy="98961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altLang="zh-CN" dirty="0">
                <a:solidFill>
                  <a:srgbClr val="C00000"/>
                </a:solidFill>
                <a:latin typeface="微软雅黑" panose="020B0503020204020204" pitchFamily="34" charset="-122"/>
                <a:ea typeface="微软雅黑" panose="020B0503020204020204" pitchFamily="34" charset="-122"/>
              </a:rPr>
              <a:t>2012-2013</a:t>
            </a:r>
            <a:r>
              <a:rPr lang="zh-CN" altLang="en-US" dirty="0">
                <a:solidFill>
                  <a:srgbClr val="C00000"/>
                </a:solidFill>
                <a:latin typeface="微软雅黑" panose="020B0503020204020204" pitchFamily="34" charset="-122"/>
                <a:ea typeface="微软雅黑" panose="020B0503020204020204" pitchFamily="34" charset="-122"/>
              </a:rPr>
              <a:t>年</a:t>
            </a:r>
            <a:endParaRPr lang="id-ID" altLang="zh-CN" dirty="0">
              <a:solidFill>
                <a:srgbClr val="C00000"/>
              </a:solidFill>
              <a:latin typeface="微软雅黑" panose="020B0503020204020204" pitchFamily="34" charset="-122"/>
              <a:ea typeface="微软雅黑" panose="020B0503020204020204" pitchFamily="34" charset="-122"/>
            </a:endParaRPr>
          </a:p>
          <a:p>
            <a:pPr marL="0" indent="0">
              <a:buNone/>
            </a:pPr>
            <a:r>
              <a:rPr lang="zh-CN" altLang="en-US" sz="1050" dirty="0">
                <a:solidFill>
                  <a:schemeClr val="tx1">
                    <a:lumMod val="85000"/>
                    <a:lumOff val="15000"/>
                  </a:schemeClr>
                </a:solidFill>
                <a:latin typeface="微软雅黑" panose="020B0503020204020204" pitchFamily="34" charset="-122"/>
                <a:ea typeface="微软雅黑" panose="020B0503020204020204" pitchFamily="34" charset="-122"/>
              </a:rPr>
              <a:t>在熊猫公司担任建筑设计师，主要参与公司投标方案的创作。</a:t>
            </a:r>
            <a:endParaRPr lang="en-US" sz="105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0" name="椭圆 59"/>
          <p:cNvSpPr/>
          <p:nvPr/>
        </p:nvSpPr>
        <p:spPr>
          <a:xfrm>
            <a:off x="4371610" y="2360461"/>
            <a:ext cx="143333" cy="133471"/>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61" name="Content Placeholder 2"/>
          <p:cNvSpPr txBox="1">
            <a:spLocks/>
          </p:cNvSpPr>
          <p:nvPr/>
        </p:nvSpPr>
        <p:spPr>
          <a:xfrm>
            <a:off x="4590687" y="3369622"/>
            <a:ext cx="3211188" cy="98961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2013-2017</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年</a:t>
            </a:r>
            <a:endParaRPr lang="id-ID" altLang="zh-CN" dirty="0">
              <a:solidFill>
                <a:schemeClr val="tx1">
                  <a:lumMod val="85000"/>
                  <a:lumOff val="15000"/>
                </a:schemeClr>
              </a:solidFill>
              <a:latin typeface="微软雅黑" panose="020B0503020204020204" pitchFamily="34" charset="-122"/>
              <a:ea typeface="微软雅黑" panose="020B0503020204020204" pitchFamily="34" charset="-122"/>
            </a:endParaRPr>
          </a:p>
          <a:p>
            <a:pPr marL="0" indent="0">
              <a:buNone/>
            </a:pPr>
            <a:r>
              <a:rPr lang="zh-CN" altLang="en-US" sz="1050" dirty="0">
                <a:solidFill>
                  <a:schemeClr val="tx1">
                    <a:lumMod val="85000"/>
                    <a:lumOff val="15000"/>
                  </a:schemeClr>
                </a:solidFill>
                <a:latin typeface="微软雅黑" panose="020B0503020204020204" pitchFamily="34" charset="-122"/>
                <a:ea typeface="微软雅黑" panose="020B0503020204020204" pitchFamily="34" charset="-122"/>
              </a:rPr>
              <a:t>在熊猫公司担任设计总监的职位，负责方案主创</a:t>
            </a:r>
            <a:endParaRPr lang="en-US" altLang="zh-CN" sz="105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3" name="Content Placeholder 2"/>
          <p:cNvSpPr txBox="1">
            <a:spLocks/>
          </p:cNvSpPr>
          <p:nvPr/>
        </p:nvSpPr>
        <p:spPr>
          <a:xfrm>
            <a:off x="4581160" y="4400897"/>
            <a:ext cx="3211188" cy="98961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altLang="zh-CN" dirty="0">
                <a:solidFill>
                  <a:srgbClr val="C00000"/>
                </a:solidFill>
                <a:latin typeface="微软雅黑" panose="020B0503020204020204" pitchFamily="34" charset="-122"/>
                <a:ea typeface="微软雅黑" panose="020B0503020204020204" pitchFamily="34" charset="-122"/>
              </a:rPr>
              <a:t>2017</a:t>
            </a:r>
            <a:r>
              <a:rPr lang="zh-CN" altLang="en-US" dirty="0">
                <a:solidFill>
                  <a:srgbClr val="C00000"/>
                </a:solidFill>
                <a:latin typeface="微软雅黑" panose="020B0503020204020204" pitchFamily="34" charset="-122"/>
                <a:ea typeface="微软雅黑" panose="020B0503020204020204" pitchFamily="34" charset="-122"/>
              </a:rPr>
              <a:t>年</a:t>
            </a:r>
            <a:r>
              <a:rPr lang="en-US" altLang="zh-CN" dirty="0">
                <a:solidFill>
                  <a:srgbClr val="C00000"/>
                </a:solidFill>
                <a:latin typeface="微软雅黑" panose="020B0503020204020204" pitchFamily="34" charset="-122"/>
                <a:ea typeface="微软雅黑" panose="020B0503020204020204" pitchFamily="34" charset="-122"/>
              </a:rPr>
              <a:t>----</a:t>
            </a:r>
            <a:endParaRPr lang="id-ID" altLang="zh-CN" dirty="0">
              <a:solidFill>
                <a:srgbClr val="C00000"/>
              </a:solidFill>
              <a:latin typeface="微软雅黑" panose="020B0503020204020204" pitchFamily="34" charset="-122"/>
              <a:ea typeface="微软雅黑" panose="020B0503020204020204" pitchFamily="34" charset="-122"/>
            </a:endParaRPr>
          </a:p>
          <a:p>
            <a:pPr marL="0" indent="0">
              <a:buNone/>
            </a:pPr>
            <a:r>
              <a:rPr lang="zh-CN" altLang="en-US" sz="1050" dirty="0">
                <a:solidFill>
                  <a:schemeClr val="tx1">
                    <a:lumMod val="85000"/>
                    <a:lumOff val="15000"/>
                  </a:schemeClr>
                </a:solidFill>
                <a:latin typeface="微软雅黑" panose="020B0503020204020204" pitchFamily="34" charset="-122"/>
                <a:ea typeface="微软雅黑" panose="020B0503020204020204" pitchFamily="34" charset="-122"/>
              </a:rPr>
              <a:t>在贵公司谋得设计总监一职</a:t>
            </a:r>
            <a:endParaRPr lang="en-US" altLang="zh-CN" sz="105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4" name="椭圆 63"/>
          <p:cNvSpPr/>
          <p:nvPr/>
        </p:nvSpPr>
        <p:spPr>
          <a:xfrm>
            <a:off x="4371610" y="3466368"/>
            <a:ext cx="143333" cy="133471"/>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66" name="矩形 65"/>
          <p:cNvSpPr/>
          <p:nvPr/>
        </p:nvSpPr>
        <p:spPr>
          <a:xfrm>
            <a:off x="978321" y="2872852"/>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项目经验</a:t>
            </a:r>
          </a:p>
        </p:txBody>
      </p:sp>
      <p:sp>
        <p:nvSpPr>
          <p:cNvPr id="67" name="矩形 66"/>
          <p:cNvSpPr/>
          <p:nvPr/>
        </p:nvSpPr>
        <p:spPr>
          <a:xfrm>
            <a:off x="687603" y="3144463"/>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EXPERIENCE</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31" name="TextBox 5"/>
          <p:cNvSpPr txBox="1"/>
          <p:nvPr/>
        </p:nvSpPr>
        <p:spPr>
          <a:xfrm>
            <a:off x="-396502" y="234337"/>
            <a:ext cx="4083350" cy="400110"/>
          </a:xfrm>
          <a:prstGeom prst="rect">
            <a:avLst/>
          </a:prstGeom>
          <a:noFill/>
        </p:spPr>
        <p:txBody>
          <a:bodyPr wrap="square" rtlCol="0">
            <a:spAutoFit/>
          </a:bodyPr>
          <a:lstStyle/>
          <a:p>
            <a:pPr algn="ctr"/>
            <a:r>
              <a:rPr lang="en-US" altLang="zh-CN" sz="2000" kern="200" dirty="0">
                <a:solidFill>
                  <a:srgbClr val="C00000"/>
                </a:solidFill>
                <a:latin typeface="Ebrima" panose="02000000000000000000" pitchFamily="2" charset="0"/>
                <a:ea typeface="Ebrima" panose="02000000000000000000" pitchFamily="2" charset="0"/>
                <a:cs typeface="Ebrima" panose="02000000000000000000" pitchFamily="2" charset="0"/>
              </a:rPr>
              <a:t>RESUME</a:t>
            </a:r>
            <a:endParaRPr lang="zh-CN" altLang="en-US" sz="2000" kern="200" dirty="0">
              <a:solidFill>
                <a:srgbClr val="C00000"/>
              </a:solidFill>
              <a:latin typeface="Ebrima" panose="02000000000000000000" pitchFamily="2" charset="0"/>
              <a:ea typeface="微软雅黑" panose="020B0503020204020204" pitchFamily="34" charset="-122"/>
              <a:cs typeface="Ebrima" panose="02000000000000000000" pitchFamily="2" charset="0"/>
            </a:endParaRPr>
          </a:p>
        </p:txBody>
      </p:sp>
    </p:spTree>
    <p:extLst>
      <p:ext uri="{BB962C8B-B14F-4D97-AF65-F5344CB8AC3E}">
        <p14:creationId xmlns:p14="http://schemas.microsoft.com/office/powerpoint/2010/main" val="24043983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grpId="0" nodeType="withEffect">
                                  <p:stCondLst>
                                    <p:cond delay="0"/>
                                  </p:stCondLst>
                                  <p:childTnLst>
                                    <p:animMotion origin="layout" path="M -3.61111E-6 1.11111E-6 L -3.61111E-6 0.11278 " pathEditMode="relative" rAng="0" ptsTypes="AA">
                                      <p:cBhvr>
                                        <p:cTn id="6" dur="1000" fill="hold"/>
                                        <p:tgtEl>
                                          <p:spTgt spid="30"/>
                                        </p:tgtEl>
                                        <p:attrNameLst>
                                          <p:attrName>ppt_x</p:attrName>
                                          <p:attrName>ppt_y</p:attrName>
                                        </p:attrNameLst>
                                      </p:cBhvr>
                                      <p:rCtr x="0" y="5639"/>
                                    </p:animMotion>
                                  </p:childTnLst>
                                </p:cTn>
                              </p:par>
                              <p:par>
                                <p:cTn id="7" presetID="3" presetClass="emph" presetSubtype="2" fill="hold" grpId="0" nodeType="withEffect">
                                  <p:stCondLst>
                                    <p:cond delay="0"/>
                                  </p:stCondLst>
                                  <p:childTnLst>
                                    <p:animClr clrSpc="rgb" dir="cw">
                                      <p:cBhvr override="childStyle">
                                        <p:cTn id="8" dur="1000" fill="hold"/>
                                        <p:tgtEl>
                                          <p:spTgt spid="34"/>
                                        </p:tgtEl>
                                        <p:attrNameLst>
                                          <p:attrName>style.color</p:attrName>
                                        </p:attrNameLst>
                                      </p:cBhvr>
                                      <p:to>
                                        <a:schemeClr val="accent2"/>
                                      </p:to>
                                    </p:animClr>
                                  </p:childTnLst>
                                </p:cTn>
                              </p:par>
                              <p:par>
                                <p:cTn id="9" presetID="3" presetClass="emph" presetSubtype="2" fill="hold" grpId="0" nodeType="withEffect">
                                  <p:stCondLst>
                                    <p:cond delay="0"/>
                                  </p:stCondLst>
                                  <p:childTnLst>
                                    <p:animClr clrSpc="rgb" dir="cw">
                                      <p:cBhvr override="childStyle">
                                        <p:cTn id="10" dur="1000" fill="hold"/>
                                        <p:tgtEl>
                                          <p:spTgt spid="35"/>
                                        </p:tgtEl>
                                        <p:attrNameLst>
                                          <p:attrName>style.color</p:attrName>
                                        </p:attrNameLst>
                                      </p:cBhvr>
                                      <p:to>
                                        <a:schemeClr val="accent2"/>
                                      </p:to>
                                    </p:animClr>
                                  </p:childTnLst>
                                </p:cTn>
                              </p:par>
                            </p:childTnLst>
                          </p:cTn>
                        </p:par>
                        <p:par>
                          <p:cTn id="11" fill="hold">
                            <p:stCondLst>
                              <p:cond delay="1000"/>
                            </p:stCondLst>
                            <p:childTnLst>
                              <p:par>
                                <p:cTn id="12" presetID="10" presetClass="entr" presetSubtype="0" fill="hold" grpId="1" nodeType="afterEffect">
                                  <p:stCondLst>
                                    <p:cond delay="0"/>
                                  </p:stCondLst>
                                  <p:childTnLst>
                                    <p:set>
                                      <p:cBhvr>
                                        <p:cTn id="13" dur="1" fill="hold">
                                          <p:stCondLst>
                                            <p:cond delay="0"/>
                                          </p:stCondLst>
                                        </p:cTn>
                                        <p:tgtEl>
                                          <p:spTgt spid="36"/>
                                        </p:tgtEl>
                                        <p:attrNameLst>
                                          <p:attrName>style.visibility</p:attrName>
                                        </p:attrNameLst>
                                      </p:cBhvr>
                                      <p:to>
                                        <p:strVal val="visible"/>
                                      </p:to>
                                    </p:set>
                                    <p:animEffect transition="in" filter="fade">
                                      <p:cBhvr>
                                        <p:cTn id="14" dur="500"/>
                                        <p:tgtEl>
                                          <p:spTgt spid="36"/>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500"/>
                                        <p:tgtEl>
                                          <p:spTgt spid="32"/>
                                        </p:tgtEl>
                                      </p:cBhvr>
                                    </p:animEffect>
                                  </p:childTnLst>
                                </p:cTn>
                              </p:par>
                            </p:childTnLst>
                          </p:cTn>
                        </p:par>
                        <p:par>
                          <p:cTn id="18" fill="hold">
                            <p:stCondLst>
                              <p:cond delay="1500"/>
                            </p:stCondLst>
                            <p:childTnLst>
                              <p:par>
                                <p:cTn id="19" presetID="22" presetClass="entr" presetSubtype="1" fill="hold" nodeType="after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wipe(up)">
                                      <p:cBhvr>
                                        <p:cTn id="21" dur="500"/>
                                        <p:tgtEl>
                                          <p:spTgt spid="33"/>
                                        </p:tgtEl>
                                      </p:cBhvr>
                                    </p:animEffect>
                                  </p:childTnLst>
                                </p:cTn>
                              </p:par>
                            </p:childTnLst>
                          </p:cTn>
                        </p:par>
                        <p:par>
                          <p:cTn id="22" fill="hold">
                            <p:stCondLst>
                              <p:cond delay="2000"/>
                            </p:stCondLst>
                            <p:childTnLst>
                              <p:par>
                                <p:cTn id="23" presetID="41" presetClass="entr" presetSubtype="0" fill="hold" grpId="0"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37"/>
                                        </p:tgtEl>
                                        <p:attrNameLst>
                                          <p:attrName>ppt_y</p:attrName>
                                        </p:attrNameLst>
                                      </p:cBhvr>
                                      <p:tavLst>
                                        <p:tav tm="0">
                                          <p:val>
                                            <p:strVal val="#ppt_y"/>
                                          </p:val>
                                        </p:tav>
                                        <p:tav tm="100000">
                                          <p:val>
                                            <p:strVal val="#ppt_y"/>
                                          </p:val>
                                        </p:tav>
                                      </p:tavLst>
                                    </p:anim>
                                    <p:anim calcmode="lin" valueType="num">
                                      <p:cBhvr>
                                        <p:cTn id="27"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37"/>
                                        </p:tgtEl>
                                      </p:cBhvr>
                                    </p:animEffect>
                                  </p:childTnLst>
                                </p:cTn>
                              </p:par>
                            </p:childTnLst>
                          </p:cTn>
                        </p:par>
                        <p:par>
                          <p:cTn id="30" fill="hold">
                            <p:stCondLst>
                              <p:cond delay="2500"/>
                            </p:stCondLst>
                            <p:childTnLst>
                              <p:par>
                                <p:cTn id="31" presetID="42" presetClass="path" presetSubtype="0" accel="50000" decel="50000" fill="hold" grpId="0" nodeType="afterEffect">
                                  <p:stCondLst>
                                    <p:cond delay="0"/>
                                  </p:stCondLst>
                                  <p:childTnLst>
                                    <p:animMotion origin="layout" path="M -3.88889E-6 3.33333E-6 L -3.88889E-6 0.2125 " pathEditMode="relative" rAng="0" ptsTypes="AA">
                                      <p:cBhvr>
                                        <p:cTn id="32" dur="1000" fill="hold"/>
                                        <p:tgtEl>
                                          <p:spTgt spid="36"/>
                                        </p:tgtEl>
                                        <p:attrNameLst>
                                          <p:attrName>ppt_x</p:attrName>
                                          <p:attrName>ppt_y</p:attrName>
                                        </p:attrNameLst>
                                      </p:cBhvr>
                                      <p:rCtr x="0" y="10611"/>
                                    </p:animMotion>
                                  </p:childTnLst>
                                </p:cTn>
                              </p:par>
                            </p:childTnLst>
                          </p:cTn>
                        </p:par>
                        <p:par>
                          <p:cTn id="33" fill="hold">
                            <p:stCondLst>
                              <p:cond delay="3500"/>
                            </p:stCondLst>
                            <p:childTnLst>
                              <p:par>
                                <p:cTn id="34" presetID="41" presetClass="entr" presetSubtype="0" fill="hold" grpId="0" nodeType="afterEffect">
                                  <p:stCondLst>
                                    <p:cond delay="0"/>
                                  </p:stCondLst>
                                  <p:childTnLst>
                                    <p:set>
                                      <p:cBhvr>
                                        <p:cTn id="35" dur="1" fill="hold">
                                          <p:stCondLst>
                                            <p:cond delay="0"/>
                                          </p:stCondLst>
                                        </p:cTn>
                                        <p:tgtEl>
                                          <p:spTgt spid="38"/>
                                        </p:tgtEl>
                                        <p:attrNameLst>
                                          <p:attrName>style.visibility</p:attrName>
                                        </p:attrNameLst>
                                      </p:cBhvr>
                                      <p:to>
                                        <p:strVal val="visible"/>
                                      </p:to>
                                    </p:set>
                                    <p:anim calcmode="lin" valueType="num">
                                      <p:cBhvr>
                                        <p:cTn id="36"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38"/>
                                        </p:tgtEl>
                                        <p:attrNameLst>
                                          <p:attrName>ppt_y</p:attrName>
                                        </p:attrNameLst>
                                      </p:cBhvr>
                                      <p:tavLst>
                                        <p:tav tm="0">
                                          <p:val>
                                            <p:strVal val="#ppt_y"/>
                                          </p:val>
                                        </p:tav>
                                        <p:tav tm="100000">
                                          <p:val>
                                            <p:strVal val="#ppt_y"/>
                                          </p:val>
                                        </p:tav>
                                      </p:tavLst>
                                    </p:anim>
                                    <p:anim calcmode="lin" valueType="num">
                                      <p:cBhvr>
                                        <p:cTn id="38"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38"/>
                                        </p:tgtEl>
                                      </p:cBhvr>
                                    </p:animEffect>
                                  </p:childTnLst>
                                </p:cTn>
                              </p:par>
                            </p:childTnLst>
                          </p:cTn>
                        </p:par>
                        <p:par>
                          <p:cTn id="41" fill="hold">
                            <p:stCondLst>
                              <p:cond delay="4000"/>
                            </p:stCondLst>
                            <p:childTnLst>
                              <p:par>
                                <p:cTn id="42" presetID="1" presetClass="entr" presetSubtype="0" fill="hold" grpId="1" nodeType="afterEffect">
                                  <p:stCondLst>
                                    <p:cond delay="0"/>
                                  </p:stCondLst>
                                  <p:childTnLst>
                                    <p:set>
                                      <p:cBhvr>
                                        <p:cTn id="43" dur="1" fill="hold">
                                          <p:stCondLst>
                                            <p:cond delay="0"/>
                                          </p:stCondLst>
                                        </p:cTn>
                                        <p:tgtEl>
                                          <p:spTgt spid="60"/>
                                        </p:tgtEl>
                                        <p:attrNameLst>
                                          <p:attrName>style.visibility</p:attrName>
                                        </p:attrNameLst>
                                      </p:cBhvr>
                                      <p:to>
                                        <p:strVal val="visible"/>
                                      </p:to>
                                    </p:set>
                                  </p:childTnLst>
                                </p:cTn>
                              </p:par>
                            </p:childTnLst>
                          </p:cTn>
                        </p:par>
                        <p:par>
                          <p:cTn id="44" fill="hold">
                            <p:stCondLst>
                              <p:cond delay="4000"/>
                            </p:stCondLst>
                            <p:childTnLst>
                              <p:par>
                                <p:cTn id="45" presetID="42" presetClass="path" presetSubtype="0" accel="50000" decel="50000" fill="hold" grpId="0" nodeType="afterEffect">
                                  <p:stCondLst>
                                    <p:cond delay="0"/>
                                  </p:stCondLst>
                                  <p:childTnLst>
                                    <p:animMotion origin="layout" path="M -3.88889E-6 -0.00055 L -3.88889E-6 0.19361 " pathEditMode="relative" rAng="0" ptsTypes="AA">
                                      <p:cBhvr>
                                        <p:cTn id="46" dur="1000" fill="hold"/>
                                        <p:tgtEl>
                                          <p:spTgt spid="60"/>
                                        </p:tgtEl>
                                        <p:attrNameLst>
                                          <p:attrName>ppt_x</p:attrName>
                                          <p:attrName>ppt_y</p:attrName>
                                        </p:attrNameLst>
                                      </p:cBhvr>
                                      <p:rCtr x="0" y="9694"/>
                                    </p:animMotion>
                                  </p:childTnLst>
                                </p:cTn>
                              </p:par>
                            </p:childTnLst>
                          </p:cTn>
                        </p:par>
                        <p:par>
                          <p:cTn id="47" fill="hold">
                            <p:stCondLst>
                              <p:cond delay="5000"/>
                            </p:stCondLst>
                            <p:childTnLst>
                              <p:par>
                                <p:cTn id="48" presetID="41" presetClass="entr" presetSubtype="0" fill="hold" grpId="0" nodeType="afterEffect">
                                  <p:stCondLst>
                                    <p:cond delay="0"/>
                                  </p:stCondLst>
                                  <p:childTnLst>
                                    <p:set>
                                      <p:cBhvr>
                                        <p:cTn id="49" dur="1" fill="hold">
                                          <p:stCondLst>
                                            <p:cond delay="0"/>
                                          </p:stCondLst>
                                        </p:cTn>
                                        <p:tgtEl>
                                          <p:spTgt spid="61"/>
                                        </p:tgtEl>
                                        <p:attrNameLst>
                                          <p:attrName>style.visibility</p:attrName>
                                        </p:attrNameLst>
                                      </p:cBhvr>
                                      <p:to>
                                        <p:strVal val="visible"/>
                                      </p:to>
                                    </p:set>
                                    <p:anim calcmode="lin" valueType="num">
                                      <p:cBhvr>
                                        <p:cTn id="50" dur="500" fill="hold"/>
                                        <p:tgtEl>
                                          <p:spTgt spid="61"/>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61"/>
                                        </p:tgtEl>
                                        <p:attrNameLst>
                                          <p:attrName>ppt_y</p:attrName>
                                        </p:attrNameLst>
                                      </p:cBhvr>
                                      <p:tavLst>
                                        <p:tav tm="0">
                                          <p:val>
                                            <p:strVal val="#ppt_y"/>
                                          </p:val>
                                        </p:tav>
                                        <p:tav tm="100000">
                                          <p:val>
                                            <p:strVal val="#ppt_y"/>
                                          </p:val>
                                        </p:tav>
                                      </p:tavLst>
                                    </p:anim>
                                    <p:anim calcmode="lin" valueType="num">
                                      <p:cBhvr>
                                        <p:cTn id="52" dur="500" fill="hold"/>
                                        <p:tgtEl>
                                          <p:spTgt spid="61"/>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61"/>
                                        </p:tgtEl>
                                        <p:attrNameLst>
                                          <p:attrName>ppt_w</p:attrName>
                                        </p:attrNameLst>
                                      </p:cBhvr>
                                      <p:tavLst>
                                        <p:tav tm="0">
                                          <p:val>
                                            <p:strVal val="#ppt_w/10"/>
                                          </p:val>
                                        </p:tav>
                                        <p:tav tm="50000">
                                          <p:val>
                                            <p:strVal val="#ppt_w+.01"/>
                                          </p:val>
                                        </p:tav>
                                        <p:tav tm="100000">
                                          <p:val>
                                            <p:strVal val="#ppt_w"/>
                                          </p:val>
                                        </p:tav>
                                      </p:tavLst>
                                    </p:anim>
                                    <p:animEffect transition="in" filter="fade">
                                      <p:cBhvr>
                                        <p:cTn id="54" dur="500" tmFilter="0,0; .5, 1; 1, 1"/>
                                        <p:tgtEl>
                                          <p:spTgt spid="61"/>
                                        </p:tgtEl>
                                      </p:cBhvr>
                                    </p:animEffect>
                                  </p:childTnLst>
                                </p:cTn>
                              </p:par>
                            </p:childTnLst>
                          </p:cTn>
                        </p:par>
                        <p:par>
                          <p:cTn id="55" fill="hold">
                            <p:stCondLst>
                              <p:cond delay="5500"/>
                            </p:stCondLst>
                            <p:childTnLst>
                              <p:par>
                                <p:cTn id="56" presetID="1" presetClass="entr" presetSubtype="0" fill="hold" grpId="1" nodeType="afterEffect">
                                  <p:stCondLst>
                                    <p:cond delay="0"/>
                                  </p:stCondLst>
                                  <p:childTnLst>
                                    <p:set>
                                      <p:cBhvr>
                                        <p:cTn id="57" dur="1" fill="hold">
                                          <p:stCondLst>
                                            <p:cond delay="0"/>
                                          </p:stCondLst>
                                        </p:cTn>
                                        <p:tgtEl>
                                          <p:spTgt spid="64"/>
                                        </p:tgtEl>
                                        <p:attrNameLst>
                                          <p:attrName>style.visibility</p:attrName>
                                        </p:attrNameLst>
                                      </p:cBhvr>
                                      <p:to>
                                        <p:strVal val="visible"/>
                                      </p:to>
                                    </p:set>
                                  </p:childTnLst>
                                </p:cTn>
                              </p:par>
                              <p:par>
                                <p:cTn id="58" presetID="42" presetClass="path" presetSubtype="0" accel="50000" decel="50000" fill="hold" grpId="0" nodeType="withEffect">
                                  <p:stCondLst>
                                    <p:cond delay="0"/>
                                  </p:stCondLst>
                                  <p:childTnLst>
                                    <p:animMotion origin="layout" path="M -3.88889E-6 -3.33333E-6 L -3.88889E-6 0.1775 " pathEditMode="relative" rAng="0" ptsTypes="AA">
                                      <p:cBhvr>
                                        <p:cTn id="59" dur="1000" fill="hold"/>
                                        <p:tgtEl>
                                          <p:spTgt spid="64"/>
                                        </p:tgtEl>
                                        <p:attrNameLst>
                                          <p:attrName>ppt_x</p:attrName>
                                          <p:attrName>ppt_y</p:attrName>
                                        </p:attrNameLst>
                                      </p:cBhvr>
                                      <p:rCtr x="0" y="8861"/>
                                    </p:animMotion>
                                  </p:childTnLst>
                                </p:cTn>
                              </p:par>
                            </p:childTnLst>
                          </p:cTn>
                        </p:par>
                        <p:par>
                          <p:cTn id="60" fill="hold">
                            <p:stCondLst>
                              <p:cond delay="6500"/>
                            </p:stCondLst>
                            <p:childTnLst>
                              <p:par>
                                <p:cTn id="61" presetID="41" presetClass="entr" presetSubtype="0" fill="hold" grpId="0" nodeType="afterEffect">
                                  <p:stCondLst>
                                    <p:cond delay="0"/>
                                  </p:stCondLst>
                                  <p:childTnLst>
                                    <p:set>
                                      <p:cBhvr>
                                        <p:cTn id="62" dur="1" fill="hold">
                                          <p:stCondLst>
                                            <p:cond delay="0"/>
                                          </p:stCondLst>
                                        </p:cTn>
                                        <p:tgtEl>
                                          <p:spTgt spid="63"/>
                                        </p:tgtEl>
                                        <p:attrNameLst>
                                          <p:attrName>style.visibility</p:attrName>
                                        </p:attrNameLst>
                                      </p:cBhvr>
                                      <p:to>
                                        <p:strVal val="visible"/>
                                      </p:to>
                                    </p:set>
                                    <p:anim calcmode="lin" valueType="num">
                                      <p:cBhvr>
                                        <p:cTn id="63" dur="500" fill="hold"/>
                                        <p:tgtEl>
                                          <p:spTgt spid="63"/>
                                        </p:tgtEl>
                                        <p:attrNameLst>
                                          <p:attrName>ppt_x</p:attrName>
                                        </p:attrNameLst>
                                      </p:cBhvr>
                                      <p:tavLst>
                                        <p:tav tm="0">
                                          <p:val>
                                            <p:strVal val="#ppt_x"/>
                                          </p:val>
                                        </p:tav>
                                        <p:tav tm="50000">
                                          <p:val>
                                            <p:strVal val="#ppt_x+.1"/>
                                          </p:val>
                                        </p:tav>
                                        <p:tav tm="100000">
                                          <p:val>
                                            <p:strVal val="#ppt_x"/>
                                          </p:val>
                                        </p:tav>
                                      </p:tavLst>
                                    </p:anim>
                                    <p:anim calcmode="lin" valueType="num">
                                      <p:cBhvr>
                                        <p:cTn id="64" dur="500" fill="hold"/>
                                        <p:tgtEl>
                                          <p:spTgt spid="63"/>
                                        </p:tgtEl>
                                        <p:attrNameLst>
                                          <p:attrName>ppt_y</p:attrName>
                                        </p:attrNameLst>
                                      </p:cBhvr>
                                      <p:tavLst>
                                        <p:tav tm="0">
                                          <p:val>
                                            <p:strVal val="#ppt_y"/>
                                          </p:val>
                                        </p:tav>
                                        <p:tav tm="100000">
                                          <p:val>
                                            <p:strVal val="#ppt_y"/>
                                          </p:val>
                                        </p:tav>
                                      </p:tavLst>
                                    </p:anim>
                                    <p:anim calcmode="lin" valueType="num">
                                      <p:cBhvr>
                                        <p:cTn id="65" dur="500" fill="hold"/>
                                        <p:tgtEl>
                                          <p:spTgt spid="63"/>
                                        </p:tgtEl>
                                        <p:attrNameLst>
                                          <p:attrName>ppt_h</p:attrName>
                                        </p:attrNameLst>
                                      </p:cBhvr>
                                      <p:tavLst>
                                        <p:tav tm="0">
                                          <p:val>
                                            <p:strVal val="#ppt_h/10"/>
                                          </p:val>
                                        </p:tav>
                                        <p:tav tm="50000">
                                          <p:val>
                                            <p:strVal val="#ppt_h+.01"/>
                                          </p:val>
                                        </p:tav>
                                        <p:tav tm="100000">
                                          <p:val>
                                            <p:strVal val="#ppt_h"/>
                                          </p:val>
                                        </p:tav>
                                      </p:tavLst>
                                    </p:anim>
                                    <p:anim calcmode="lin" valueType="num">
                                      <p:cBhvr>
                                        <p:cTn id="66" dur="500" fill="hold"/>
                                        <p:tgtEl>
                                          <p:spTgt spid="63"/>
                                        </p:tgtEl>
                                        <p:attrNameLst>
                                          <p:attrName>ppt_w</p:attrName>
                                        </p:attrNameLst>
                                      </p:cBhvr>
                                      <p:tavLst>
                                        <p:tav tm="0">
                                          <p:val>
                                            <p:strVal val="#ppt_w/10"/>
                                          </p:val>
                                        </p:tav>
                                        <p:tav tm="50000">
                                          <p:val>
                                            <p:strVal val="#ppt_w+.01"/>
                                          </p:val>
                                        </p:tav>
                                        <p:tav tm="100000">
                                          <p:val>
                                            <p:strVal val="#ppt_w"/>
                                          </p:val>
                                        </p:tav>
                                      </p:tavLst>
                                    </p:anim>
                                    <p:animEffect transition="in" filter="fade">
                                      <p:cBhvr>
                                        <p:cTn id="67" dur="500" tmFilter="0,0; .5, 1; 1, 1"/>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0" grpId="0" animBg="1"/>
      <p:bldP spid="32" grpId="0" animBg="1"/>
      <p:bldP spid="36" grpId="0" animBg="1"/>
      <p:bldP spid="36" grpId="1" animBg="1"/>
      <p:bldP spid="37" grpId="0"/>
      <p:bldP spid="38" grpId="0"/>
      <p:bldP spid="60" grpId="0" animBg="1"/>
      <p:bldP spid="60" grpId="1" animBg="1"/>
      <p:bldP spid="61" grpId="0"/>
      <p:bldP spid="63" grpId="0"/>
      <p:bldP spid="64" grpId="0" animBg="1"/>
      <p:bldP spid="64"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31530" y="971212"/>
            <a:ext cx="1535885" cy="720439"/>
            <a:chOff x="323528" y="971210"/>
            <a:chExt cx="1535885" cy="720439"/>
          </a:xfrm>
        </p:grpSpPr>
        <p:sp>
          <p:nvSpPr>
            <p:cNvPr id="16" name="矩形 15"/>
            <p:cNvSpPr/>
            <p:nvPr/>
          </p:nvSpPr>
          <p:spPr>
            <a:xfrm>
              <a:off x="323528" y="1139945"/>
              <a:ext cx="1535885" cy="5517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lumMod val="85000"/>
                      <a:lumOff val="15000"/>
                    </a:schemeClr>
                  </a:solidFill>
                  <a:latin typeface="Arial" pitchFamily="34" charset="0"/>
                  <a:ea typeface="微软雅黑" pitchFamily="34" charset="-122"/>
                  <a:cs typeface="Arial" pitchFamily="34" charset="0"/>
                </a:rPr>
                <a:t>ABOUT ME</a:t>
              </a:r>
              <a:endParaRPr lang="zh-CN" altLang="en-US" sz="1200" dirty="0">
                <a:solidFill>
                  <a:schemeClr val="tx1">
                    <a:lumMod val="85000"/>
                    <a:lumOff val="15000"/>
                  </a:schemeClr>
                </a:solidFill>
                <a:latin typeface="Arial" pitchFamily="34" charset="0"/>
                <a:ea typeface="微软雅黑" pitchFamily="34" charset="-122"/>
                <a:cs typeface="Arial" pitchFamily="34" charset="0"/>
              </a:endParaRPr>
            </a:p>
          </p:txBody>
        </p:sp>
        <p:sp>
          <p:nvSpPr>
            <p:cNvPr id="17" name="矩形 16"/>
            <p:cNvSpPr/>
            <p:nvPr/>
          </p:nvSpPr>
          <p:spPr>
            <a:xfrm>
              <a:off x="588229" y="971210"/>
              <a:ext cx="995885"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tx1">
                      <a:lumMod val="85000"/>
                      <a:lumOff val="15000"/>
                    </a:schemeClr>
                  </a:solidFill>
                  <a:latin typeface="Arial" pitchFamily="34" charset="0"/>
                  <a:ea typeface="微软雅黑" pitchFamily="34" charset="-122"/>
                  <a:cs typeface="Arial" pitchFamily="34" charset="0"/>
                </a:rPr>
                <a:t>关于我</a:t>
              </a:r>
            </a:p>
          </p:txBody>
        </p:sp>
      </p:grpSp>
      <p:sp>
        <p:nvSpPr>
          <p:cNvPr id="42" name="矩形 41"/>
          <p:cNvSpPr/>
          <p:nvPr/>
        </p:nvSpPr>
        <p:spPr>
          <a:xfrm>
            <a:off x="990019" y="1649397"/>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基本信息</a:t>
            </a:r>
          </a:p>
        </p:txBody>
      </p:sp>
      <p:sp>
        <p:nvSpPr>
          <p:cNvPr id="45" name="矩形 44"/>
          <p:cNvSpPr/>
          <p:nvPr/>
        </p:nvSpPr>
        <p:spPr>
          <a:xfrm>
            <a:off x="699301" y="1921006"/>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INFORMATION</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27" name="椭圆 26"/>
          <p:cNvSpPr/>
          <p:nvPr/>
        </p:nvSpPr>
        <p:spPr>
          <a:xfrm>
            <a:off x="781479" y="1131226"/>
            <a:ext cx="143333" cy="133471"/>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cxnSp>
        <p:nvCxnSpPr>
          <p:cNvPr id="28" name="直接连接符 27"/>
          <p:cNvCxnSpPr>
            <a:stCxn id="27" idx="4"/>
          </p:cNvCxnSpPr>
          <p:nvPr/>
        </p:nvCxnSpPr>
        <p:spPr>
          <a:xfrm>
            <a:off x="853144" y="1264697"/>
            <a:ext cx="0" cy="3729669"/>
          </a:xfrm>
          <a:prstGeom prst="line">
            <a:avLst/>
          </a:prstGeom>
          <a:ln>
            <a:solidFill>
              <a:schemeClr val="tx1">
                <a:lumMod val="85000"/>
                <a:lumOff val="1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978321" y="2264132"/>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个人履历</a:t>
            </a:r>
          </a:p>
        </p:txBody>
      </p:sp>
      <p:sp>
        <p:nvSpPr>
          <p:cNvPr id="35" name="矩形 34"/>
          <p:cNvSpPr/>
          <p:nvPr/>
        </p:nvSpPr>
        <p:spPr>
          <a:xfrm>
            <a:off x="687603" y="2535741"/>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RESUME</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40" name="矩形 39"/>
          <p:cNvSpPr/>
          <p:nvPr/>
        </p:nvSpPr>
        <p:spPr>
          <a:xfrm>
            <a:off x="978320" y="3488639"/>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专业技能</a:t>
            </a:r>
          </a:p>
        </p:txBody>
      </p:sp>
      <p:sp>
        <p:nvSpPr>
          <p:cNvPr id="41" name="矩形 40"/>
          <p:cNvSpPr/>
          <p:nvPr/>
        </p:nvSpPr>
        <p:spPr>
          <a:xfrm>
            <a:off x="687603" y="3760249"/>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SKILL</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46" name="矩形 45"/>
          <p:cNvSpPr/>
          <p:nvPr/>
        </p:nvSpPr>
        <p:spPr>
          <a:xfrm>
            <a:off x="982293" y="4117697"/>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语言能力</a:t>
            </a:r>
          </a:p>
        </p:txBody>
      </p:sp>
      <p:sp>
        <p:nvSpPr>
          <p:cNvPr id="47" name="矩形 46"/>
          <p:cNvSpPr/>
          <p:nvPr/>
        </p:nvSpPr>
        <p:spPr>
          <a:xfrm>
            <a:off x="691575" y="4389307"/>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LANGUAGE</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58" name="矩形 57"/>
          <p:cNvSpPr/>
          <p:nvPr/>
        </p:nvSpPr>
        <p:spPr>
          <a:xfrm>
            <a:off x="980681" y="4722755"/>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荣誉奖项</a:t>
            </a:r>
          </a:p>
        </p:txBody>
      </p:sp>
      <p:sp>
        <p:nvSpPr>
          <p:cNvPr id="59" name="矩形 58"/>
          <p:cNvSpPr/>
          <p:nvPr/>
        </p:nvSpPr>
        <p:spPr>
          <a:xfrm>
            <a:off x="689963" y="4994366"/>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HONOR AWARD</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66" name="矩形 65"/>
          <p:cNvSpPr/>
          <p:nvPr/>
        </p:nvSpPr>
        <p:spPr>
          <a:xfrm>
            <a:off x="978321" y="2872852"/>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项目经验</a:t>
            </a:r>
          </a:p>
        </p:txBody>
      </p:sp>
      <p:sp>
        <p:nvSpPr>
          <p:cNvPr id="67" name="矩形 66"/>
          <p:cNvSpPr/>
          <p:nvPr/>
        </p:nvSpPr>
        <p:spPr>
          <a:xfrm>
            <a:off x="687603" y="3144463"/>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EXPERIENCE</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31" name="椭圆 30"/>
          <p:cNvSpPr/>
          <p:nvPr/>
        </p:nvSpPr>
        <p:spPr>
          <a:xfrm>
            <a:off x="781478" y="2463140"/>
            <a:ext cx="143333" cy="133471"/>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cxnSp>
        <p:nvCxnSpPr>
          <p:cNvPr id="5" name="直接连接符 4"/>
          <p:cNvCxnSpPr/>
          <p:nvPr/>
        </p:nvCxnSpPr>
        <p:spPr>
          <a:xfrm flipV="1">
            <a:off x="2703737" y="13031"/>
            <a:ext cx="6948264" cy="5701971"/>
          </a:xfrm>
          <a:prstGeom prst="line">
            <a:avLst/>
          </a:prstGeom>
          <a:ln>
            <a:solidFill>
              <a:schemeClr val="tx1">
                <a:lumMod val="85000"/>
                <a:lumOff val="15000"/>
              </a:schemeClr>
            </a:solidFill>
            <a:prstDash val="dash"/>
          </a:ln>
        </p:spPr>
        <p:style>
          <a:lnRef idx="1">
            <a:schemeClr val="accent1"/>
          </a:lnRef>
          <a:fillRef idx="0">
            <a:schemeClr val="accent1"/>
          </a:fillRef>
          <a:effectRef idx="0">
            <a:schemeClr val="accent1"/>
          </a:effectRef>
          <a:fontRef idx="minor">
            <a:schemeClr val="tx1"/>
          </a:fontRef>
        </p:style>
      </p:cxnSp>
      <p:sp>
        <p:nvSpPr>
          <p:cNvPr id="39" name="椭圆 38"/>
          <p:cNvSpPr/>
          <p:nvPr/>
        </p:nvSpPr>
        <p:spPr>
          <a:xfrm>
            <a:off x="4874340" y="3792885"/>
            <a:ext cx="143333" cy="133471"/>
          </a:xfrm>
          <a:prstGeom prst="ellipse">
            <a:avLst/>
          </a:prstGeom>
          <a:solidFill>
            <a:srgbClr val="C00000">
              <a:alpha val="57000"/>
            </a:srgb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44" name="椭圆 43"/>
          <p:cNvSpPr/>
          <p:nvPr/>
        </p:nvSpPr>
        <p:spPr>
          <a:xfrm>
            <a:off x="6251922" y="2673860"/>
            <a:ext cx="143333" cy="133471"/>
          </a:xfrm>
          <a:prstGeom prst="ellipse">
            <a:avLst/>
          </a:prstGeom>
          <a:solidFill>
            <a:srgbClr val="C00000">
              <a:alpha val="57000"/>
            </a:srgb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48" name="椭圆 47"/>
          <p:cNvSpPr/>
          <p:nvPr/>
        </p:nvSpPr>
        <p:spPr>
          <a:xfrm>
            <a:off x="7547085" y="1598520"/>
            <a:ext cx="143333" cy="133471"/>
          </a:xfrm>
          <a:prstGeom prst="ellipse">
            <a:avLst/>
          </a:prstGeom>
          <a:solidFill>
            <a:srgbClr val="C00000">
              <a:alpha val="57000"/>
            </a:srgb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49" name="Content Placeholder 2"/>
          <p:cNvSpPr txBox="1">
            <a:spLocks/>
          </p:cNvSpPr>
          <p:nvPr/>
        </p:nvSpPr>
        <p:spPr>
          <a:xfrm>
            <a:off x="5017672" y="4005723"/>
            <a:ext cx="1128680" cy="47679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rPr>
              <a:t>2013-2014</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年</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pPr marL="0" indent="0">
              <a:buNone/>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熊猫设计院</a:t>
            </a:r>
            <a:endParaRPr lang="id-ID"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0" name="Content Placeholder 2"/>
          <p:cNvSpPr txBox="1">
            <a:spLocks/>
          </p:cNvSpPr>
          <p:nvPr/>
        </p:nvSpPr>
        <p:spPr>
          <a:xfrm>
            <a:off x="3584381" y="2955044"/>
            <a:ext cx="2057147" cy="78304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50" dirty="0">
                <a:solidFill>
                  <a:schemeClr val="tx1">
                    <a:lumMod val="85000"/>
                    <a:lumOff val="15000"/>
                  </a:schemeClr>
                </a:solidFill>
                <a:latin typeface="微软雅黑" panose="020B0503020204020204" pitchFamily="34" charset="-122"/>
                <a:ea typeface="微软雅黑" panose="020B0503020204020204" pitchFamily="34" charset="-122"/>
              </a:rPr>
              <a:t>参与上海熊猫地块规划设计，在内部主要职能是协调与现场的</a:t>
            </a:r>
            <a:endParaRPr lang="en-US" altLang="zh-CN" sz="1050" dirty="0">
              <a:solidFill>
                <a:schemeClr val="tx1">
                  <a:lumMod val="85000"/>
                  <a:lumOff val="15000"/>
                </a:schemeClr>
              </a:solidFill>
              <a:latin typeface="微软雅黑" panose="020B0503020204020204" pitchFamily="34" charset="-122"/>
              <a:ea typeface="微软雅黑" panose="020B0503020204020204" pitchFamily="34" charset="-122"/>
            </a:endParaRPr>
          </a:p>
          <a:p>
            <a:pPr marL="0" indent="0">
              <a:buNone/>
            </a:pPr>
            <a:r>
              <a:rPr lang="zh-CN" altLang="en-US" sz="1050" dirty="0">
                <a:solidFill>
                  <a:schemeClr val="tx1">
                    <a:lumMod val="85000"/>
                    <a:lumOff val="15000"/>
                  </a:schemeClr>
                </a:solidFill>
                <a:latin typeface="微软雅黑" panose="020B0503020204020204" pitchFamily="34" charset="-122"/>
                <a:ea typeface="微软雅黑" panose="020B0503020204020204" pitchFamily="34" charset="-122"/>
              </a:rPr>
              <a:t>跟进。这里在写上您对您项</a:t>
            </a:r>
            <a:endParaRPr lang="en-US" altLang="zh-CN" sz="1050" dirty="0">
              <a:solidFill>
                <a:schemeClr val="tx1">
                  <a:lumMod val="85000"/>
                  <a:lumOff val="15000"/>
                </a:schemeClr>
              </a:solidFill>
              <a:latin typeface="微软雅黑" panose="020B0503020204020204" pitchFamily="34" charset="-122"/>
              <a:ea typeface="微软雅黑" panose="020B0503020204020204" pitchFamily="34" charset="-122"/>
            </a:endParaRPr>
          </a:p>
          <a:p>
            <a:pPr marL="0" indent="0">
              <a:buNone/>
            </a:pPr>
            <a:r>
              <a:rPr lang="zh-CN" altLang="en-US" sz="1050" dirty="0">
                <a:solidFill>
                  <a:schemeClr val="tx1">
                    <a:lumMod val="85000"/>
                    <a:lumOff val="15000"/>
                  </a:schemeClr>
                </a:solidFill>
                <a:latin typeface="微软雅黑" panose="020B0503020204020204" pitchFamily="34" charset="-122"/>
                <a:ea typeface="微软雅黑" panose="020B0503020204020204" pitchFamily="34" charset="-122"/>
              </a:rPr>
              <a:t>目的介绍等内容</a:t>
            </a:r>
            <a:endParaRPr lang="en-US" sz="105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3" name="Content Placeholder 2"/>
          <p:cNvSpPr txBox="1">
            <a:spLocks/>
          </p:cNvSpPr>
          <p:nvPr/>
        </p:nvSpPr>
        <p:spPr>
          <a:xfrm>
            <a:off x="6418403" y="2857673"/>
            <a:ext cx="1128680" cy="47679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rPr>
              <a:t>2014-2017</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年</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pPr marL="0" indent="0">
              <a:buNone/>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熊猫事务所</a:t>
            </a:r>
            <a:endParaRPr lang="id-ID"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4" name="Content Placeholder 2"/>
          <p:cNvSpPr txBox="1">
            <a:spLocks/>
          </p:cNvSpPr>
          <p:nvPr/>
        </p:nvSpPr>
        <p:spPr>
          <a:xfrm>
            <a:off x="4716731" y="1899199"/>
            <a:ext cx="2266013" cy="78304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50" dirty="0">
                <a:solidFill>
                  <a:schemeClr val="tx1">
                    <a:lumMod val="85000"/>
                    <a:lumOff val="15000"/>
                  </a:schemeClr>
                </a:solidFill>
                <a:latin typeface="微软雅黑" panose="020B0503020204020204" pitchFamily="34" charset="-122"/>
                <a:ea typeface="微软雅黑" panose="020B0503020204020204" pitchFamily="34" charset="-122"/>
              </a:rPr>
              <a:t>参与上海熊猫集团办公总部内部设计，在内部主要职能是方案设计</a:t>
            </a:r>
            <a:endParaRPr lang="en-US" altLang="zh-CN" sz="1050" dirty="0">
              <a:solidFill>
                <a:schemeClr val="tx1">
                  <a:lumMod val="85000"/>
                  <a:lumOff val="15000"/>
                </a:schemeClr>
              </a:solidFill>
              <a:latin typeface="微软雅黑" panose="020B0503020204020204" pitchFamily="34" charset="-122"/>
              <a:ea typeface="微软雅黑" panose="020B0503020204020204" pitchFamily="34" charset="-122"/>
            </a:endParaRPr>
          </a:p>
          <a:p>
            <a:pPr marL="0" indent="0">
              <a:buNone/>
            </a:pPr>
            <a:r>
              <a:rPr lang="zh-CN" altLang="en-US" sz="1050" dirty="0">
                <a:solidFill>
                  <a:schemeClr val="tx1">
                    <a:lumMod val="85000"/>
                    <a:lumOff val="15000"/>
                  </a:schemeClr>
                </a:solidFill>
                <a:latin typeface="微软雅黑" panose="020B0503020204020204" pitchFamily="34" charset="-122"/>
                <a:ea typeface="微软雅黑" panose="020B0503020204020204" pitchFamily="34" charset="-122"/>
              </a:rPr>
              <a:t>以及施工图绘制以及现场协调</a:t>
            </a:r>
            <a:endParaRPr lang="en-US" altLang="zh-CN" sz="105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5" name="Content Placeholder 2"/>
          <p:cNvSpPr txBox="1">
            <a:spLocks/>
          </p:cNvSpPr>
          <p:nvPr/>
        </p:nvSpPr>
        <p:spPr>
          <a:xfrm>
            <a:off x="7794591" y="1770511"/>
            <a:ext cx="1128680" cy="47679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rPr>
              <a:t>2017-2017</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年</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pPr marL="0" indent="0">
              <a:buNone/>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熊猫事务所</a:t>
            </a:r>
            <a:endParaRPr lang="id-ID"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6" name="Content Placeholder 2"/>
          <p:cNvSpPr txBox="1">
            <a:spLocks/>
          </p:cNvSpPr>
          <p:nvPr/>
        </p:nvSpPr>
        <p:spPr>
          <a:xfrm>
            <a:off x="6092919" y="812038"/>
            <a:ext cx="2266013" cy="78304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50" dirty="0">
                <a:solidFill>
                  <a:schemeClr val="tx1">
                    <a:lumMod val="85000"/>
                    <a:lumOff val="15000"/>
                  </a:schemeClr>
                </a:solidFill>
                <a:latin typeface="微软雅黑" panose="020B0503020204020204" pitchFamily="34" charset="-122"/>
                <a:ea typeface="微软雅黑" panose="020B0503020204020204" pitchFamily="34" charset="-122"/>
              </a:rPr>
              <a:t>参与上海熊猫集团员工宿舍大楼设计，在内部主要职能是方案设计</a:t>
            </a:r>
            <a:endParaRPr lang="en-US" altLang="zh-CN" sz="1050" dirty="0">
              <a:solidFill>
                <a:schemeClr val="tx1">
                  <a:lumMod val="85000"/>
                  <a:lumOff val="15000"/>
                </a:schemeClr>
              </a:solidFill>
              <a:latin typeface="微软雅黑" panose="020B0503020204020204" pitchFamily="34" charset="-122"/>
              <a:ea typeface="微软雅黑" panose="020B0503020204020204" pitchFamily="34" charset="-122"/>
            </a:endParaRPr>
          </a:p>
          <a:p>
            <a:pPr marL="0" indent="0">
              <a:buNone/>
            </a:pPr>
            <a:r>
              <a:rPr lang="zh-CN" altLang="en-US" sz="1050" dirty="0">
                <a:solidFill>
                  <a:schemeClr val="tx1">
                    <a:lumMod val="85000"/>
                    <a:lumOff val="15000"/>
                  </a:schemeClr>
                </a:solidFill>
                <a:latin typeface="微软雅黑" panose="020B0503020204020204" pitchFamily="34" charset="-122"/>
                <a:ea typeface="微软雅黑" panose="020B0503020204020204" pitchFamily="34" charset="-122"/>
              </a:rPr>
              <a:t>以及施工图绘制以及现场协调</a:t>
            </a:r>
            <a:endParaRPr lang="en-US" altLang="zh-CN" sz="105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2" name="TextBox 5"/>
          <p:cNvSpPr txBox="1"/>
          <p:nvPr/>
        </p:nvSpPr>
        <p:spPr>
          <a:xfrm>
            <a:off x="-396502" y="234337"/>
            <a:ext cx="4083350" cy="400110"/>
          </a:xfrm>
          <a:prstGeom prst="rect">
            <a:avLst/>
          </a:prstGeom>
          <a:noFill/>
        </p:spPr>
        <p:txBody>
          <a:bodyPr wrap="square" rtlCol="0">
            <a:spAutoFit/>
          </a:bodyPr>
          <a:lstStyle/>
          <a:p>
            <a:pPr algn="ctr"/>
            <a:r>
              <a:rPr lang="en-US" altLang="zh-CN" sz="2000" kern="200" dirty="0">
                <a:solidFill>
                  <a:srgbClr val="C00000"/>
                </a:solidFill>
                <a:latin typeface="Ebrima" panose="02000000000000000000" pitchFamily="2" charset="0"/>
                <a:ea typeface="Ebrima" panose="02000000000000000000" pitchFamily="2" charset="0"/>
                <a:cs typeface="Ebrima" panose="02000000000000000000" pitchFamily="2" charset="0"/>
              </a:rPr>
              <a:t>RESUME</a:t>
            </a:r>
            <a:endParaRPr lang="zh-CN" altLang="en-US" sz="2000" kern="200" dirty="0">
              <a:solidFill>
                <a:srgbClr val="C00000"/>
              </a:solidFill>
              <a:latin typeface="Ebrima" panose="02000000000000000000" pitchFamily="2" charset="0"/>
              <a:ea typeface="微软雅黑" panose="020B0503020204020204" pitchFamily="34" charset="-122"/>
              <a:cs typeface="Ebrima" panose="02000000000000000000" pitchFamily="2" charset="0"/>
            </a:endParaRPr>
          </a:p>
        </p:txBody>
      </p:sp>
    </p:spTree>
    <p:extLst>
      <p:ext uri="{BB962C8B-B14F-4D97-AF65-F5344CB8AC3E}">
        <p14:creationId xmlns:p14="http://schemas.microsoft.com/office/powerpoint/2010/main" val="30100222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grpId="0" nodeType="withEffect">
                                  <p:stCondLst>
                                    <p:cond delay="0"/>
                                  </p:stCondLst>
                                  <p:childTnLst>
                                    <p:animMotion origin="layout" path="M -3.61111E-6 -0.00111 L -3.61111E-6 0.11167 " pathEditMode="relative" rAng="0" ptsTypes="AA">
                                      <p:cBhvr>
                                        <p:cTn id="6" dur="1000" fill="hold"/>
                                        <p:tgtEl>
                                          <p:spTgt spid="31"/>
                                        </p:tgtEl>
                                        <p:attrNameLst>
                                          <p:attrName>ppt_x</p:attrName>
                                          <p:attrName>ppt_y</p:attrName>
                                        </p:attrNameLst>
                                      </p:cBhvr>
                                      <p:rCtr x="0" y="5639"/>
                                    </p:animMotion>
                                  </p:childTnLst>
                                </p:cTn>
                              </p:par>
                              <p:par>
                                <p:cTn id="7" presetID="3" presetClass="emph" presetSubtype="2" fill="hold" grpId="0" nodeType="withEffect">
                                  <p:stCondLst>
                                    <p:cond delay="0"/>
                                  </p:stCondLst>
                                  <p:childTnLst>
                                    <p:animClr clrSpc="rgb" dir="cw">
                                      <p:cBhvr override="childStyle">
                                        <p:cTn id="8" dur="1000" fill="hold"/>
                                        <p:tgtEl>
                                          <p:spTgt spid="66"/>
                                        </p:tgtEl>
                                        <p:attrNameLst>
                                          <p:attrName>style.color</p:attrName>
                                        </p:attrNameLst>
                                      </p:cBhvr>
                                      <p:to>
                                        <a:schemeClr val="accent2"/>
                                      </p:to>
                                    </p:animClr>
                                  </p:childTnLst>
                                </p:cTn>
                              </p:par>
                              <p:par>
                                <p:cTn id="9" presetID="3" presetClass="emph" presetSubtype="2" fill="hold" grpId="0" nodeType="withEffect">
                                  <p:stCondLst>
                                    <p:cond delay="0"/>
                                  </p:stCondLst>
                                  <p:childTnLst>
                                    <p:animClr clrSpc="rgb" dir="cw">
                                      <p:cBhvr override="childStyle">
                                        <p:cTn id="10" dur="1000" fill="hold"/>
                                        <p:tgtEl>
                                          <p:spTgt spid="67"/>
                                        </p:tgtEl>
                                        <p:attrNameLst>
                                          <p:attrName>style.color</p:attrName>
                                        </p:attrNameLst>
                                      </p:cBhvr>
                                      <p:to>
                                        <a:schemeClr val="accent2"/>
                                      </p:to>
                                    </p:animClr>
                                  </p:childTnLst>
                                </p:cTn>
                              </p:par>
                            </p:childTnLst>
                          </p:cTn>
                        </p:par>
                        <p:par>
                          <p:cTn id="11" fill="hold">
                            <p:stCondLst>
                              <p:cond delay="1000"/>
                            </p:stCondLst>
                            <p:childTnLst>
                              <p:par>
                                <p:cTn id="12" presetID="22" presetClass="entr" presetSubtype="4"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down)">
                                      <p:cBhvr>
                                        <p:cTn id="14" dur="500"/>
                                        <p:tgtEl>
                                          <p:spTgt spid="5"/>
                                        </p:tgtEl>
                                      </p:cBhvr>
                                    </p:animEffect>
                                  </p:childTnLst>
                                </p:cTn>
                              </p:par>
                            </p:childTnLst>
                          </p:cTn>
                        </p:par>
                        <p:par>
                          <p:cTn id="15" fill="hold">
                            <p:stCondLst>
                              <p:cond delay="1500"/>
                            </p:stCondLst>
                            <p:childTnLst>
                              <p:par>
                                <p:cTn id="16" presetID="10" presetClass="entr" presetSubtype="0" repeatCount="2000" fill="hold" grpId="0" nodeType="afterEffect">
                                  <p:stCondLst>
                                    <p:cond delay="0"/>
                                  </p:stCondLst>
                                  <p:childTnLst>
                                    <p:set>
                                      <p:cBhvr>
                                        <p:cTn id="17" dur="1" fill="hold">
                                          <p:stCondLst>
                                            <p:cond delay="0"/>
                                          </p:stCondLst>
                                        </p:cTn>
                                        <p:tgtEl>
                                          <p:spTgt spid="39"/>
                                        </p:tgtEl>
                                        <p:attrNameLst>
                                          <p:attrName>style.visibility</p:attrName>
                                        </p:attrNameLst>
                                      </p:cBhvr>
                                      <p:to>
                                        <p:strVal val="visible"/>
                                      </p:to>
                                    </p:set>
                                    <p:animEffect transition="in" filter="fade">
                                      <p:cBhvr>
                                        <p:cTn id="18" dur="500"/>
                                        <p:tgtEl>
                                          <p:spTgt spid="39"/>
                                        </p:tgtEl>
                                      </p:cBhvr>
                                    </p:animEffect>
                                  </p:childTnLst>
                                </p:cTn>
                              </p:par>
                            </p:childTnLst>
                          </p:cTn>
                        </p:par>
                        <p:par>
                          <p:cTn id="19" fill="hold">
                            <p:stCondLst>
                              <p:cond delay="2500"/>
                            </p:stCondLst>
                            <p:childTnLst>
                              <p:par>
                                <p:cTn id="20" presetID="2" presetClass="entr" presetSubtype="1" fill="hold" grpId="0" nodeType="afterEffect">
                                  <p:stCondLst>
                                    <p:cond delay="0"/>
                                  </p:stCondLst>
                                  <p:childTnLst>
                                    <p:set>
                                      <p:cBhvr>
                                        <p:cTn id="21" dur="1" fill="hold">
                                          <p:stCondLst>
                                            <p:cond delay="0"/>
                                          </p:stCondLst>
                                        </p:cTn>
                                        <p:tgtEl>
                                          <p:spTgt spid="50"/>
                                        </p:tgtEl>
                                        <p:attrNameLst>
                                          <p:attrName>style.visibility</p:attrName>
                                        </p:attrNameLst>
                                      </p:cBhvr>
                                      <p:to>
                                        <p:strVal val="visible"/>
                                      </p:to>
                                    </p:set>
                                    <p:anim calcmode="lin" valueType="num">
                                      <p:cBhvr additive="base">
                                        <p:cTn id="22" dur="500" fill="hold"/>
                                        <p:tgtEl>
                                          <p:spTgt spid="50"/>
                                        </p:tgtEl>
                                        <p:attrNameLst>
                                          <p:attrName>ppt_x</p:attrName>
                                        </p:attrNameLst>
                                      </p:cBhvr>
                                      <p:tavLst>
                                        <p:tav tm="0">
                                          <p:val>
                                            <p:strVal val="#ppt_x"/>
                                          </p:val>
                                        </p:tav>
                                        <p:tav tm="100000">
                                          <p:val>
                                            <p:strVal val="#ppt_x"/>
                                          </p:val>
                                        </p:tav>
                                      </p:tavLst>
                                    </p:anim>
                                    <p:anim calcmode="lin" valueType="num">
                                      <p:cBhvr additive="base">
                                        <p:cTn id="23" dur="500" fill="hold"/>
                                        <p:tgtEl>
                                          <p:spTgt spid="50"/>
                                        </p:tgtEl>
                                        <p:attrNameLst>
                                          <p:attrName>ppt_y</p:attrName>
                                        </p:attrNameLst>
                                      </p:cBhvr>
                                      <p:tavLst>
                                        <p:tav tm="0">
                                          <p:val>
                                            <p:strVal val="0-#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 calcmode="lin" valueType="num">
                                      <p:cBhvr additive="base">
                                        <p:cTn id="26" dur="500" fill="hold"/>
                                        <p:tgtEl>
                                          <p:spTgt spid="49"/>
                                        </p:tgtEl>
                                        <p:attrNameLst>
                                          <p:attrName>ppt_x</p:attrName>
                                        </p:attrNameLst>
                                      </p:cBhvr>
                                      <p:tavLst>
                                        <p:tav tm="0">
                                          <p:val>
                                            <p:strVal val="#ppt_x"/>
                                          </p:val>
                                        </p:tav>
                                        <p:tav tm="100000">
                                          <p:val>
                                            <p:strVal val="#ppt_x"/>
                                          </p:val>
                                        </p:tav>
                                      </p:tavLst>
                                    </p:anim>
                                    <p:anim calcmode="lin" valueType="num">
                                      <p:cBhvr additive="base">
                                        <p:cTn id="27" dur="500" fill="hold"/>
                                        <p:tgtEl>
                                          <p:spTgt spid="49"/>
                                        </p:tgtEl>
                                        <p:attrNameLst>
                                          <p:attrName>ppt_y</p:attrName>
                                        </p:attrNameLst>
                                      </p:cBhvr>
                                      <p:tavLst>
                                        <p:tav tm="0">
                                          <p:val>
                                            <p:strVal val="1+#ppt_h/2"/>
                                          </p:val>
                                        </p:tav>
                                        <p:tav tm="100000">
                                          <p:val>
                                            <p:strVal val="#ppt_y"/>
                                          </p:val>
                                        </p:tav>
                                      </p:tavLst>
                                    </p:anim>
                                  </p:childTnLst>
                                </p:cTn>
                              </p:par>
                            </p:childTnLst>
                          </p:cTn>
                        </p:par>
                        <p:par>
                          <p:cTn id="28" fill="hold">
                            <p:stCondLst>
                              <p:cond delay="3000"/>
                            </p:stCondLst>
                            <p:childTnLst>
                              <p:par>
                                <p:cTn id="29" presetID="10" presetClass="entr" presetSubtype="0" repeatCount="2000" fill="hold" grpId="0" nodeType="after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500"/>
                                        <p:tgtEl>
                                          <p:spTgt spid="44"/>
                                        </p:tgtEl>
                                      </p:cBhvr>
                                    </p:animEffect>
                                  </p:childTnLst>
                                </p:cTn>
                              </p:par>
                            </p:childTnLst>
                          </p:cTn>
                        </p:par>
                        <p:par>
                          <p:cTn id="32" fill="hold">
                            <p:stCondLst>
                              <p:cond delay="4000"/>
                            </p:stCondLst>
                            <p:childTnLst>
                              <p:par>
                                <p:cTn id="33" presetID="2" presetClass="entr" presetSubtype="1" fill="hold" grpId="0" nodeType="afterEffect">
                                  <p:stCondLst>
                                    <p:cond delay="0"/>
                                  </p:stCondLst>
                                  <p:childTnLst>
                                    <p:set>
                                      <p:cBhvr>
                                        <p:cTn id="34" dur="1" fill="hold">
                                          <p:stCondLst>
                                            <p:cond delay="0"/>
                                          </p:stCondLst>
                                        </p:cTn>
                                        <p:tgtEl>
                                          <p:spTgt spid="54"/>
                                        </p:tgtEl>
                                        <p:attrNameLst>
                                          <p:attrName>style.visibility</p:attrName>
                                        </p:attrNameLst>
                                      </p:cBhvr>
                                      <p:to>
                                        <p:strVal val="visible"/>
                                      </p:to>
                                    </p:set>
                                    <p:anim calcmode="lin" valueType="num">
                                      <p:cBhvr additive="base">
                                        <p:cTn id="35" dur="500" fill="hold"/>
                                        <p:tgtEl>
                                          <p:spTgt spid="54"/>
                                        </p:tgtEl>
                                        <p:attrNameLst>
                                          <p:attrName>ppt_x</p:attrName>
                                        </p:attrNameLst>
                                      </p:cBhvr>
                                      <p:tavLst>
                                        <p:tav tm="0">
                                          <p:val>
                                            <p:strVal val="#ppt_x"/>
                                          </p:val>
                                        </p:tav>
                                        <p:tav tm="100000">
                                          <p:val>
                                            <p:strVal val="#ppt_x"/>
                                          </p:val>
                                        </p:tav>
                                      </p:tavLst>
                                    </p:anim>
                                    <p:anim calcmode="lin" valueType="num">
                                      <p:cBhvr additive="base">
                                        <p:cTn id="36" dur="500" fill="hold"/>
                                        <p:tgtEl>
                                          <p:spTgt spid="54"/>
                                        </p:tgtEl>
                                        <p:attrNameLst>
                                          <p:attrName>ppt_y</p:attrName>
                                        </p:attrNameLst>
                                      </p:cBhvr>
                                      <p:tavLst>
                                        <p:tav tm="0">
                                          <p:val>
                                            <p:strVal val="0-#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3"/>
                                        </p:tgtEl>
                                        <p:attrNameLst>
                                          <p:attrName>style.visibility</p:attrName>
                                        </p:attrNameLst>
                                      </p:cBhvr>
                                      <p:to>
                                        <p:strVal val="visible"/>
                                      </p:to>
                                    </p:set>
                                    <p:anim calcmode="lin" valueType="num">
                                      <p:cBhvr additive="base">
                                        <p:cTn id="39" dur="500" fill="hold"/>
                                        <p:tgtEl>
                                          <p:spTgt spid="53"/>
                                        </p:tgtEl>
                                        <p:attrNameLst>
                                          <p:attrName>ppt_x</p:attrName>
                                        </p:attrNameLst>
                                      </p:cBhvr>
                                      <p:tavLst>
                                        <p:tav tm="0">
                                          <p:val>
                                            <p:strVal val="#ppt_x"/>
                                          </p:val>
                                        </p:tav>
                                        <p:tav tm="100000">
                                          <p:val>
                                            <p:strVal val="#ppt_x"/>
                                          </p:val>
                                        </p:tav>
                                      </p:tavLst>
                                    </p:anim>
                                    <p:anim calcmode="lin" valueType="num">
                                      <p:cBhvr additive="base">
                                        <p:cTn id="40" dur="500" fill="hold"/>
                                        <p:tgtEl>
                                          <p:spTgt spid="53"/>
                                        </p:tgtEl>
                                        <p:attrNameLst>
                                          <p:attrName>ppt_y</p:attrName>
                                        </p:attrNameLst>
                                      </p:cBhvr>
                                      <p:tavLst>
                                        <p:tav tm="0">
                                          <p:val>
                                            <p:strVal val="1+#ppt_h/2"/>
                                          </p:val>
                                        </p:tav>
                                        <p:tav tm="100000">
                                          <p:val>
                                            <p:strVal val="#ppt_y"/>
                                          </p:val>
                                        </p:tav>
                                      </p:tavLst>
                                    </p:anim>
                                  </p:childTnLst>
                                </p:cTn>
                              </p:par>
                              <p:par>
                                <p:cTn id="41" presetID="10" presetClass="entr" presetSubtype="0" repeatCount="2000" fill="hold" grpId="0" nodeType="with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fade">
                                      <p:cBhvr>
                                        <p:cTn id="43" dur="500"/>
                                        <p:tgtEl>
                                          <p:spTgt spid="48"/>
                                        </p:tgtEl>
                                      </p:cBhvr>
                                    </p:animEffect>
                                  </p:childTnLst>
                                </p:cTn>
                              </p:par>
                            </p:childTnLst>
                          </p:cTn>
                        </p:par>
                        <p:par>
                          <p:cTn id="44" fill="hold">
                            <p:stCondLst>
                              <p:cond delay="5000"/>
                            </p:stCondLst>
                            <p:childTnLst>
                              <p:par>
                                <p:cTn id="45" presetID="2" presetClass="entr" presetSubtype="1" fill="hold" grpId="0" nodeType="afterEffect">
                                  <p:stCondLst>
                                    <p:cond delay="0"/>
                                  </p:stCondLst>
                                  <p:childTnLst>
                                    <p:set>
                                      <p:cBhvr>
                                        <p:cTn id="46" dur="1" fill="hold">
                                          <p:stCondLst>
                                            <p:cond delay="0"/>
                                          </p:stCondLst>
                                        </p:cTn>
                                        <p:tgtEl>
                                          <p:spTgt spid="56"/>
                                        </p:tgtEl>
                                        <p:attrNameLst>
                                          <p:attrName>style.visibility</p:attrName>
                                        </p:attrNameLst>
                                      </p:cBhvr>
                                      <p:to>
                                        <p:strVal val="visible"/>
                                      </p:to>
                                    </p:set>
                                    <p:anim calcmode="lin" valueType="num">
                                      <p:cBhvr additive="base">
                                        <p:cTn id="47" dur="500" fill="hold"/>
                                        <p:tgtEl>
                                          <p:spTgt spid="56"/>
                                        </p:tgtEl>
                                        <p:attrNameLst>
                                          <p:attrName>ppt_x</p:attrName>
                                        </p:attrNameLst>
                                      </p:cBhvr>
                                      <p:tavLst>
                                        <p:tav tm="0">
                                          <p:val>
                                            <p:strVal val="#ppt_x"/>
                                          </p:val>
                                        </p:tav>
                                        <p:tav tm="100000">
                                          <p:val>
                                            <p:strVal val="#ppt_x"/>
                                          </p:val>
                                        </p:tav>
                                      </p:tavLst>
                                    </p:anim>
                                    <p:anim calcmode="lin" valueType="num">
                                      <p:cBhvr additive="base">
                                        <p:cTn id="48" dur="500" fill="hold"/>
                                        <p:tgtEl>
                                          <p:spTgt spid="56"/>
                                        </p:tgtEl>
                                        <p:attrNameLst>
                                          <p:attrName>ppt_y</p:attrName>
                                        </p:attrNameLst>
                                      </p:cBhvr>
                                      <p:tavLst>
                                        <p:tav tm="0">
                                          <p:val>
                                            <p:strVal val="0-#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55"/>
                                        </p:tgtEl>
                                        <p:attrNameLst>
                                          <p:attrName>style.visibility</p:attrName>
                                        </p:attrNameLst>
                                      </p:cBhvr>
                                      <p:to>
                                        <p:strVal val="visible"/>
                                      </p:to>
                                    </p:set>
                                    <p:anim calcmode="lin" valueType="num">
                                      <p:cBhvr additive="base">
                                        <p:cTn id="51" dur="500" fill="hold"/>
                                        <p:tgtEl>
                                          <p:spTgt spid="55"/>
                                        </p:tgtEl>
                                        <p:attrNameLst>
                                          <p:attrName>ppt_x</p:attrName>
                                        </p:attrNameLst>
                                      </p:cBhvr>
                                      <p:tavLst>
                                        <p:tav tm="0">
                                          <p:val>
                                            <p:strVal val="#ppt_x"/>
                                          </p:val>
                                        </p:tav>
                                        <p:tav tm="100000">
                                          <p:val>
                                            <p:strVal val="#ppt_x"/>
                                          </p:val>
                                        </p:tav>
                                      </p:tavLst>
                                    </p:anim>
                                    <p:anim calcmode="lin" valueType="num">
                                      <p:cBhvr additive="base">
                                        <p:cTn id="52"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31" grpId="0" animBg="1"/>
      <p:bldP spid="39" grpId="0" animBg="1"/>
      <p:bldP spid="44" grpId="0" animBg="1"/>
      <p:bldP spid="48" grpId="0" animBg="1"/>
      <p:bldP spid="49" grpId="0"/>
      <p:bldP spid="50" grpId="0"/>
      <p:bldP spid="53" grpId="0"/>
      <p:bldP spid="54" grpId="0"/>
      <p:bldP spid="55" grpId="0"/>
      <p:bldP spid="5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31530" y="971212"/>
            <a:ext cx="1535885" cy="720439"/>
            <a:chOff x="323528" y="971210"/>
            <a:chExt cx="1535885" cy="720439"/>
          </a:xfrm>
        </p:grpSpPr>
        <p:sp>
          <p:nvSpPr>
            <p:cNvPr id="16" name="矩形 15"/>
            <p:cNvSpPr/>
            <p:nvPr/>
          </p:nvSpPr>
          <p:spPr>
            <a:xfrm>
              <a:off x="323528" y="1139945"/>
              <a:ext cx="1535885" cy="5517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lumMod val="85000"/>
                      <a:lumOff val="15000"/>
                    </a:schemeClr>
                  </a:solidFill>
                  <a:latin typeface="Arial" pitchFamily="34" charset="0"/>
                  <a:ea typeface="微软雅黑" pitchFamily="34" charset="-122"/>
                  <a:cs typeface="Arial" pitchFamily="34" charset="0"/>
                </a:rPr>
                <a:t>ABOUT ME</a:t>
              </a:r>
              <a:endParaRPr lang="zh-CN" altLang="en-US" sz="1200" dirty="0">
                <a:solidFill>
                  <a:schemeClr val="tx1">
                    <a:lumMod val="85000"/>
                    <a:lumOff val="15000"/>
                  </a:schemeClr>
                </a:solidFill>
                <a:latin typeface="Arial" pitchFamily="34" charset="0"/>
                <a:ea typeface="微软雅黑" pitchFamily="34" charset="-122"/>
                <a:cs typeface="Arial" pitchFamily="34" charset="0"/>
              </a:endParaRPr>
            </a:p>
          </p:txBody>
        </p:sp>
        <p:sp>
          <p:nvSpPr>
            <p:cNvPr id="17" name="矩形 16"/>
            <p:cNvSpPr/>
            <p:nvPr/>
          </p:nvSpPr>
          <p:spPr>
            <a:xfrm>
              <a:off x="588229" y="971210"/>
              <a:ext cx="995885"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tx1">
                      <a:lumMod val="85000"/>
                      <a:lumOff val="15000"/>
                    </a:schemeClr>
                  </a:solidFill>
                  <a:latin typeface="Arial" pitchFamily="34" charset="0"/>
                  <a:ea typeface="微软雅黑" pitchFamily="34" charset="-122"/>
                  <a:cs typeface="Arial" pitchFamily="34" charset="0"/>
                </a:rPr>
                <a:t>关于我</a:t>
              </a:r>
            </a:p>
          </p:txBody>
        </p:sp>
      </p:grpSp>
      <p:sp>
        <p:nvSpPr>
          <p:cNvPr id="42" name="矩形 41"/>
          <p:cNvSpPr/>
          <p:nvPr/>
        </p:nvSpPr>
        <p:spPr>
          <a:xfrm>
            <a:off x="990019" y="1649397"/>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基本信息</a:t>
            </a:r>
          </a:p>
        </p:txBody>
      </p:sp>
      <p:sp>
        <p:nvSpPr>
          <p:cNvPr id="45" name="矩形 44"/>
          <p:cNvSpPr/>
          <p:nvPr/>
        </p:nvSpPr>
        <p:spPr>
          <a:xfrm>
            <a:off x="699301" y="1921006"/>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INFORMATION</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27" name="椭圆 26"/>
          <p:cNvSpPr/>
          <p:nvPr/>
        </p:nvSpPr>
        <p:spPr>
          <a:xfrm>
            <a:off x="781479" y="1131226"/>
            <a:ext cx="143333" cy="133471"/>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cxnSp>
        <p:nvCxnSpPr>
          <p:cNvPr id="28" name="直接连接符 27"/>
          <p:cNvCxnSpPr>
            <a:stCxn id="27" idx="4"/>
          </p:cNvCxnSpPr>
          <p:nvPr/>
        </p:nvCxnSpPr>
        <p:spPr>
          <a:xfrm>
            <a:off x="853144" y="1264697"/>
            <a:ext cx="0" cy="3729669"/>
          </a:xfrm>
          <a:prstGeom prst="line">
            <a:avLst/>
          </a:prstGeom>
          <a:ln>
            <a:solidFill>
              <a:schemeClr val="tx1">
                <a:lumMod val="85000"/>
                <a:lumOff val="1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978321" y="2264132"/>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个人履历</a:t>
            </a:r>
          </a:p>
        </p:txBody>
      </p:sp>
      <p:sp>
        <p:nvSpPr>
          <p:cNvPr id="35" name="矩形 34"/>
          <p:cNvSpPr/>
          <p:nvPr/>
        </p:nvSpPr>
        <p:spPr>
          <a:xfrm>
            <a:off x="687603" y="2535741"/>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RESUME</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40" name="矩形 39"/>
          <p:cNvSpPr/>
          <p:nvPr/>
        </p:nvSpPr>
        <p:spPr>
          <a:xfrm>
            <a:off x="978320" y="3488639"/>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专业技能</a:t>
            </a:r>
          </a:p>
        </p:txBody>
      </p:sp>
      <p:sp>
        <p:nvSpPr>
          <p:cNvPr id="41" name="矩形 40"/>
          <p:cNvSpPr/>
          <p:nvPr/>
        </p:nvSpPr>
        <p:spPr>
          <a:xfrm>
            <a:off x="687603" y="3760249"/>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SKILL</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46" name="矩形 45"/>
          <p:cNvSpPr/>
          <p:nvPr/>
        </p:nvSpPr>
        <p:spPr>
          <a:xfrm>
            <a:off x="982293" y="4117697"/>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语言能力</a:t>
            </a:r>
          </a:p>
        </p:txBody>
      </p:sp>
      <p:sp>
        <p:nvSpPr>
          <p:cNvPr id="47" name="矩形 46"/>
          <p:cNvSpPr/>
          <p:nvPr/>
        </p:nvSpPr>
        <p:spPr>
          <a:xfrm>
            <a:off x="691575" y="4389307"/>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LANGUAGE</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58" name="矩形 57"/>
          <p:cNvSpPr/>
          <p:nvPr/>
        </p:nvSpPr>
        <p:spPr>
          <a:xfrm>
            <a:off x="980681" y="4722755"/>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荣誉奖项</a:t>
            </a:r>
          </a:p>
        </p:txBody>
      </p:sp>
      <p:sp>
        <p:nvSpPr>
          <p:cNvPr id="59" name="矩形 58"/>
          <p:cNvSpPr/>
          <p:nvPr/>
        </p:nvSpPr>
        <p:spPr>
          <a:xfrm>
            <a:off x="689963" y="4994366"/>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HONOR AWARD</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66" name="矩形 65"/>
          <p:cNvSpPr/>
          <p:nvPr/>
        </p:nvSpPr>
        <p:spPr>
          <a:xfrm>
            <a:off x="978321" y="2872852"/>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项目经验</a:t>
            </a:r>
          </a:p>
        </p:txBody>
      </p:sp>
      <p:sp>
        <p:nvSpPr>
          <p:cNvPr id="67" name="矩形 66"/>
          <p:cNvSpPr/>
          <p:nvPr/>
        </p:nvSpPr>
        <p:spPr>
          <a:xfrm>
            <a:off x="687603" y="3144463"/>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EXPERIENCE</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32" name="椭圆 31"/>
          <p:cNvSpPr/>
          <p:nvPr/>
        </p:nvSpPr>
        <p:spPr>
          <a:xfrm>
            <a:off x="781478" y="3106786"/>
            <a:ext cx="143333" cy="133471"/>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sp>
        <p:nvSpPr>
          <p:cNvPr id="52" name="椭圆 51"/>
          <p:cNvSpPr/>
          <p:nvPr/>
        </p:nvSpPr>
        <p:spPr>
          <a:xfrm>
            <a:off x="3553770" y="1337265"/>
            <a:ext cx="1175472" cy="1175472"/>
          </a:xfrm>
          <a:prstGeom prst="ellipse">
            <a:avLst/>
          </a:prstGeom>
          <a:noFill/>
          <a:ln w="31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0" name="空心弧 9"/>
          <p:cNvSpPr/>
          <p:nvPr/>
        </p:nvSpPr>
        <p:spPr>
          <a:xfrm rot="16200000">
            <a:off x="3553771" y="1337265"/>
            <a:ext cx="1175472" cy="1175472"/>
          </a:xfrm>
          <a:prstGeom prst="blockArc">
            <a:avLst>
              <a:gd name="adj1" fmla="val 37130"/>
              <a:gd name="adj2" fmla="val 16168105"/>
              <a:gd name="adj3" fmla="val 5367"/>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57" name="Content Placeholder 2"/>
          <p:cNvSpPr txBox="1">
            <a:spLocks/>
          </p:cNvSpPr>
          <p:nvPr/>
        </p:nvSpPr>
        <p:spPr>
          <a:xfrm>
            <a:off x="3687276" y="1673207"/>
            <a:ext cx="969425" cy="53256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75%</a:t>
            </a:r>
          </a:p>
          <a:p>
            <a:pPr marL="0" indent="0" algn="ctr">
              <a:buNone/>
            </a:pPr>
            <a:r>
              <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rPr>
              <a:t>Auto CAD</a:t>
            </a:r>
            <a:endParaRPr lang="id-ID"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1" name="椭圆 60"/>
          <p:cNvSpPr/>
          <p:nvPr/>
        </p:nvSpPr>
        <p:spPr>
          <a:xfrm>
            <a:off x="5604948" y="1337264"/>
            <a:ext cx="1175472" cy="1175472"/>
          </a:xfrm>
          <a:prstGeom prst="ellipse">
            <a:avLst/>
          </a:prstGeom>
          <a:noFill/>
          <a:ln w="31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62" name="空心弧 61"/>
          <p:cNvSpPr/>
          <p:nvPr/>
        </p:nvSpPr>
        <p:spPr>
          <a:xfrm rot="17759531">
            <a:off x="5604948" y="1337263"/>
            <a:ext cx="1175474" cy="1175474"/>
          </a:xfrm>
          <a:prstGeom prst="blockArc">
            <a:avLst>
              <a:gd name="adj1" fmla="val 19840358"/>
              <a:gd name="adj2" fmla="val 16168105"/>
              <a:gd name="adj3" fmla="val 5367"/>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63" name="Content Placeholder 2"/>
          <p:cNvSpPr txBox="1">
            <a:spLocks/>
          </p:cNvSpPr>
          <p:nvPr/>
        </p:nvSpPr>
        <p:spPr>
          <a:xfrm>
            <a:off x="5669003" y="1626743"/>
            <a:ext cx="1047367" cy="53256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85%</a:t>
            </a:r>
          </a:p>
          <a:p>
            <a:pPr marL="0" indent="0" algn="ctr">
              <a:buNone/>
            </a:pPr>
            <a:r>
              <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rPr>
              <a:t>Photoshop </a:t>
            </a:r>
            <a:endParaRPr lang="id-ID"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4" name="椭圆 63"/>
          <p:cNvSpPr/>
          <p:nvPr/>
        </p:nvSpPr>
        <p:spPr>
          <a:xfrm>
            <a:off x="7623947" y="1350846"/>
            <a:ext cx="1175472" cy="1175472"/>
          </a:xfrm>
          <a:prstGeom prst="ellipse">
            <a:avLst/>
          </a:prstGeom>
          <a:noFill/>
          <a:ln w="31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65" name="空心弧 64"/>
          <p:cNvSpPr/>
          <p:nvPr/>
        </p:nvSpPr>
        <p:spPr>
          <a:xfrm rot="19654181">
            <a:off x="7623948" y="1350846"/>
            <a:ext cx="1175472" cy="1175472"/>
          </a:xfrm>
          <a:prstGeom prst="blockArc">
            <a:avLst>
              <a:gd name="adj1" fmla="val 18200755"/>
              <a:gd name="adj2" fmla="val 16168105"/>
              <a:gd name="adj3" fmla="val 5367"/>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68" name="Content Placeholder 2"/>
          <p:cNvSpPr txBox="1">
            <a:spLocks/>
          </p:cNvSpPr>
          <p:nvPr/>
        </p:nvSpPr>
        <p:spPr>
          <a:xfrm>
            <a:off x="7757453" y="1686788"/>
            <a:ext cx="969425" cy="53256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90%</a:t>
            </a:r>
          </a:p>
          <a:p>
            <a:pPr marL="0" indent="0" algn="ctr">
              <a:buNone/>
            </a:pPr>
            <a:r>
              <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rPr>
              <a:t>Office</a:t>
            </a:r>
            <a:endParaRPr lang="id-ID"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9" name="椭圆 68"/>
          <p:cNvSpPr/>
          <p:nvPr/>
        </p:nvSpPr>
        <p:spPr>
          <a:xfrm>
            <a:off x="3584249" y="3203456"/>
            <a:ext cx="1175472" cy="1175472"/>
          </a:xfrm>
          <a:prstGeom prst="ellipse">
            <a:avLst/>
          </a:prstGeom>
          <a:noFill/>
          <a:ln w="31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70" name="空心弧 69"/>
          <p:cNvSpPr/>
          <p:nvPr/>
        </p:nvSpPr>
        <p:spPr>
          <a:xfrm rot="19654181">
            <a:off x="3588681" y="3208445"/>
            <a:ext cx="1175472" cy="1175472"/>
          </a:xfrm>
          <a:prstGeom prst="blockArc">
            <a:avLst>
              <a:gd name="adj1" fmla="val 18200755"/>
              <a:gd name="adj2" fmla="val 16168105"/>
              <a:gd name="adj3" fmla="val 5367"/>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71" name="Content Placeholder 2"/>
          <p:cNvSpPr txBox="1">
            <a:spLocks/>
          </p:cNvSpPr>
          <p:nvPr/>
        </p:nvSpPr>
        <p:spPr>
          <a:xfrm>
            <a:off x="3717755" y="3539398"/>
            <a:ext cx="969425" cy="53256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90%</a:t>
            </a:r>
          </a:p>
          <a:p>
            <a:pPr marL="0" indent="0" algn="ctr">
              <a:buNone/>
            </a:pPr>
            <a:r>
              <a:rPr lang="en-US" altLang="zh-CN" sz="1200" dirty="0" err="1">
                <a:solidFill>
                  <a:schemeClr val="tx1">
                    <a:lumMod val="85000"/>
                    <a:lumOff val="15000"/>
                  </a:schemeClr>
                </a:solidFill>
                <a:latin typeface="微软雅黑" panose="020B0503020204020204" pitchFamily="34" charset="-122"/>
                <a:ea typeface="微软雅黑" panose="020B0503020204020204" pitchFamily="34" charset="-122"/>
              </a:rPr>
              <a:t>SketchUp</a:t>
            </a:r>
            <a:endParaRPr lang="id-ID"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72" name="椭圆 71"/>
          <p:cNvSpPr/>
          <p:nvPr/>
        </p:nvSpPr>
        <p:spPr>
          <a:xfrm>
            <a:off x="5604948" y="3203457"/>
            <a:ext cx="1175472" cy="1175472"/>
          </a:xfrm>
          <a:prstGeom prst="ellipse">
            <a:avLst/>
          </a:prstGeom>
          <a:noFill/>
          <a:ln w="31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73" name="空心弧 72"/>
          <p:cNvSpPr/>
          <p:nvPr/>
        </p:nvSpPr>
        <p:spPr>
          <a:xfrm rot="17995628">
            <a:off x="5604949" y="3203457"/>
            <a:ext cx="1175472" cy="1175472"/>
          </a:xfrm>
          <a:prstGeom prst="blockArc">
            <a:avLst>
              <a:gd name="adj1" fmla="val 19932871"/>
              <a:gd name="adj2" fmla="val 16168105"/>
              <a:gd name="adj3" fmla="val 5367"/>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74" name="Content Placeholder 2"/>
          <p:cNvSpPr txBox="1">
            <a:spLocks/>
          </p:cNvSpPr>
          <p:nvPr/>
        </p:nvSpPr>
        <p:spPr>
          <a:xfrm>
            <a:off x="5738454" y="3539399"/>
            <a:ext cx="969425" cy="53256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85%</a:t>
            </a:r>
          </a:p>
          <a:p>
            <a:pPr marL="0" indent="0" algn="ctr">
              <a:buNone/>
            </a:pPr>
            <a:r>
              <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rPr>
              <a:t>Illustrator </a:t>
            </a:r>
            <a:endParaRPr lang="id-ID"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75" name="椭圆 74"/>
          <p:cNvSpPr/>
          <p:nvPr/>
        </p:nvSpPr>
        <p:spPr>
          <a:xfrm>
            <a:off x="7654425" y="3203457"/>
            <a:ext cx="1175472" cy="1175472"/>
          </a:xfrm>
          <a:prstGeom prst="ellipse">
            <a:avLst/>
          </a:prstGeom>
          <a:noFill/>
          <a:ln w="31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76" name="空心弧 75"/>
          <p:cNvSpPr/>
          <p:nvPr/>
        </p:nvSpPr>
        <p:spPr>
          <a:xfrm rot="14356796">
            <a:off x="7654426" y="3203457"/>
            <a:ext cx="1175472" cy="1175472"/>
          </a:xfrm>
          <a:prstGeom prst="blockArc">
            <a:avLst>
              <a:gd name="adj1" fmla="val 1896164"/>
              <a:gd name="adj2" fmla="val 16168105"/>
              <a:gd name="adj3" fmla="val 5367"/>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77" name="Content Placeholder 2"/>
          <p:cNvSpPr txBox="1">
            <a:spLocks/>
          </p:cNvSpPr>
          <p:nvPr/>
        </p:nvSpPr>
        <p:spPr>
          <a:xfrm>
            <a:off x="7787931" y="3539399"/>
            <a:ext cx="969425" cy="53256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65%</a:t>
            </a:r>
          </a:p>
          <a:p>
            <a:pPr marL="0" indent="0" algn="ctr">
              <a:buNone/>
            </a:pPr>
            <a:r>
              <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rPr>
              <a:t>3D Max</a:t>
            </a:r>
            <a:endParaRPr lang="id-ID"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3" name="TextBox 5"/>
          <p:cNvSpPr txBox="1"/>
          <p:nvPr/>
        </p:nvSpPr>
        <p:spPr>
          <a:xfrm>
            <a:off x="-396502" y="234337"/>
            <a:ext cx="4083350" cy="400110"/>
          </a:xfrm>
          <a:prstGeom prst="rect">
            <a:avLst/>
          </a:prstGeom>
          <a:noFill/>
        </p:spPr>
        <p:txBody>
          <a:bodyPr wrap="square" rtlCol="0">
            <a:spAutoFit/>
          </a:bodyPr>
          <a:lstStyle/>
          <a:p>
            <a:pPr algn="ctr"/>
            <a:r>
              <a:rPr lang="en-US" altLang="zh-CN" sz="2000" kern="200" dirty="0">
                <a:solidFill>
                  <a:srgbClr val="C00000"/>
                </a:solidFill>
                <a:latin typeface="Ebrima" panose="02000000000000000000" pitchFamily="2" charset="0"/>
                <a:ea typeface="Ebrima" panose="02000000000000000000" pitchFamily="2" charset="0"/>
                <a:cs typeface="Ebrima" panose="02000000000000000000" pitchFamily="2" charset="0"/>
              </a:rPr>
              <a:t>RESUME</a:t>
            </a:r>
            <a:endParaRPr lang="zh-CN" altLang="en-US" sz="2000" kern="200" dirty="0">
              <a:solidFill>
                <a:srgbClr val="C00000"/>
              </a:solidFill>
              <a:latin typeface="Ebrima" panose="02000000000000000000" pitchFamily="2" charset="0"/>
              <a:ea typeface="微软雅黑" panose="020B0503020204020204" pitchFamily="34" charset="-122"/>
              <a:cs typeface="Ebrima" panose="02000000000000000000" pitchFamily="2" charset="0"/>
            </a:endParaRPr>
          </a:p>
        </p:txBody>
      </p:sp>
    </p:spTree>
    <p:extLst>
      <p:ext uri="{BB962C8B-B14F-4D97-AF65-F5344CB8AC3E}">
        <p14:creationId xmlns:p14="http://schemas.microsoft.com/office/powerpoint/2010/main" val="199170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grpId="0" nodeType="withEffect">
                                  <p:stCondLst>
                                    <p:cond delay="0"/>
                                  </p:stCondLst>
                                  <p:childTnLst>
                                    <p:animMotion origin="layout" path="M -3.61111E-6 -0.00111 L -3.61111E-6 0.11167 " pathEditMode="relative" rAng="0" ptsTypes="AA">
                                      <p:cBhvr>
                                        <p:cTn id="6" dur="1000" fill="hold"/>
                                        <p:tgtEl>
                                          <p:spTgt spid="32"/>
                                        </p:tgtEl>
                                        <p:attrNameLst>
                                          <p:attrName>ppt_x</p:attrName>
                                          <p:attrName>ppt_y</p:attrName>
                                        </p:attrNameLst>
                                      </p:cBhvr>
                                      <p:rCtr x="0" y="5639"/>
                                    </p:animMotion>
                                  </p:childTnLst>
                                </p:cTn>
                              </p:par>
                              <p:par>
                                <p:cTn id="7" presetID="3" presetClass="emph" presetSubtype="2" fill="hold" grpId="0" nodeType="withEffect">
                                  <p:stCondLst>
                                    <p:cond delay="0"/>
                                  </p:stCondLst>
                                  <p:childTnLst>
                                    <p:animClr clrSpc="rgb" dir="cw">
                                      <p:cBhvr override="childStyle">
                                        <p:cTn id="8" dur="1000" fill="hold"/>
                                        <p:tgtEl>
                                          <p:spTgt spid="40"/>
                                        </p:tgtEl>
                                        <p:attrNameLst>
                                          <p:attrName>style.color</p:attrName>
                                        </p:attrNameLst>
                                      </p:cBhvr>
                                      <p:to>
                                        <a:schemeClr val="accent2"/>
                                      </p:to>
                                    </p:animClr>
                                  </p:childTnLst>
                                </p:cTn>
                              </p:par>
                              <p:par>
                                <p:cTn id="9" presetID="3" presetClass="emph" presetSubtype="2" fill="hold" grpId="0" nodeType="withEffect">
                                  <p:stCondLst>
                                    <p:cond delay="0"/>
                                  </p:stCondLst>
                                  <p:childTnLst>
                                    <p:animClr clrSpc="rgb" dir="cw">
                                      <p:cBhvr override="childStyle">
                                        <p:cTn id="10" dur="1000" fill="hold"/>
                                        <p:tgtEl>
                                          <p:spTgt spid="41"/>
                                        </p:tgtEl>
                                        <p:attrNameLst>
                                          <p:attrName>style.color</p:attrName>
                                        </p:attrNameLst>
                                      </p:cBhvr>
                                      <p:to>
                                        <a:schemeClr val="accent2"/>
                                      </p:to>
                                    </p:animClr>
                                  </p:childTnLst>
                                </p:cTn>
                              </p:par>
                            </p:childTnLst>
                          </p:cTn>
                        </p:par>
                        <p:par>
                          <p:cTn id="11" fill="hold">
                            <p:stCondLst>
                              <p:cond delay="1000"/>
                            </p:stCondLst>
                            <p:childTnLst>
                              <p:par>
                                <p:cTn id="12" presetID="21" presetClass="entr" presetSubtype="1" fill="hold" grpId="0" nodeType="afterEffect">
                                  <p:stCondLst>
                                    <p:cond delay="0"/>
                                  </p:stCondLst>
                                  <p:childTnLst>
                                    <p:set>
                                      <p:cBhvr>
                                        <p:cTn id="13" dur="1" fill="hold">
                                          <p:stCondLst>
                                            <p:cond delay="0"/>
                                          </p:stCondLst>
                                        </p:cTn>
                                        <p:tgtEl>
                                          <p:spTgt spid="52"/>
                                        </p:tgtEl>
                                        <p:attrNameLst>
                                          <p:attrName>style.visibility</p:attrName>
                                        </p:attrNameLst>
                                      </p:cBhvr>
                                      <p:to>
                                        <p:strVal val="visible"/>
                                      </p:to>
                                    </p:set>
                                    <p:animEffect transition="in" filter="wheel(1)">
                                      <p:cBhvr>
                                        <p:cTn id="14" dur="500"/>
                                        <p:tgtEl>
                                          <p:spTgt spid="52"/>
                                        </p:tgtEl>
                                      </p:cBhvr>
                                    </p:animEffect>
                                  </p:childTnLst>
                                </p:cTn>
                              </p:par>
                            </p:childTnLst>
                          </p:cTn>
                        </p:par>
                        <p:par>
                          <p:cTn id="15" fill="hold">
                            <p:stCondLst>
                              <p:cond delay="1500"/>
                            </p:stCondLst>
                            <p:childTnLst>
                              <p:par>
                                <p:cTn id="16" presetID="21" presetClass="entr" presetSubtype="1"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heel(1)">
                                      <p:cBhvr>
                                        <p:cTn id="18" dur="500"/>
                                        <p:tgtEl>
                                          <p:spTgt spid="10"/>
                                        </p:tgtEl>
                                      </p:cBhvr>
                                    </p:animEffect>
                                  </p:childTnLst>
                                </p:cTn>
                              </p:par>
                            </p:childTnLst>
                          </p:cTn>
                        </p:par>
                        <p:par>
                          <p:cTn id="19" fill="hold">
                            <p:stCondLst>
                              <p:cond delay="2000"/>
                            </p:stCondLst>
                            <p:childTnLst>
                              <p:par>
                                <p:cTn id="20" presetID="53" presetClass="entr" presetSubtype="16" fill="hold" grpId="0" nodeType="afterEffect">
                                  <p:stCondLst>
                                    <p:cond delay="0"/>
                                  </p:stCondLst>
                                  <p:childTnLst>
                                    <p:set>
                                      <p:cBhvr>
                                        <p:cTn id="21" dur="1" fill="hold">
                                          <p:stCondLst>
                                            <p:cond delay="0"/>
                                          </p:stCondLst>
                                        </p:cTn>
                                        <p:tgtEl>
                                          <p:spTgt spid="57"/>
                                        </p:tgtEl>
                                        <p:attrNameLst>
                                          <p:attrName>style.visibility</p:attrName>
                                        </p:attrNameLst>
                                      </p:cBhvr>
                                      <p:to>
                                        <p:strVal val="visible"/>
                                      </p:to>
                                    </p:set>
                                    <p:anim calcmode="lin" valueType="num">
                                      <p:cBhvr>
                                        <p:cTn id="22" dur="500" fill="hold"/>
                                        <p:tgtEl>
                                          <p:spTgt spid="57"/>
                                        </p:tgtEl>
                                        <p:attrNameLst>
                                          <p:attrName>ppt_w</p:attrName>
                                        </p:attrNameLst>
                                      </p:cBhvr>
                                      <p:tavLst>
                                        <p:tav tm="0">
                                          <p:val>
                                            <p:fltVal val="0"/>
                                          </p:val>
                                        </p:tav>
                                        <p:tav tm="100000">
                                          <p:val>
                                            <p:strVal val="#ppt_w"/>
                                          </p:val>
                                        </p:tav>
                                      </p:tavLst>
                                    </p:anim>
                                    <p:anim calcmode="lin" valueType="num">
                                      <p:cBhvr>
                                        <p:cTn id="23" dur="500" fill="hold"/>
                                        <p:tgtEl>
                                          <p:spTgt spid="57"/>
                                        </p:tgtEl>
                                        <p:attrNameLst>
                                          <p:attrName>ppt_h</p:attrName>
                                        </p:attrNameLst>
                                      </p:cBhvr>
                                      <p:tavLst>
                                        <p:tav tm="0">
                                          <p:val>
                                            <p:fltVal val="0"/>
                                          </p:val>
                                        </p:tav>
                                        <p:tav tm="100000">
                                          <p:val>
                                            <p:strVal val="#ppt_h"/>
                                          </p:val>
                                        </p:tav>
                                      </p:tavLst>
                                    </p:anim>
                                    <p:animEffect transition="in" filter="fade">
                                      <p:cBhvr>
                                        <p:cTn id="24" dur="500"/>
                                        <p:tgtEl>
                                          <p:spTgt spid="57"/>
                                        </p:tgtEl>
                                      </p:cBhvr>
                                    </p:animEffect>
                                  </p:childTnLst>
                                </p:cTn>
                              </p:par>
                            </p:childTnLst>
                          </p:cTn>
                        </p:par>
                        <p:par>
                          <p:cTn id="25" fill="hold">
                            <p:stCondLst>
                              <p:cond delay="2500"/>
                            </p:stCondLst>
                            <p:childTnLst>
                              <p:par>
                                <p:cTn id="26" presetID="21" presetClass="entr" presetSubtype="1" fill="hold" grpId="0" nodeType="afterEffect">
                                  <p:stCondLst>
                                    <p:cond delay="0"/>
                                  </p:stCondLst>
                                  <p:childTnLst>
                                    <p:set>
                                      <p:cBhvr>
                                        <p:cTn id="27" dur="1" fill="hold">
                                          <p:stCondLst>
                                            <p:cond delay="0"/>
                                          </p:stCondLst>
                                        </p:cTn>
                                        <p:tgtEl>
                                          <p:spTgt spid="61"/>
                                        </p:tgtEl>
                                        <p:attrNameLst>
                                          <p:attrName>style.visibility</p:attrName>
                                        </p:attrNameLst>
                                      </p:cBhvr>
                                      <p:to>
                                        <p:strVal val="visible"/>
                                      </p:to>
                                    </p:set>
                                    <p:animEffect transition="in" filter="wheel(1)">
                                      <p:cBhvr>
                                        <p:cTn id="28" dur="500"/>
                                        <p:tgtEl>
                                          <p:spTgt spid="61"/>
                                        </p:tgtEl>
                                      </p:cBhvr>
                                    </p:animEffect>
                                  </p:childTnLst>
                                </p:cTn>
                              </p:par>
                            </p:childTnLst>
                          </p:cTn>
                        </p:par>
                        <p:par>
                          <p:cTn id="29" fill="hold">
                            <p:stCondLst>
                              <p:cond delay="3000"/>
                            </p:stCondLst>
                            <p:childTnLst>
                              <p:par>
                                <p:cTn id="30" presetID="21" presetClass="entr" presetSubtype="1" fill="hold" grpId="0" nodeType="afterEffect">
                                  <p:stCondLst>
                                    <p:cond delay="0"/>
                                  </p:stCondLst>
                                  <p:childTnLst>
                                    <p:set>
                                      <p:cBhvr>
                                        <p:cTn id="31" dur="1" fill="hold">
                                          <p:stCondLst>
                                            <p:cond delay="0"/>
                                          </p:stCondLst>
                                        </p:cTn>
                                        <p:tgtEl>
                                          <p:spTgt spid="62"/>
                                        </p:tgtEl>
                                        <p:attrNameLst>
                                          <p:attrName>style.visibility</p:attrName>
                                        </p:attrNameLst>
                                      </p:cBhvr>
                                      <p:to>
                                        <p:strVal val="visible"/>
                                      </p:to>
                                    </p:set>
                                    <p:animEffect transition="in" filter="wheel(1)">
                                      <p:cBhvr>
                                        <p:cTn id="32" dur="500"/>
                                        <p:tgtEl>
                                          <p:spTgt spid="62"/>
                                        </p:tgtEl>
                                      </p:cBhvr>
                                    </p:animEffect>
                                  </p:childTnLst>
                                </p:cTn>
                              </p:par>
                            </p:childTnLst>
                          </p:cTn>
                        </p:par>
                        <p:par>
                          <p:cTn id="33" fill="hold">
                            <p:stCondLst>
                              <p:cond delay="3500"/>
                            </p:stCondLst>
                            <p:childTnLst>
                              <p:par>
                                <p:cTn id="34" presetID="53" presetClass="entr" presetSubtype="16" fill="hold" grpId="0" nodeType="afterEffect">
                                  <p:stCondLst>
                                    <p:cond delay="0"/>
                                  </p:stCondLst>
                                  <p:childTnLst>
                                    <p:set>
                                      <p:cBhvr>
                                        <p:cTn id="35" dur="1" fill="hold">
                                          <p:stCondLst>
                                            <p:cond delay="0"/>
                                          </p:stCondLst>
                                        </p:cTn>
                                        <p:tgtEl>
                                          <p:spTgt spid="63"/>
                                        </p:tgtEl>
                                        <p:attrNameLst>
                                          <p:attrName>style.visibility</p:attrName>
                                        </p:attrNameLst>
                                      </p:cBhvr>
                                      <p:to>
                                        <p:strVal val="visible"/>
                                      </p:to>
                                    </p:set>
                                    <p:anim calcmode="lin" valueType="num">
                                      <p:cBhvr>
                                        <p:cTn id="36" dur="500" fill="hold"/>
                                        <p:tgtEl>
                                          <p:spTgt spid="63"/>
                                        </p:tgtEl>
                                        <p:attrNameLst>
                                          <p:attrName>ppt_w</p:attrName>
                                        </p:attrNameLst>
                                      </p:cBhvr>
                                      <p:tavLst>
                                        <p:tav tm="0">
                                          <p:val>
                                            <p:fltVal val="0"/>
                                          </p:val>
                                        </p:tav>
                                        <p:tav tm="100000">
                                          <p:val>
                                            <p:strVal val="#ppt_w"/>
                                          </p:val>
                                        </p:tav>
                                      </p:tavLst>
                                    </p:anim>
                                    <p:anim calcmode="lin" valueType="num">
                                      <p:cBhvr>
                                        <p:cTn id="37" dur="500" fill="hold"/>
                                        <p:tgtEl>
                                          <p:spTgt spid="63"/>
                                        </p:tgtEl>
                                        <p:attrNameLst>
                                          <p:attrName>ppt_h</p:attrName>
                                        </p:attrNameLst>
                                      </p:cBhvr>
                                      <p:tavLst>
                                        <p:tav tm="0">
                                          <p:val>
                                            <p:fltVal val="0"/>
                                          </p:val>
                                        </p:tav>
                                        <p:tav tm="100000">
                                          <p:val>
                                            <p:strVal val="#ppt_h"/>
                                          </p:val>
                                        </p:tav>
                                      </p:tavLst>
                                    </p:anim>
                                    <p:animEffect transition="in" filter="fade">
                                      <p:cBhvr>
                                        <p:cTn id="38" dur="500"/>
                                        <p:tgtEl>
                                          <p:spTgt spid="63"/>
                                        </p:tgtEl>
                                      </p:cBhvr>
                                    </p:animEffect>
                                  </p:childTnLst>
                                </p:cTn>
                              </p:par>
                            </p:childTnLst>
                          </p:cTn>
                        </p:par>
                        <p:par>
                          <p:cTn id="39" fill="hold">
                            <p:stCondLst>
                              <p:cond delay="4000"/>
                            </p:stCondLst>
                            <p:childTnLst>
                              <p:par>
                                <p:cTn id="40" presetID="21" presetClass="entr" presetSubtype="1" fill="hold" grpId="0" nodeType="afterEffect">
                                  <p:stCondLst>
                                    <p:cond delay="0"/>
                                  </p:stCondLst>
                                  <p:childTnLst>
                                    <p:set>
                                      <p:cBhvr>
                                        <p:cTn id="41" dur="1" fill="hold">
                                          <p:stCondLst>
                                            <p:cond delay="0"/>
                                          </p:stCondLst>
                                        </p:cTn>
                                        <p:tgtEl>
                                          <p:spTgt spid="64"/>
                                        </p:tgtEl>
                                        <p:attrNameLst>
                                          <p:attrName>style.visibility</p:attrName>
                                        </p:attrNameLst>
                                      </p:cBhvr>
                                      <p:to>
                                        <p:strVal val="visible"/>
                                      </p:to>
                                    </p:set>
                                    <p:animEffect transition="in" filter="wheel(1)">
                                      <p:cBhvr>
                                        <p:cTn id="42" dur="500"/>
                                        <p:tgtEl>
                                          <p:spTgt spid="64"/>
                                        </p:tgtEl>
                                      </p:cBhvr>
                                    </p:animEffect>
                                  </p:childTnLst>
                                </p:cTn>
                              </p:par>
                            </p:childTnLst>
                          </p:cTn>
                        </p:par>
                        <p:par>
                          <p:cTn id="43" fill="hold">
                            <p:stCondLst>
                              <p:cond delay="4500"/>
                            </p:stCondLst>
                            <p:childTnLst>
                              <p:par>
                                <p:cTn id="44" presetID="21" presetClass="entr" presetSubtype="1" fill="hold" grpId="0" nodeType="afterEffect">
                                  <p:stCondLst>
                                    <p:cond delay="0"/>
                                  </p:stCondLst>
                                  <p:childTnLst>
                                    <p:set>
                                      <p:cBhvr>
                                        <p:cTn id="45" dur="1" fill="hold">
                                          <p:stCondLst>
                                            <p:cond delay="0"/>
                                          </p:stCondLst>
                                        </p:cTn>
                                        <p:tgtEl>
                                          <p:spTgt spid="65"/>
                                        </p:tgtEl>
                                        <p:attrNameLst>
                                          <p:attrName>style.visibility</p:attrName>
                                        </p:attrNameLst>
                                      </p:cBhvr>
                                      <p:to>
                                        <p:strVal val="visible"/>
                                      </p:to>
                                    </p:set>
                                    <p:animEffect transition="in" filter="wheel(1)">
                                      <p:cBhvr>
                                        <p:cTn id="46" dur="500"/>
                                        <p:tgtEl>
                                          <p:spTgt spid="65"/>
                                        </p:tgtEl>
                                      </p:cBhvr>
                                    </p:animEffect>
                                  </p:childTnLst>
                                </p:cTn>
                              </p:par>
                            </p:childTnLst>
                          </p:cTn>
                        </p:par>
                        <p:par>
                          <p:cTn id="47" fill="hold">
                            <p:stCondLst>
                              <p:cond delay="5000"/>
                            </p:stCondLst>
                            <p:childTnLst>
                              <p:par>
                                <p:cTn id="48" presetID="53" presetClass="entr" presetSubtype="16" fill="hold" grpId="0" nodeType="afterEffect">
                                  <p:stCondLst>
                                    <p:cond delay="0"/>
                                  </p:stCondLst>
                                  <p:childTnLst>
                                    <p:set>
                                      <p:cBhvr>
                                        <p:cTn id="49" dur="1" fill="hold">
                                          <p:stCondLst>
                                            <p:cond delay="0"/>
                                          </p:stCondLst>
                                        </p:cTn>
                                        <p:tgtEl>
                                          <p:spTgt spid="68"/>
                                        </p:tgtEl>
                                        <p:attrNameLst>
                                          <p:attrName>style.visibility</p:attrName>
                                        </p:attrNameLst>
                                      </p:cBhvr>
                                      <p:to>
                                        <p:strVal val="visible"/>
                                      </p:to>
                                    </p:set>
                                    <p:anim calcmode="lin" valueType="num">
                                      <p:cBhvr>
                                        <p:cTn id="50" dur="500" fill="hold"/>
                                        <p:tgtEl>
                                          <p:spTgt spid="68"/>
                                        </p:tgtEl>
                                        <p:attrNameLst>
                                          <p:attrName>ppt_w</p:attrName>
                                        </p:attrNameLst>
                                      </p:cBhvr>
                                      <p:tavLst>
                                        <p:tav tm="0">
                                          <p:val>
                                            <p:fltVal val="0"/>
                                          </p:val>
                                        </p:tav>
                                        <p:tav tm="100000">
                                          <p:val>
                                            <p:strVal val="#ppt_w"/>
                                          </p:val>
                                        </p:tav>
                                      </p:tavLst>
                                    </p:anim>
                                    <p:anim calcmode="lin" valueType="num">
                                      <p:cBhvr>
                                        <p:cTn id="51" dur="500" fill="hold"/>
                                        <p:tgtEl>
                                          <p:spTgt spid="68"/>
                                        </p:tgtEl>
                                        <p:attrNameLst>
                                          <p:attrName>ppt_h</p:attrName>
                                        </p:attrNameLst>
                                      </p:cBhvr>
                                      <p:tavLst>
                                        <p:tav tm="0">
                                          <p:val>
                                            <p:fltVal val="0"/>
                                          </p:val>
                                        </p:tav>
                                        <p:tav tm="100000">
                                          <p:val>
                                            <p:strVal val="#ppt_h"/>
                                          </p:val>
                                        </p:tav>
                                      </p:tavLst>
                                    </p:anim>
                                    <p:animEffect transition="in" filter="fade">
                                      <p:cBhvr>
                                        <p:cTn id="52" dur="500"/>
                                        <p:tgtEl>
                                          <p:spTgt spid="68"/>
                                        </p:tgtEl>
                                      </p:cBhvr>
                                    </p:animEffect>
                                  </p:childTnLst>
                                </p:cTn>
                              </p:par>
                            </p:childTnLst>
                          </p:cTn>
                        </p:par>
                        <p:par>
                          <p:cTn id="53" fill="hold">
                            <p:stCondLst>
                              <p:cond delay="5500"/>
                            </p:stCondLst>
                            <p:childTnLst>
                              <p:par>
                                <p:cTn id="54" presetID="21" presetClass="entr" presetSubtype="1" fill="hold" grpId="0" nodeType="afterEffect">
                                  <p:stCondLst>
                                    <p:cond delay="0"/>
                                  </p:stCondLst>
                                  <p:childTnLst>
                                    <p:set>
                                      <p:cBhvr>
                                        <p:cTn id="55" dur="1" fill="hold">
                                          <p:stCondLst>
                                            <p:cond delay="0"/>
                                          </p:stCondLst>
                                        </p:cTn>
                                        <p:tgtEl>
                                          <p:spTgt spid="69"/>
                                        </p:tgtEl>
                                        <p:attrNameLst>
                                          <p:attrName>style.visibility</p:attrName>
                                        </p:attrNameLst>
                                      </p:cBhvr>
                                      <p:to>
                                        <p:strVal val="visible"/>
                                      </p:to>
                                    </p:set>
                                    <p:animEffect transition="in" filter="wheel(1)">
                                      <p:cBhvr>
                                        <p:cTn id="56" dur="500"/>
                                        <p:tgtEl>
                                          <p:spTgt spid="69"/>
                                        </p:tgtEl>
                                      </p:cBhvr>
                                    </p:animEffect>
                                  </p:childTnLst>
                                </p:cTn>
                              </p:par>
                            </p:childTnLst>
                          </p:cTn>
                        </p:par>
                        <p:par>
                          <p:cTn id="57" fill="hold">
                            <p:stCondLst>
                              <p:cond delay="6000"/>
                            </p:stCondLst>
                            <p:childTnLst>
                              <p:par>
                                <p:cTn id="58" presetID="21" presetClass="entr" presetSubtype="1" fill="hold" grpId="0" nodeType="afterEffect">
                                  <p:stCondLst>
                                    <p:cond delay="0"/>
                                  </p:stCondLst>
                                  <p:childTnLst>
                                    <p:set>
                                      <p:cBhvr>
                                        <p:cTn id="59" dur="1" fill="hold">
                                          <p:stCondLst>
                                            <p:cond delay="0"/>
                                          </p:stCondLst>
                                        </p:cTn>
                                        <p:tgtEl>
                                          <p:spTgt spid="70"/>
                                        </p:tgtEl>
                                        <p:attrNameLst>
                                          <p:attrName>style.visibility</p:attrName>
                                        </p:attrNameLst>
                                      </p:cBhvr>
                                      <p:to>
                                        <p:strVal val="visible"/>
                                      </p:to>
                                    </p:set>
                                    <p:animEffect transition="in" filter="wheel(1)">
                                      <p:cBhvr>
                                        <p:cTn id="60" dur="500"/>
                                        <p:tgtEl>
                                          <p:spTgt spid="70"/>
                                        </p:tgtEl>
                                      </p:cBhvr>
                                    </p:animEffect>
                                  </p:childTnLst>
                                </p:cTn>
                              </p:par>
                            </p:childTnLst>
                          </p:cTn>
                        </p:par>
                        <p:par>
                          <p:cTn id="61" fill="hold">
                            <p:stCondLst>
                              <p:cond delay="6500"/>
                            </p:stCondLst>
                            <p:childTnLst>
                              <p:par>
                                <p:cTn id="62" presetID="53" presetClass="entr" presetSubtype="16" fill="hold" grpId="0" nodeType="afterEffect">
                                  <p:stCondLst>
                                    <p:cond delay="0"/>
                                  </p:stCondLst>
                                  <p:childTnLst>
                                    <p:set>
                                      <p:cBhvr>
                                        <p:cTn id="63" dur="1" fill="hold">
                                          <p:stCondLst>
                                            <p:cond delay="0"/>
                                          </p:stCondLst>
                                        </p:cTn>
                                        <p:tgtEl>
                                          <p:spTgt spid="71"/>
                                        </p:tgtEl>
                                        <p:attrNameLst>
                                          <p:attrName>style.visibility</p:attrName>
                                        </p:attrNameLst>
                                      </p:cBhvr>
                                      <p:to>
                                        <p:strVal val="visible"/>
                                      </p:to>
                                    </p:set>
                                    <p:anim calcmode="lin" valueType="num">
                                      <p:cBhvr>
                                        <p:cTn id="64" dur="500" fill="hold"/>
                                        <p:tgtEl>
                                          <p:spTgt spid="71"/>
                                        </p:tgtEl>
                                        <p:attrNameLst>
                                          <p:attrName>ppt_w</p:attrName>
                                        </p:attrNameLst>
                                      </p:cBhvr>
                                      <p:tavLst>
                                        <p:tav tm="0">
                                          <p:val>
                                            <p:fltVal val="0"/>
                                          </p:val>
                                        </p:tav>
                                        <p:tav tm="100000">
                                          <p:val>
                                            <p:strVal val="#ppt_w"/>
                                          </p:val>
                                        </p:tav>
                                      </p:tavLst>
                                    </p:anim>
                                    <p:anim calcmode="lin" valueType="num">
                                      <p:cBhvr>
                                        <p:cTn id="65" dur="500" fill="hold"/>
                                        <p:tgtEl>
                                          <p:spTgt spid="71"/>
                                        </p:tgtEl>
                                        <p:attrNameLst>
                                          <p:attrName>ppt_h</p:attrName>
                                        </p:attrNameLst>
                                      </p:cBhvr>
                                      <p:tavLst>
                                        <p:tav tm="0">
                                          <p:val>
                                            <p:fltVal val="0"/>
                                          </p:val>
                                        </p:tav>
                                        <p:tav tm="100000">
                                          <p:val>
                                            <p:strVal val="#ppt_h"/>
                                          </p:val>
                                        </p:tav>
                                      </p:tavLst>
                                    </p:anim>
                                    <p:animEffect transition="in" filter="fade">
                                      <p:cBhvr>
                                        <p:cTn id="66" dur="500"/>
                                        <p:tgtEl>
                                          <p:spTgt spid="71"/>
                                        </p:tgtEl>
                                      </p:cBhvr>
                                    </p:animEffect>
                                  </p:childTnLst>
                                </p:cTn>
                              </p:par>
                            </p:childTnLst>
                          </p:cTn>
                        </p:par>
                        <p:par>
                          <p:cTn id="67" fill="hold">
                            <p:stCondLst>
                              <p:cond delay="7000"/>
                            </p:stCondLst>
                            <p:childTnLst>
                              <p:par>
                                <p:cTn id="68" presetID="21" presetClass="entr" presetSubtype="1" fill="hold" grpId="0" nodeType="afterEffect">
                                  <p:stCondLst>
                                    <p:cond delay="0"/>
                                  </p:stCondLst>
                                  <p:childTnLst>
                                    <p:set>
                                      <p:cBhvr>
                                        <p:cTn id="69" dur="1" fill="hold">
                                          <p:stCondLst>
                                            <p:cond delay="0"/>
                                          </p:stCondLst>
                                        </p:cTn>
                                        <p:tgtEl>
                                          <p:spTgt spid="72"/>
                                        </p:tgtEl>
                                        <p:attrNameLst>
                                          <p:attrName>style.visibility</p:attrName>
                                        </p:attrNameLst>
                                      </p:cBhvr>
                                      <p:to>
                                        <p:strVal val="visible"/>
                                      </p:to>
                                    </p:set>
                                    <p:animEffect transition="in" filter="wheel(1)">
                                      <p:cBhvr>
                                        <p:cTn id="70" dur="500"/>
                                        <p:tgtEl>
                                          <p:spTgt spid="72"/>
                                        </p:tgtEl>
                                      </p:cBhvr>
                                    </p:animEffect>
                                  </p:childTnLst>
                                </p:cTn>
                              </p:par>
                            </p:childTnLst>
                          </p:cTn>
                        </p:par>
                        <p:par>
                          <p:cTn id="71" fill="hold">
                            <p:stCondLst>
                              <p:cond delay="7500"/>
                            </p:stCondLst>
                            <p:childTnLst>
                              <p:par>
                                <p:cTn id="72" presetID="21" presetClass="entr" presetSubtype="1" fill="hold" grpId="0" nodeType="afterEffect">
                                  <p:stCondLst>
                                    <p:cond delay="0"/>
                                  </p:stCondLst>
                                  <p:childTnLst>
                                    <p:set>
                                      <p:cBhvr>
                                        <p:cTn id="73" dur="1" fill="hold">
                                          <p:stCondLst>
                                            <p:cond delay="0"/>
                                          </p:stCondLst>
                                        </p:cTn>
                                        <p:tgtEl>
                                          <p:spTgt spid="73"/>
                                        </p:tgtEl>
                                        <p:attrNameLst>
                                          <p:attrName>style.visibility</p:attrName>
                                        </p:attrNameLst>
                                      </p:cBhvr>
                                      <p:to>
                                        <p:strVal val="visible"/>
                                      </p:to>
                                    </p:set>
                                    <p:animEffect transition="in" filter="wheel(1)">
                                      <p:cBhvr>
                                        <p:cTn id="74" dur="500"/>
                                        <p:tgtEl>
                                          <p:spTgt spid="73"/>
                                        </p:tgtEl>
                                      </p:cBhvr>
                                    </p:animEffect>
                                  </p:childTnLst>
                                </p:cTn>
                              </p:par>
                            </p:childTnLst>
                          </p:cTn>
                        </p:par>
                        <p:par>
                          <p:cTn id="75" fill="hold">
                            <p:stCondLst>
                              <p:cond delay="8000"/>
                            </p:stCondLst>
                            <p:childTnLst>
                              <p:par>
                                <p:cTn id="76" presetID="53" presetClass="entr" presetSubtype="16" fill="hold" grpId="0" nodeType="afterEffect">
                                  <p:stCondLst>
                                    <p:cond delay="0"/>
                                  </p:stCondLst>
                                  <p:childTnLst>
                                    <p:set>
                                      <p:cBhvr>
                                        <p:cTn id="77" dur="1" fill="hold">
                                          <p:stCondLst>
                                            <p:cond delay="0"/>
                                          </p:stCondLst>
                                        </p:cTn>
                                        <p:tgtEl>
                                          <p:spTgt spid="74"/>
                                        </p:tgtEl>
                                        <p:attrNameLst>
                                          <p:attrName>style.visibility</p:attrName>
                                        </p:attrNameLst>
                                      </p:cBhvr>
                                      <p:to>
                                        <p:strVal val="visible"/>
                                      </p:to>
                                    </p:set>
                                    <p:anim calcmode="lin" valueType="num">
                                      <p:cBhvr>
                                        <p:cTn id="78" dur="500" fill="hold"/>
                                        <p:tgtEl>
                                          <p:spTgt spid="74"/>
                                        </p:tgtEl>
                                        <p:attrNameLst>
                                          <p:attrName>ppt_w</p:attrName>
                                        </p:attrNameLst>
                                      </p:cBhvr>
                                      <p:tavLst>
                                        <p:tav tm="0">
                                          <p:val>
                                            <p:fltVal val="0"/>
                                          </p:val>
                                        </p:tav>
                                        <p:tav tm="100000">
                                          <p:val>
                                            <p:strVal val="#ppt_w"/>
                                          </p:val>
                                        </p:tav>
                                      </p:tavLst>
                                    </p:anim>
                                    <p:anim calcmode="lin" valueType="num">
                                      <p:cBhvr>
                                        <p:cTn id="79" dur="500" fill="hold"/>
                                        <p:tgtEl>
                                          <p:spTgt spid="74"/>
                                        </p:tgtEl>
                                        <p:attrNameLst>
                                          <p:attrName>ppt_h</p:attrName>
                                        </p:attrNameLst>
                                      </p:cBhvr>
                                      <p:tavLst>
                                        <p:tav tm="0">
                                          <p:val>
                                            <p:fltVal val="0"/>
                                          </p:val>
                                        </p:tav>
                                        <p:tav tm="100000">
                                          <p:val>
                                            <p:strVal val="#ppt_h"/>
                                          </p:val>
                                        </p:tav>
                                      </p:tavLst>
                                    </p:anim>
                                    <p:animEffect transition="in" filter="fade">
                                      <p:cBhvr>
                                        <p:cTn id="80" dur="500"/>
                                        <p:tgtEl>
                                          <p:spTgt spid="74"/>
                                        </p:tgtEl>
                                      </p:cBhvr>
                                    </p:animEffect>
                                  </p:childTnLst>
                                </p:cTn>
                              </p:par>
                            </p:childTnLst>
                          </p:cTn>
                        </p:par>
                        <p:par>
                          <p:cTn id="81" fill="hold">
                            <p:stCondLst>
                              <p:cond delay="8500"/>
                            </p:stCondLst>
                            <p:childTnLst>
                              <p:par>
                                <p:cTn id="82" presetID="21" presetClass="entr" presetSubtype="1" fill="hold" grpId="0" nodeType="afterEffect">
                                  <p:stCondLst>
                                    <p:cond delay="0"/>
                                  </p:stCondLst>
                                  <p:childTnLst>
                                    <p:set>
                                      <p:cBhvr>
                                        <p:cTn id="83" dur="1" fill="hold">
                                          <p:stCondLst>
                                            <p:cond delay="0"/>
                                          </p:stCondLst>
                                        </p:cTn>
                                        <p:tgtEl>
                                          <p:spTgt spid="75"/>
                                        </p:tgtEl>
                                        <p:attrNameLst>
                                          <p:attrName>style.visibility</p:attrName>
                                        </p:attrNameLst>
                                      </p:cBhvr>
                                      <p:to>
                                        <p:strVal val="visible"/>
                                      </p:to>
                                    </p:set>
                                    <p:animEffect transition="in" filter="wheel(1)">
                                      <p:cBhvr>
                                        <p:cTn id="84" dur="500"/>
                                        <p:tgtEl>
                                          <p:spTgt spid="75"/>
                                        </p:tgtEl>
                                      </p:cBhvr>
                                    </p:animEffect>
                                  </p:childTnLst>
                                </p:cTn>
                              </p:par>
                            </p:childTnLst>
                          </p:cTn>
                        </p:par>
                        <p:par>
                          <p:cTn id="85" fill="hold">
                            <p:stCondLst>
                              <p:cond delay="9000"/>
                            </p:stCondLst>
                            <p:childTnLst>
                              <p:par>
                                <p:cTn id="86" presetID="21" presetClass="entr" presetSubtype="1" fill="hold" grpId="0" nodeType="afterEffect">
                                  <p:stCondLst>
                                    <p:cond delay="0"/>
                                  </p:stCondLst>
                                  <p:childTnLst>
                                    <p:set>
                                      <p:cBhvr>
                                        <p:cTn id="87" dur="1" fill="hold">
                                          <p:stCondLst>
                                            <p:cond delay="0"/>
                                          </p:stCondLst>
                                        </p:cTn>
                                        <p:tgtEl>
                                          <p:spTgt spid="76"/>
                                        </p:tgtEl>
                                        <p:attrNameLst>
                                          <p:attrName>style.visibility</p:attrName>
                                        </p:attrNameLst>
                                      </p:cBhvr>
                                      <p:to>
                                        <p:strVal val="visible"/>
                                      </p:to>
                                    </p:set>
                                    <p:animEffect transition="in" filter="wheel(1)">
                                      <p:cBhvr>
                                        <p:cTn id="88" dur="500"/>
                                        <p:tgtEl>
                                          <p:spTgt spid="76"/>
                                        </p:tgtEl>
                                      </p:cBhvr>
                                    </p:animEffect>
                                  </p:childTnLst>
                                </p:cTn>
                              </p:par>
                            </p:childTnLst>
                          </p:cTn>
                        </p:par>
                        <p:par>
                          <p:cTn id="89" fill="hold">
                            <p:stCondLst>
                              <p:cond delay="9500"/>
                            </p:stCondLst>
                            <p:childTnLst>
                              <p:par>
                                <p:cTn id="90" presetID="53" presetClass="entr" presetSubtype="16" fill="hold" grpId="0" nodeType="afterEffect">
                                  <p:stCondLst>
                                    <p:cond delay="0"/>
                                  </p:stCondLst>
                                  <p:childTnLst>
                                    <p:set>
                                      <p:cBhvr>
                                        <p:cTn id="91" dur="1" fill="hold">
                                          <p:stCondLst>
                                            <p:cond delay="0"/>
                                          </p:stCondLst>
                                        </p:cTn>
                                        <p:tgtEl>
                                          <p:spTgt spid="77"/>
                                        </p:tgtEl>
                                        <p:attrNameLst>
                                          <p:attrName>style.visibility</p:attrName>
                                        </p:attrNameLst>
                                      </p:cBhvr>
                                      <p:to>
                                        <p:strVal val="visible"/>
                                      </p:to>
                                    </p:set>
                                    <p:anim calcmode="lin" valueType="num">
                                      <p:cBhvr>
                                        <p:cTn id="92" dur="500" fill="hold"/>
                                        <p:tgtEl>
                                          <p:spTgt spid="77"/>
                                        </p:tgtEl>
                                        <p:attrNameLst>
                                          <p:attrName>ppt_w</p:attrName>
                                        </p:attrNameLst>
                                      </p:cBhvr>
                                      <p:tavLst>
                                        <p:tav tm="0">
                                          <p:val>
                                            <p:fltVal val="0"/>
                                          </p:val>
                                        </p:tav>
                                        <p:tav tm="100000">
                                          <p:val>
                                            <p:strVal val="#ppt_w"/>
                                          </p:val>
                                        </p:tav>
                                      </p:tavLst>
                                    </p:anim>
                                    <p:anim calcmode="lin" valueType="num">
                                      <p:cBhvr>
                                        <p:cTn id="93" dur="500" fill="hold"/>
                                        <p:tgtEl>
                                          <p:spTgt spid="77"/>
                                        </p:tgtEl>
                                        <p:attrNameLst>
                                          <p:attrName>ppt_h</p:attrName>
                                        </p:attrNameLst>
                                      </p:cBhvr>
                                      <p:tavLst>
                                        <p:tav tm="0">
                                          <p:val>
                                            <p:fltVal val="0"/>
                                          </p:val>
                                        </p:tav>
                                        <p:tav tm="100000">
                                          <p:val>
                                            <p:strVal val="#ppt_h"/>
                                          </p:val>
                                        </p:tav>
                                      </p:tavLst>
                                    </p:anim>
                                    <p:animEffect transition="in" filter="fade">
                                      <p:cBhvr>
                                        <p:cTn id="94"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32" grpId="0" animBg="1"/>
      <p:bldP spid="52" grpId="0" animBg="1"/>
      <p:bldP spid="10" grpId="0" animBg="1"/>
      <p:bldP spid="57" grpId="0"/>
      <p:bldP spid="61" grpId="0" animBg="1"/>
      <p:bldP spid="62" grpId="0" animBg="1"/>
      <p:bldP spid="63" grpId="0"/>
      <p:bldP spid="64" grpId="0" animBg="1"/>
      <p:bldP spid="65" grpId="0" animBg="1"/>
      <p:bldP spid="68" grpId="0"/>
      <p:bldP spid="69" grpId="0" animBg="1"/>
      <p:bldP spid="70" grpId="0" animBg="1"/>
      <p:bldP spid="71" grpId="0"/>
      <p:bldP spid="72" grpId="0" animBg="1"/>
      <p:bldP spid="73" grpId="0" animBg="1"/>
      <p:bldP spid="74" grpId="0"/>
      <p:bldP spid="75" grpId="0" animBg="1"/>
      <p:bldP spid="76" grpId="0" animBg="1"/>
      <p:bldP spid="7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31530" y="971212"/>
            <a:ext cx="1535885" cy="720439"/>
            <a:chOff x="323528" y="971210"/>
            <a:chExt cx="1535885" cy="720439"/>
          </a:xfrm>
        </p:grpSpPr>
        <p:sp>
          <p:nvSpPr>
            <p:cNvPr id="16" name="矩形 15"/>
            <p:cNvSpPr/>
            <p:nvPr/>
          </p:nvSpPr>
          <p:spPr>
            <a:xfrm>
              <a:off x="323528" y="1139945"/>
              <a:ext cx="1535885" cy="5517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lumMod val="85000"/>
                      <a:lumOff val="15000"/>
                    </a:schemeClr>
                  </a:solidFill>
                  <a:latin typeface="Arial" pitchFamily="34" charset="0"/>
                  <a:ea typeface="微软雅黑" pitchFamily="34" charset="-122"/>
                  <a:cs typeface="Arial" pitchFamily="34" charset="0"/>
                </a:rPr>
                <a:t>ABOUT ME</a:t>
              </a:r>
              <a:endParaRPr lang="zh-CN" altLang="en-US" sz="1200" dirty="0">
                <a:solidFill>
                  <a:schemeClr val="tx1">
                    <a:lumMod val="85000"/>
                    <a:lumOff val="15000"/>
                  </a:schemeClr>
                </a:solidFill>
                <a:latin typeface="Arial" pitchFamily="34" charset="0"/>
                <a:ea typeface="微软雅黑" pitchFamily="34" charset="-122"/>
                <a:cs typeface="Arial" pitchFamily="34" charset="0"/>
              </a:endParaRPr>
            </a:p>
          </p:txBody>
        </p:sp>
        <p:sp>
          <p:nvSpPr>
            <p:cNvPr id="17" name="矩形 16"/>
            <p:cNvSpPr/>
            <p:nvPr/>
          </p:nvSpPr>
          <p:spPr>
            <a:xfrm>
              <a:off x="588229" y="971210"/>
              <a:ext cx="995885"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tx1">
                      <a:lumMod val="85000"/>
                      <a:lumOff val="15000"/>
                    </a:schemeClr>
                  </a:solidFill>
                  <a:latin typeface="Arial" pitchFamily="34" charset="0"/>
                  <a:ea typeface="微软雅黑" pitchFamily="34" charset="-122"/>
                  <a:cs typeface="Arial" pitchFamily="34" charset="0"/>
                </a:rPr>
                <a:t>关于我</a:t>
              </a:r>
            </a:p>
          </p:txBody>
        </p:sp>
      </p:grpSp>
      <p:sp>
        <p:nvSpPr>
          <p:cNvPr id="42" name="矩形 41"/>
          <p:cNvSpPr/>
          <p:nvPr/>
        </p:nvSpPr>
        <p:spPr>
          <a:xfrm>
            <a:off x="990019" y="1649397"/>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基本信息</a:t>
            </a:r>
          </a:p>
        </p:txBody>
      </p:sp>
      <p:sp>
        <p:nvSpPr>
          <p:cNvPr id="45" name="矩形 44"/>
          <p:cNvSpPr/>
          <p:nvPr/>
        </p:nvSpPr>
        <p:spPr>
          <a:xfrm>
            <a:off x="699301" y="1921006"/>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INFORMATION</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27" name="椭圆 26"/>
          <p:cNvSpPr/>
          <p:nvPr/>
        </p:nvSpPr>
        <p:spPr>
          <a:xfrm>
            <a:off x="781479" y="1131226"/>
            <a:ext cx="143333" cy="133471"/>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cxnSp>
        <p:nvCxnSpPr>
          <p:cNvPr id="28" name="直接连接符 27"/>
          <p:cNvCxnSpPr>
            <a:stCxn id="27" idx="4"/>
          </p:cNvCxnSpPr>
          <p:nvPr/>
        </p:nvCxnSpPr>
        <p:spPr>
          <a:xfrm>
            <a:off x="853144" y="1264697"/>
            <a:ext cx="0" cy="3729669"/>
          </a:xfrm>
          <a:prstGeom prst="line">
            <a:avLst/>
          </a:prstGeom>
          <a:ln>
            <a:solidFill>
              <a:schemeClr val="tx1">
                <a:lumMod val="85000"/>
                <a:lumOff val="1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978321" y="2264132"/>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个人履历</a:t>
            </a:r>
          </a:p>
        </p:txBody>
      </p:sp>
      <p:sp>
        <p:nvSpPr>
          <p:cNvPr id="35" name="矩形 34"/>
          <p:cNvSpPr/>
          <p:nvPr/>
        </p:nvSpPr>
        <p:spPr>
          <a:xfrm>
            <a:off x="687603" y="2535741"/>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RESUME</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40" name="矩形 39"/>
          <p:cNvSpPr/>
          <p:nvPr/>
        </p:nvSpPr>
        <p:spPr>
          <a:xfrm>
            <a:off x="978320" y="3519119"/>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专业技能</a:t>
            </a:r>
          </a:p>
        </p:txBody>
      </p:sp>
      <p:sp>
        <p:nvSpPr>
          <p:cNvPr id="41" name="矩形 40"/>
          <p:cNvSpPr/>
          <p:nvPr/>
        </p:nvSpPr>
        <p:spPr>
          <a:xfrm>
            <a:off x="687603" y="3790728"/>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SKILL</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46" name="矩形 45"/>
          <p:cNvSpPr/>
          <p:nvPr/>
        </p:nvSpPr>
        <p:spPr>
          <a:xfrm>
            <a:off x="982293" y="4117697"/>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语言能力</a:t>
            </a:r>
          </a:p>
        </p:txBody>
      </p:sp>
      <p:sp>
        <p:nvSpPr>
          <p:cNvPr id="47" name="矩形 46"/>
          <p:cNvSpPr/>
          <p:nvPr/>
        </p:nvSpPr>
        <p:spPr>
          <a:xfrm>
            <a:off x="691575" y="4389307"/>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LANGUAGE</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58" name="矩形 57"/>
          <p:cNvSpPr/>
          <p:nvPr/>
        </p:nvSpPr>
        <p:spPr>
          <a:xfrm>
            <a:off x="980681" y="4722755"/>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荣誉奖项</a:t>
            </a:r>
          </a:p>
        </p:txBody>
      </p:sp>
      <p:sp>
        <p:nvSpPr>
          <p:cNvPr id="59" name="矩形 58"/>
          <p:cNvSpPr/>
          <p:nvPr/>
        </p:nvSpPr>
        <p:spPr>
          <a:xfrm>
            <a:off x="689963" y="4994366"/>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HONOR AWARD</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66" name="矩形 65"/>
          <p:cNvSpPr/>
          <p:nvPr/>
        </p:nvSpPr>
        <p:spPr>
          <a:xfrm>
            <a:off x="978321" y="2872852"/>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项目经验</a:t>
            </a:r>
          </a:p>
        </p:txBody>
      </p:sp>
      <p:sp>
        <p:nvSpPr>
          <p:cNvPr id="67" name="矩形 66"/>
          <p:cNvSpPr/>
          <p:nvPr/>
        </p:nvSpPr>
        <p:spPr>
          <a:xfrm>
            <a:off x="687603" y="3144463"/>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EXPERIENCE</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43" name="椭圆 42"/>
          <p:cNvSpPr/>
          <p:nvPr/>
        </p:nvSpPr>
        <p:spPr>
          <a:xfrm>
            <a:off x="781478" y="3751430"/>
            <a:ext cx="143333" cy="133471"/>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sp>
        <p:nvSpPr>
          <p:cNvPr id="9" name="圆角矩形 8"/>
          <p:cNvSpPr/>
          <p:nvPr/>
        </p:nvSpPr>
        <p:spPr>
          <a:xfrm>
            <a:off x="5001780" y="1790111"/>
            <a:ext cx="3194957" cy="122717"/>
          </a:xfrm>
          <a:prstGeom prst="round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97" name="椭圆 96"/>
          <p:cNvSpPr/>
          <p:nvPr/>
        </p:nvSpPr>
        <p:spPr>
          <a:xfrm>
            <a:off x="4034658" y="1779357"/>
            <a:ext cx="143333" cy="133471"/>
          </a:xfrm>
          <a:prstGeom prst="ellipse">
            <a:avLst/>
          </a:prstGeom>
          <a:solidFill>
            <a:srgbClr val="C00000">
              <a:alpha val="57000"/>
            </a:srgb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98" name="矩形 97"/>
          <p:cNvSpPr/>
          <p:nvPr/>
        </p:nvSpPr>
        <p:spPr>
          <a:xfrm>
            <a:off x="4085914" y="1748181"/>
            <a:ext cx="927724" cy="1958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tx1">
                    <a:lumMod val="85000"/>
                    <a:lumOff val="15000"/>
                  </a:schemeClr>
                </a:solidFill>
                <a:latin typeface="Arial" pitchFamily="34" charset="0"/>
                <a:ea typeface="微软雅黑" pitchFamily="34" charset="-122"/>
                <a:cs typeface="Arial" pitchFamily="34" charset="0"/>
              </a:rPr>
              <a:t>汉语</a:t>
            </a:r>
          </a:p>
        </p:txBody>
      </p:sp>
      <p:sp>
        <p:nvSpPr>
          <p:cNvPr id="99" name="圆角矩形 98"/>
          <p:cNvSpPr/>
          <p:nvPr/>
        </p:nvSpPr>
        <p:spPr>
          <a:xfrm>
            <a:off x="5001779" y="1790111"/>
            <a:ext cx="3194957" cy="122717"/>
          </a:xfrm>
          <a:prstGeom prst="roundRect">
            <a:avLst/>
          </a:prstGeom>
          <a:solidFill>
            <a:schemeClr val="tx1">
              <a:lumMod val="85000"/>
              <a:lumOff val="15000"/>
            </a:schemeClr>
          </a:solidFill>
          <a:ln>
            <a:no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1" name="矩形 10"/>
          <p:cNvSpPr/>
          <p:nvPr/>
        </p:nvSpPr>
        <p:spPr>
          <a:xfrm>
            <a:off x="6591634" y="1933530"/>
            <a:ext cx="1736374" cy="261610"/>
          </a:xfrm>
          <a:prstGeom prst="rect">
            <a:avLst/>
          </a:prstGeom>
        </p:spPr>
        <p:txBody>
          <a:bodyPr wrap="none">
            <a:spAutoFit/>
          </a:bodyPr>
          <a:lstStyle/>
          <a:p>
            <a:pPr algn="ctr"/>
            <a:r>
              <a:rPr lang="zh-CN" altLang="en-US" sz="1100" dirty="0">
                <a:solidFill>
                  <a:schemeClr val="tx1">
                    <a:lumMod val="85000"/>
                    <a:lumOff val="15000"/>
                  </a:schemeClr>
                </a:solidFill>
                <a:latin typeface="Arial" pitchFamily="34" charset="0"/>
                <a:ea typeface="微软雅黑" pitchFamily="34" charset="-122"/>
                <a:cs typeface="Arial" pitchFamily="34" charset="0"/>
              </a:rPr>
              <a:t>普通话水平测试一级甲等</a:t>
            </a:r>
          </a:p>
        </p:txBody>
      </p:sp>
      <p:sp>
        <p:nvSpPr>
          <p:cNvPr id="100" name="圆角矩形 99"/>
          <p:cNvSpPr/>
          <p:nvPr/>
        </p:nvSpPr>
        <p:spPr>
          <a:xfrm>
            <a:off x="5001780" y="2425105"/>
            <a:ext cx="3194957" cy="122717"/>
          </a:xfrm>
          <a:prstGeom prst="round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01" name="椭圆 100"/>
          <p:cNvSpPr/>
          <p:nvPr/>
        </p:nvSpPr>
        <p:spPr>
          <a:xfrm>
            <a:off x="4034658" y="2414351"/>
            <a:ext cx="143333" cy="133471"/>
          </a:xfrm>
          <a:prstGeom prst="ellipse">
            <a:avLst/>
          </a:prstGeom>
          <a:solidFill>
            <a:srgbClr val="C00000">
              <a:alpha val="57000"/>
            </a:srgb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02" name="矩形 101"/>
          <p:cNvSpPr/>
          <p:nvPr/>
        </p:nvSpPr>
        <p:spPr>
          <a:xfrm>
            <a:off x="4085914" y="2383175"/>
            <a:ext cx="927724" cy="1958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tx1">
                    <a:lumMod val="85000"/>
                    <a:lumOff val="15000"/>
                  </a:schemeClr>
                </a:solidFill>
                <a:latin typeface="Arial" pitchFamily="34" charset="0"/>
                <a:ea typeface="微软雅黑" pitchFamily="34" charset="-122"/>
                <a:cs typeface="Arial" pitchFamily="34" charset="0"/>
              </a:rPr>
              <a:t>粤语</a:t>
            </a:r>
          </a:p>
        </p:txBody>
      </p:sp>
      <p:sp>
        <p:nvSpPr>
          <p:cNvPr id="103" name="圆角矩形 102"/>
          <p:cNvSpPr/>
          <p:nvPr/>
        </p:nvSpPr>
        <p:spPr>
          <a:xfrm>
            <a:off x="5001780" y="2425105"/>
            <a:ext cx="2508913" cy="122717"/>
          </a:xfrm>
          <a:prstGeom prst="roundRect">
            <a:avLst/>
          </a:prstGeom>
          <a:solidFill>
            <a:schemeClr val="tx1">
              <a:lumMod val="85000"/>
              <a:lumOff val="15000"/>
            </a:schemeClr>
          </a:solidFill>
          <a:ln>
            <a:no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04" name="矩形 103"/>
          <p:cNvSpPr/>
          <p:nvPr/>
        </p:nvSpPr>
        <p:spPr>
          <a:xfrm>
            <a:off x="7129408" y="2580746"/>
            <a:ext cx="1172117" cy="261610"/>
          </a:xfrm>
          <a:prstGeom prst="rect">
            <a:avLst/>
          </a:prstGeom>
        </p:spPr>
        <p:txBody>
          <a:bodyPr wrap="none">
            <a:spAutoFit/>
          </a:bodyPr>
          <a:lstStyle/>
          <a:p>
            <a:pPr algn="ctr"/>
            <a:r>
              <a:rPr lang="zh-CN" altLang="en-US" sz="1100" dirty="0">
                <a:solidFill>
                  <a:schemeClr val="tx1">
                    <a:lumMod val="85000"/>
                    <a:lumOff val="15000"/>
                  </a:schemeClr>
                </a:solidFill>
                <a:latin typeface="Arial" pitchFamily="34" charset="0"/>
                <a:ea typeface="微软雅黑" pitchFamily="34" charset="-122"/>
                <a:cs typeface="Arial" pitchFamily="34" charset="0"/>
              </a:rPr>
              <a:t>可以流利的交流</a:t>
            </a:r>
          </a:p>
        </p:txBody>
      </p:sp>
      <p:sp>
        <p:nvSpPr>
          <p:cNvPr id="105" name="圆角矩形 104"/>
          <p:cNvSpPr/>
          <p:nvPr/>
        </p:nvSpPr>
        <p:spPr>
          <a:xfrm>
            <a:off x="5001780" y="3074925"/>
            <a:ext cx="3194957" cy="122717"/>
          </a:xfrm>
          <a:prstGeom prst="round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06" name="椭圆 105"/>
          <p:cNvSpPr/>
          <p:nvPr/>
        </p:nvSpPr>
        <p:spPr>
          <a:xfrm>
            <a:off x="4034658" y="3064171"/>
            <a:ext cx="143333" cy="133471"/>
          </a:xfrm>
          <a:prstGeom prst="ellipse">
            <a:avLst/>
          </a:prstGeom>
          <a:solidFill>
            <a:srgbClr val="C00000">
              <a:alpha val="57000"/>
            </a:srgb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07" name="矩形 106"/>
          <p:cNvSpPr/>
          <p:nvPr/>
        </p:nvSpPr>
        <p:spPr>
          <a:xfrm>
            <a:off x="4085914" y="3032995"/>
            <a:ext cx="927724" cy="1958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tx1">
                    <a:lumMod val="85000"/>
                    <a:lumOff val="15000"/>
                  </a:schemeClr>
                </a:solidFill>
                <a:latin typeface="Arial" pitchFamily="34" charset="0"/>
                <a:ea typeface="微软雅黑" pitchFamily="34" charset="-122"/>
                <a:cs typeface="Arial" pitchFamily="34" charset="0"/>
              </a:rPr>
              <a:t>英语</a:t>
            </a:r>
          </a:p>
        </p:txBody>
      </p:sp>
      <p:sp>
        <p:nvSpPr>
          <p:cNvPr id="108" name="圆角矩形 107"/>
          <p:cNvSpPr/>
          <p:nvPr/>
        </p:nvSpPr>
        <p:spPr>
          <a:xfrm>
            <a:off x="5001779" y="3074925"/>
            <a:ext cx="2861338" cy="122717"/>
          </a:xfrm>
          <a:prstGeom prst="roundRect">
            <a:avLst/>
          </a:prstGeom>
          <a:solidFill>
            <a:schemeClr val="tx1">
              <a:lumMod val="85000"/>
              <a:lumOff val="15000"/>
            </a:schemeClr>
          </a:solidFill>
          <a:ln>
            <a:no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09" name="矩形 108"/>
          <p:cNvSpPr/>
          <p:nvPr/>
        </p:nvSpPr>
        <p:spPr>
          <a:xfrm>
            <a:off x="6882221" y="3217021"/>
            <a:ext cx="1439818" cy="261610"/>
          </a:xfrm>
          <a:prstGeom prst="rect">
            <a:avLst/>
          </a:prstGeom>
        </p:spPr>
        <p:txBody>
          <a:bodyPr wrap="none">
            <a:spAutoFit/>
          </a:bodyPr>
          <a:lstStyle/>
          <a:p>
            <a:pPr algn="ctr"/>
            <a:r>
              <a:rPr lang="zh-CN" altLang="en-US" sz="1100" dirty="0">
                <a:solidFill>
                  <a:schemeClr val="tx1">
                    <a:lumMod val="85000"/>
                    <a:lumOff val="15000"/>
                  </a:schemeClr>
                </a:solidFill>
                <a:latin typeface="Arial" pitchFamily="34" charset="0"/>
                <a:ea typeface="微软雅黑" pitchFamily="34" charset="-122"/>
                <a:cs typeface="Arial" pitchFamily="34" charset="0"/>
              </a:rPr>
              <a:t>新</a:t>
            </a:r>
            <a:r>
              <a:rPr lang="en-US" altLang="zh-CN" sz="1100" dirty="0">
                <a:solidFill>
                  <a:schemeClr val="tx1">
                    <a:lumMod val="85000"/>
                    <a:lumOff val="15000"/>
                  </a:schemeClr>
                </a:solidFill>
                <a:latin typeface="Arial" pitchFamily="34" charset="0"/>
                <a:ea typeface="微软雅黑" pitchFamily="34" charset="-122"/>
                <a:cs typeface="Arial" pitchFamily="34" charset="0"/>
              </a:rPr>
              <a:t>TOEFL</a:t>
            </a:r>
            <a:r>
              <a:rPr lang="zh-CN" altLang="en-US" sz="1100" dirty="0">
                <a:solidFill>
                  <a:schemeClr val="tx1">
                    <a:lumMod val="85000"/>
                    <a:lumOff val="15000"/>
                  </a:schemeClr>
                </a:solidFill>
                <a:latin typeface="Arial" pitchFamily="34" charset="0"/>
                <a:ea typeface="微软雅黑" pitchFamily="34" charset="-122"/>
                <a:cs typeface="Arial" pitchFamily="34" charset="0"/>
              </a:rPr>
              <a:t>考试</a:t>
            </a:r>
            <a:r>
              <a:rPr lang="en-US" altLang="zh-CN" sz="1100" dirty="0">
                <a:solidFill>
                  <a:schemeClr val="tx1">
                    <a:lumMod val="85000"/>
                    <a:lumOff val="15000"/>
                  </a:schemeClr>
                </a:solidFill>
                <a:latin typeface="Arial" pitchFamily="34" charset="0"/>
                <a:ea typeface="微软雅黑" pitchFamily="34" charset="-122"/>
                <a:cs typeface="Arial" pitchFamily="34" charset="0"/>
              </a:rPr>
              <a:t>120</a:t>
            </a:r>
            <a:r>
              <a:rPr lang="zh-CN" altLang="en-US" sz="1100" dirty="0">
                <a:solidFill>
                  <a:schemeClr val="tx1">
                    <a:lumMod val="85000"/>
                    <a:lumOff val="15000"/>
                  </a:schemeClr>
                </a:solidFill>
                <a:latin typeface="Arial" pitchFamily="34" charset="0"/>
                <a:ea typeface="微软雅黑" pitchFamily="34" charset="-122"/>
                <a:cs typeface="Arial" pitchFamily="34" charset="0"/>
              </a:rPr>
              <a:t>分</a:t>
            </a:r>
          </a:p>
        </p:txBody>
      </p:sp>
      <p:sp>
        <p:nvSpPr>
          <p:cNvPr id="110" name="圆角矩形 109"/>
          <p:cNvSpPr/>
          <p:nvPr/>
        </p:nvSpPr>
        <p:spPr>
          <a:xfrm>
            <a:off x="5001780" y="3809985"/>
            <a:ext cx="3194957" cy="122717"/>
          </a:xfrm>
          <a:prstGeom prst="round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11" name="椭圆 110"/>
          <p:cNvSpPr/>
          <p:nvPr/>
        </p:nvSpPr>
        <p:spPr>
          <a:xfrm>
            <a:off x="4034658" y="3799232"/>
            <a:ext cx="143333" cy="133471"/>
          </a:xfrm>
          <a:prstGeom prst="ellipse">
            <a:avLst/>
          </a:prstGeom>
          <a:solidFill>
            <a:srgbClr val="C00000">
              <a:alpha val="57000"/>
            </a:srgb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12" name="矩形 111"/>
          <p:cNvSpPr/>
          <p:nvPr/>
        </p:nvSpPr>
        <p:spPr>
          <a:xfrm>
            <a:off x="4262018" y="3720290"/>
            <a:ext cx="575516" cy="3021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tx1">
                    <a:lumMod val="85000"/>
                    <a:lumOff val="15000"/>
                  </a:schemeClr>
                </a:solidFill>
                <a:latin typeface="Arial" pitchFamily="34" charset="0"/>
                <a:ea typeface="微软雅黑" pitchFamily="34" charset="-122"/>
                <a:cs typeface="Arial" pitchFamily="34" charset="0"/>
              </a:rPr>
              <a:t>法语</a:t>
            </a:r>
          </a:p>
        </p:txBody>
      </p:sp>
      <p:sp>
        <p:nvSpPr>
          <p:cNvPr id="113" name="圆角矩形 112"/>
          <p:cNvSpPr/>
          <p:nvPr/>
        </p:nvSpPr>
        <p:spPr>
          <a:xfrm>
            <a:off x="5001779" y="3809985"/>
            <a:ext cx="1389726" cy="122717"/>
          </a:xfrm>
          <a:prstGeom prst="roundRect">
            <a:avLst/>
          </a:prstGeom>
          <a:solidFill>
            <a:schemeClr val="tx1">
              <a:lumMod val="85000"/>
              <a:lumOff val="15000"/>
            </a:schemeClr>
          </a:solidFill>
          <a:ln>
            <a:no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14" name="矩形 113"/>
          <p:cNvSpPr/>
          <p:nvPr/>
        </p:nvSpPr>
        <p:spPr>
          <a:xfrm>
            <a:off x="7134171" y="3968613"/>
            <a:ext cx="1172117" cy="261610"/>
          </a:xfrm>
          <a:prstGeom prst="rect">
            <a:avLst/>
          </a:prstGeom>
        </p:spPr>
        <p:txBody>
          <a:bodyPr wrap="none">
            <a:spAutoFit/>
          </a:bodyPr>
          <a:lstStyle/>
          <a:p>
            <a:pPr algn="ctr"/>
            <a:r>
              <a:rPr lang="zh-CN" altLang="en-US" sz="1100" dirty="0">
                <a:solidFill>
                  <a:schemeClr val="tx1">
                    <a:lumMod val="85000"/>
                    <a:lumOff val="15000"/>
                  </a:schemeClr>
                </a:solidFill>
                <a:latin typeface="Arial" pitchFamily="34" charset="0"/>
                <a:ea typeface="微软雅黑" pitchFamily="34" charset="-122"/>
                <a:cs typeface="Arial" pitchFamily="34" charset="0"/>
              </a:rPr>
              <a:t>可以基本的交流</a:t>
            </a:r>
          </a:p>
        </p:txBody>
      </p:sp>
      <p:sp>
        <p:nvSpPr>
          <p:cNvPr id="44" name="TextBox 5"/>
          <p:cNvSpPr txBox="1"/>
          <p:nvPr/>
        </p:nvSpPr>
        <p:spPr>
          <a:xfrm>
            <a:off x="-396502" y="234337"/>
            <a:ext cx="4083350" cy="400110"/>
          </a:xfrm>
          <a:prstGeom prst="rect">
            <a:avLst/>
          </a:prstGeom>
          <a:noFill/>
        </p:spPr>
        <p:txBody>
          <a:bodyPr wrap="square" rtlCol="0">
            <a:spAutoFit/>
          </a:bodyPr>
          <a:lstStyle/>
          <a:p>
            <a:pPr algn="ctr"/>
            <a:r>
              <a:rPr lang="en-US" altLang="zh-CN" sz="2000" kern="200" dirty="0">
                <a:solidFill>
                  <a:srgbClr val="C00000"/>
                </a:solidFill>
                <a:latin typeface="Ebrima" panose="02000000000000000000" pitchFamily="2" charset="0"/>
                <a:ea typeface="Ebrima" panose="02000000000000000000" pitchFamily="2" charset="0"/>
                <a:cs typeface="Ebrima" panose="02000000000000000000" pitchFamily="2" charset="0"/>
              </a:rPr>
              <a:t>RESUME</a:t>
            </a:r>
            <a:endParaRPr lang="zh-CN" altLang="en-US" sz="2000" kern="200" dirty="0">
              <a:solidFill>
                <a:srgbClr val="C00000"/>
              </a:solidFill>
              <a:latin typeface="Ebrima" panose="02000000000000000000" pitchFamily="2" charset="0"/>
              <a:ea typeface="微软雅黑" panose="020B0503020204020204" pitchFamily="34" charset="-122"/>
              <a:cs typeface="Ebrima" panose="02000000000000000000" pitchFamily="2" charset="0"/>
            </a:endParaRPr>
          </a:p>
        </p:txBody>
      </p:sp>
    </p:spTree>
    <p:extLst>
      <p:ext uri="{BB962C8B-B14F-4D97-AF65-F5344CB8AC3E}">
        <p14:creationId xmlns:p14="http://schemas.microsoft.com/office/powerpoint/2010/main" val="5857385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grpId="0" nodeType="withEffect">
                                  <p:stCondLst>
                                    <p:cond delay="0"/>
                                  </p:stCondLst>
                                  <p:childTnLst>
                                    <p:animMotion origin="layout" path="M -3.61111E-6 4.44444E-6 L -3.61111E-6 0.10027 " pathEditMode="relative" rAng="0" ptsTypes="AA">
                                      <p:cBhvr>
                                        <p:cTn id="6" dur="1000" fill="hold"/>
                                        <p:tgtEl>
                                          <p:spTgt spid="43"/>
                                        </p:tgtEl>
                                        <p:attrNameLst>
                                          <p:attrName>ppt_x</p:attrName>
                                          <p:attrName>ppt_y</p:attrName>
                                        </p:attrNameLst>
                                      </p:cBhvr>
                                      <p:rCtr x="0" y="5000"/>
                                    </p:animMotion>
                                  </p:childTnLst>
                                </p:cTn>
                              </p:par>
                              <p:par>
                                <p:cTn id="7" presetID="3" presetClass="emph" presetSubtype="2" fill="hold" grpId="0" nodeType="withEffect">
                                  <p:stCondLst>
                                    <p:cond delay="0"/>
                                  </p:stCondLst>
                                  <p:childTnLst>
                                    <p:animClr clrSpc="rgb" dir="cw">
                                      <p:cBhvr override="childStyle">
                                        <p:cTn id="8" dur="1000" fill="hold"/>
                                        <p:tgtEl>
                                          <p:spTgt spid="46"/>
                                        </p:tgtEl>
                                        <p:attrNameLst>
                                          <p:attrName>style.color</p:attrName>
                                        </p:attrNameLst>
                                      </p:cBhvr>
                                      <p:to>
                                        <a:schemeClr val="accent2"/>
                                      </p:to>
                                    </p:animClr>
                                  </p:childTnLst>
                                </p:cTn>
                              </p:par>
                              <p:par>
                                <p:cTn id="9" presetID="3" presetClass="emph" presetSubtype="2" fill="hold" grpId="0" nodeType="withEffect">
                                  <p:stCondLst>
                                    <p:cond delay="0"/>
                                  </p:stCondLst>
                                  <p:childTnLst>
                                    <p:animClr clrSpc="rgb" dir="cw">
                                      <p:cBhvr override="childStyle">
                                        <p:cTn id="10" dur="1000" fill="hold"/>
                                        <p:tgtEl>
                                          <p:spTgt spid="47"/>
                                        </p:tgtEl>
                                        <p:attrNameLst>
                                          <p:attrName>style.color</p:attrName>
                                        </p:attrNameLst>
                                      </p:cBhvr>
                                      <p:to>
                                        <a:schemeClr val="accent2"/>
                                      </p:to>
                                    </p:animClr>
                                  </p:childTnLst>
                                </p:cTn>
                              </p:par>
                            </p:childTnLst>
                          </p:cTn>
                        </p:par>
                        <p:par>
                          <p:cTn id="11" fill="hold">
                            <p:stCondLst>
                              <p:cond delay="1000"/>
                            </p:stCondLst>
                            <p:childTnLst>
                              <p:par>
                                <p:cTn id="12" presetID="10" presetClass="entr" presetSubtype="0" repeatCount="2000" fill="hold" grpId="0" nodeType="afterEffect">
                                  <p:stCondLst>
                                    <p:cond delay="0"/>
                                  </p:stCondLst>
                                  <p:childTnLst>
                                    <p:set>
                                      <p:cBhvr>
                                        <p:cTn id="13" dur="1" fill="hold">
                                          <p:stCondLst>
                                            <p:cond delay="0"/>
                                          </p:stCondLst>
                                        </p:cTn>
                                        <p:tgtEl>
                                          <p:spTgt spid="97"/>
                                        </p:tgtEl>
                                        <p:attrNameLst>
                                          <p:attrName>style.visibility</p:attrName>
                                        </p:attrNameLst>
                                      </p:cBhvr>
                                      <p:to>
                                        <p:strVal val="visible"/>
                                      </p:to>
                                    </p:set>
                                    <p:animEffect transition="in" filter="fade">
                                      <p:cBhvr>
                                        <p:cTn id="14" dur="500"/>
                                        <p:tgtEl>
                                          <p:spTgt spid="97"/>
                                        </p:tgtEl>
                                      </p:cBhvr>
                                    </p:animEffect>
                                  </p:childTnLst>
                                </p:cTn>
                              </p:par>
                              <p:par>
                                <p:cTn id="15" presetID="12" presetClass="entr" presetSubtype="8" fill="hold" grpId="0" nodeType="withEffect">
                                  <p:stCondLst>
                                    <p:cond delay="1000"/>
                                  </p:stCondLst>
                                  <p:childTnLst>
                                    <p:set>
                                      <p:cBhvr>
                                        <p:cTn id="16" dur="1" fill="hold">
                                          <p:stCondLst>
                                            <p:cond delay="0"/>
                                          </p:stCondLst>
                                        </p:cTn>
                                        <p:tgtEl>
                                          <p:spTgt spid="98"/>
                                        </p:tgtEl>
                                        <p:attrNameLst>
                                          <p:attrName>style.visibility</p:attrName>
                                        </p:attrNameLst>
                                      </p:cBhvr>
                                      <p:to>
                                        <p:strVal val="visible"/>
                                      </p:to>
                                    </p:set>
                                    <p:anim calcmode="lin" valueType="num">
                                      <p:cBhvr additive="base">
                                        <p:cTn id="17" dur="500"/>
                                        <p:tgtEl>
                                          <p:spTgt spid="98"/>
                                        </p:tgtEl>
                                        <p:attrNameLst>
                                          <p:attrName>ppt_x</p:attrName>
                                        </p:attrNameLst>
                                      </p:cBhvr>
                                      <p:tavLst>
                                        <p:tav tm="0">
                                          <p:val>
                                            <p:strVal val="#ppt_x-#ppt_w*1.125000"/>
                                          </p:val>
                                        </p:tav>
                                        <p:tav tm="100000">
                                          <p:val>
                                            <p:strVal val="#ppt_x"/>
                                          </p:val>
                                        </p:tav>
                                      </p:tavLst>
                                    </p:anim>
                                    <p:animEffect transition="in" filter="wipe(right)">
                                      <p:cBhvr>
                                        <p:cTn id="18" dur="500"/>
                                        <p:tgtEl>
                                          <p:spTgt spid="98"/>
                                        </p:tgtEl>
                                      </p:cBhvr>
                                    </p:animEffect>
                                  </p:childTnLst>
                                </p:cTn>
                              </p:par>
                            </p:childTnLst>
                          </p:cTn>
                        </p:par>
                        <p:par>
                          <p:cTn id="19" fill="hold">
                            <p:stCondLst>
                              <p:cond delay="2500"/>
                            </p:stCondLst>
                            <p:childTnLst>
                              <p:par>
                                <p:cTn id="20" presetID="22" presetClass="entr" presetSubtype="8"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400"/>
                                        <p:tgtEl>
                                          <p:spTgt spid="9"/>
                                        </p:tgtEl>
                                      </p:cBhvr>
                                    </p:animEffect>
                                  </p:childTnLst>
                                </p:cTn>
                              </p:par>
                            </p:childTnLst>
                          </p:cTn>
                        </p:par>
                        <p:par>
                          <p:cTn id="23" fill="hold">
                            <p:stCondLst>
                              <p:cond delay="2900"/>
                            </p:stCondLst>
                            <p:childTnLst>
                              <p:par>
                                <p:cTn id="24" presetID="22" presetClass="entr" presetSubtype="8" fill="hold" grpId="0" nodeType="afterEffect">
                                  <p:stCondLst>
                                    <p:cond delay="0"/>
                                  </p:stCondLst>
                                  <p:childTnLst>
                                    <p:set>
                                      <p:cBhvr>
                                        <p:cTn id="25" dur="1" fill="hold">
                                          <p:stCondLst>
                                            <p:cond delay="0"/>
                                          </p:stCondLst>
                                        </p:cTn>
                                        <p:tgtEl>
                                          <p:spTgt spid="99"/>
                                        </p:tgtEl>
                                        <p:attrNameLst>
                                          <p:attrName>style.visibility</p:attrName>
                                        </p:attrNameLst>
                                      </p:cBhvr>
                                      <p:to>
                                        <p:strVal val="visible"/>
                                      </p:to>
                                    </p:set>
                                    <p:animEffect transition="in" filter="wipe(left)">
                                      <p:cBhvr>
                                        <p:cTn id="26" dur="400"/>
                                        <p:tgtEl>
                                          <p:spTgt spid="99"/>
                                        </p:tgtEl>
                                      </p:cBhvr>
                                    </p:animEffect>
                                  </p:childTnLst>
                                </p:cTn>
                              </p:par>
                            </p:childTnLst>
                          </p:cTn>
                        </p:par>
                        <p:par>
                          <p:cTn id="27" fill="hold">
                            <p:stCondLst>
                              <p:cond delay="3300"/>
                            </p:stCondLst>
                            <p:childTnLst>
                              <p:par>
                                <p:cTn id="28" presetID="2" presetClass="entr" presetSubtype="4"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250" fill="hold"/>
                                        <p:tgtEl>
                                          <p:spTgt spid="11"/>
                                        </p:tgtEl>
                                        <p:attrNameLst>
                                          <p:attrName>ppt_x</p:attrName>
                                        </p:attrNameLst>
                                      </p:cBhvr>
                                      <p:tavLst>
                                        <p:tav tm="0">
                                          <p:val>
                                            <p:strVal val="#ppt_x"/>
                                          </p:val>
                                        </p:tav>
                                        <p:tav tm="100000">
                                          <p:val>
                                            <p:strVal val="#ppt_x"/>
                                          </p:val>
                                        </p:tav>
                                      </p:tavLst>
                                    </p:anim>
                                    <p:anim calcmode="lin" valueType="num">
                                      <p:cBhvr additive="base">
                                        <p:cTn id="31" dur="250" fill="hold"/>
                                        <p:tgtEl>
                                          <p:spTgt spid="11"/>
                                        </p:tgtEl>
                                        <p:attrNameLst>
                                          <p:attrName>ppt_y</p:attrName>
                                        </p:attrNameLst>
                                      </p:cBhvr>
                                      <p:tavLst>
                                        <p:tav tm="0">
                                          <p:val>
                                            <p:strVal val="1+#ppt_h/2"/>
                                          </p:val>
                                        </p:tav>
                                        <p:tav tm="100000">
                                          <p:val>
                                            <p:strVal val="#ppt_y"/>
                                          </p:val>
                                        </p:tav>
                                      </p:tavLst>
                                    </p:anim>
                                  </p:childTnLst>
                                </p:cTn>
                              </p:par>
                            </p:childTnLst>
                          </p:cTn>
                        </p:par>
                        <p:par>
                          <p:cTn id="32" fill="hold">
                            <p:stCondLst>
                              <p:cond delay="3550"/>
                            </p:stCondLst>
                            <p:childTnLst>
                              <p:par>
                                <p:cTn id="33" presetID="10" presetClass="entr" presetSubtype="0" repeatCount="2000" fill="hold" grpId="0" nodeType="afterEffect">
                                  <p:stCondLst>
                                    <p:cond delay="0"/>
                                  </p:stCondLst>
                                  <p:childTnLst>
                                    <p:set>
                                      <p:cBhvr>
                                        <p:cTn id="34" dur="1" fill="hold">
                                          <p:stCondLst>
                                            <p:cond delay="0"/>
                                          </p:stCondLst>
                                        </p:cTn>
                                        <p:tgtEl>
                                          <p:spTgt spid="101"/>
                                        </p:tgtEl>
                                        <p:attrNameLst>
                                          <p:attrName>style.visibility</p:attrName>
                                        </p:attrNameLst>
                                      </p:cBhvr>
                                      <p:to>
                                        <p:strVal val="visible"/>
                                      </p:to>
                                    </p:set>
                                    <p:animEffect transition="in" filter="fade">
                                      <p:cBhvr>
                                        <p:cTn id="35" dur="500"/>
                                        <p:tgtEl>
                                          <p:spTgt spid="101"/>
                                        </p:tgtEl>
                                      </p:cBhvr>
                                    </p:animEffect>
                                  </p:childTnLst>
                                </p:cTn>
                              </p:par>
                              <p:par>
                                <p:cTn id="36" presetID="12" presetClass="entr" presetSubtype="8" fill="hold" grpId="0" nodeType="withEffect">
                                  <p:stCondLst>
                                    <p:cond delay="1000"/>
                                  </p:stCondLst>
                                  <p:childTnLst>
                                    <p:set>
                                      <p:cBhvr>
                                        <p:cTn id="37" dur="1" fill="hold">
                                          <p:stCondLst>
                                            <p:cond delay="0"/>
                                          </p:stCondLst>
                                        </p:cTn>
                                        <p:tgtEl>
                                          <p:spTgt spid="102"/>
                                        </p:tgtEl>
                                        <p:attrNameLst>
                                          <p:attrName>style.visibility</p:attrName>
                                        </p:attrNameLst>
                                      </p:cBhvr>
                                      <p:to>
                                        <p:strVal val="visible"/>
                                      </p:to>
                                    </p:set>
                                    <p:anim calcmode="lin" valueType="num">
                                      <p:cBhvr additive="base">
                                        <p:cTn id="38" dur="500"/>
                                        <p:tgtEl>
                                          <p:spTgt spid="102"/>
                                        </p:tgtEl>
                                        <p:attrNameLst>
                                          <p:attrName>ppt_x</p:attrName>
                                        </p:attrNameLst>
                                      </p:cBhvr>
                                      <p:tavLst>
                                        <p:tav tm="0">
                                          <p:val>
                                            <p:strVal val="#ppt_x-#ppt_w*1.125000"/>
                                          </p:val>
                                        </p:tav>
                                        <p:tav tm="100000">
                                          <p:val>
                                            <p:strVal val="#ppt_x"/>
                                          </p:val>
                                        </p:tav>
                                      </p:tavLst>
                                    </p:anim>
                                    <p:animEffect transition="in" filter="wipe(right)">
                                      <p:cBhvr>
                                        <p:cTn id="39" dur="500"/>
                                        <p:tgtEl>
                                          <p:spTgt spid="102"/>
                                        </p:tgtEl>
                                      </p:cBhvr>
                                    </p:animEffect>
                                  </p:childTnLst>
                                </p:cTn>
                              </p:par>
                            </p:childTnLst>
                          </p:cTn>
                        </p:par>
                        <p:par>
                          <p:cTn id="40" fill="hold">
                            <p:stCondLst>
                              <p:cond delay="5050"/>
                            </p:stCondLst>
                            <p:childTnLst>
                              <p:par>
                                <p:cTn id="41" presetID="22" presetClass="entr" presetSubtype="8" fill="hold" grpId="0" nodeType="afterEffect">
                                  <p:stCondLst>
                                    <p:cond delay="0"/>
                                  </p:stCondLst>
                                  <p:childTnLst>
                                    <p:set>
                                      <p:cBhvr>
                                        <p:cTn id="42" dur="1" fill="hold">
                                          <p:stCondLst>
                                            <p:cond delay="0"/>
                                          </p:stCondLst>
                                        </p:cTn>
                                        <p:tgtEl>
                                          <p:spTgt spid="100"/>
                                        </p:tgtEl>
                                        <p:attrNameLst>
                                          <p:attrName>style.visibility</p:attrName>
                                        </p:attrNameLst>
                                      </p:cBhvr>
                                      <p:to>
                                        <p:strVal val="visible"/>
                                      </p:to>
                                    </p:set>
                                    <p:animEffect transition="in" filter="wipe(left)">
                                      <p:cBhvr>
                                        <p:cTn id="43" dur="400"/>
                                        <p:tgtEl>
                                          <p:spTgt spid="100"/>
                                        </p:tgtEl>
                                      </p:cBhvr>
                                    </p:animEffect>
                                  </p:childTnLst>
                                </p:cTn>
                              </p:par>
                            </p:childTnLst>
                          </p:cTn>
                        </p:par>
                        <p:par>
                          <p:cTn id="44" fill="hold">
                            <p:stCondLst>
                              <p:cond delay="5450"/>
                            </p:stCondLst>
                            <p:childTnLst>
                              <p:par>
                                <p:cTn id="45" presetID="22" presetClass="entr" presetSubtype="8" fill="hold" grpId="0" nodeType="afterEffect">
                                  <p:stCondLst>
                                    <p:cond delay="0"/>
                                  </p:stCondLst>
                                  <p:childTnLst>
                                    <p:set>
                                      <p:cBhvr>
                                        <p:cTn id="46" dur="1" fill="hold">
                                          <p:stCondLst>
                                            <p:cond delay="0"/>
                                          </p:stCondLst>
                                        </p:cTn>
                                        <p:tgtEl>
                                          <p:spTgt spid="103"/>
                                        </p:tgtEl>
                                        <p:attrNameLst>
                                          <p:attrName>style.visibility</p:attrName>
                                        </p:attrNameLst>
                                      </p:cBhvr>
                                      <p:to>
                                        <p:strVal val="visible"/>
                                      </p:to>
                                    </p:set>
                                    <p:animEffect transition="in" filter="wipe(left)">
                                      <p:cBhvr>
                                        <p:cTn id="47" dur="400"/>
                                        <p:tgtEl>
                                          <p:spTgt spid="103"/>
                                        </p:tgtEl>
                                      </p:cBhvr>
                                    </p:animEffect>
                                  </p:childTnLst>
                                </p:cTn>
                              </p:par>
                            </p:childTnLst>
                          </p:cTn>
                        </p:par>
                        <p:par>
                          <p:cTn id="48" fill="hold">
                            <p:stCondLst>
                              <p:cond delay="5850"/>
                            </p:stCondLst>
                            <p:childTnLst>
                              <p:par>
                                <p:cTn id="49" presetID="2" presetClass="entr" presetSubtype="4" fill="hold" grpId="0" nodeType="afterEffect">
                                  <p:stCondLst>
                                    <p:cond delay="0"/>
                                  </p:stCondLst>
                                  <p:childTnLst>
                                    <p:set>
                                      <p:cBhvr>
                                        <p:cTn id="50" dur="1" fill="hold">
                                          <p:stCondLst>
                                            <p:cond delay="0"/>
                                          </p:stCondLst>
                                        </p:cTn>
                                        <p:tgtEl>
                                          <p:spTgt spid="104"/>
                                        </p:tgtEl>
                                        <p:attrNameLst>
                                          <p:attrName>style.visibility</p:attrName>
                                        </p:attrNameLst>
                                      </p:cBhvr>
                                      <p:to>
                                        <p:strVal val="visible"/>
                                      </p:to>
                                    </p:set>
                                    <p:anim calcmode="lin" valueType="num">
                                      <p:cBhvr additive="base">
                                        <p:cTn id="51" dur="250" fill="hold"/>
                                        <p:tgtEl>
                                          <p:spTgt spid="104"/>
                                        </p:tgtEl>
                                        <p:attrNameLst>
                                          <p:attrName>ppt_x</p:attrName>
                                        </p:attrNameLst>
                                      </p:cBhvr>
                                      <p:tavLst>
                                        <p:tav tm="0">
                                          <p:val>
                                            <p:strVal val="#ppt_x"/>
                                          </p:val>
                                        </p:tav>
                                        <p:tav tm="100000">
                                          <p:val>
                                            <p:strVal val="#ppt_x"/>
                                          </p:val>
                                        </p:tav>
                                      </p:tavLst>
                                    </p:anim>
                                    <p:anim calcmode="lin" valueType="num">
                                      <p:cBhvr additive="base">
                                        <p:cTn id="52" dur="250" fill="hold"/>
                                        <p:tgtEl>
                                          <p:spTgt spid="104"/>
                                        </p:tgtEl>
                                        <p:attrNameLst>
                                          <p:attrName>ppt_y</p:attrName>
                                        </p:attrNameLst>
                                      </p:cBhvr>
                                      <p:tavLst>
                                        <p:tav tm="0">
                                          <p:val>
                                            <p:strVal val="1+#ppt_h/2"/>
                                          </p:val>
                                        </p:tav>
                                        <p:tav tm="100000">
                                          <p:val>
                                            <p:strVal val="#ppt_y"/>
                                          </p:val>
                                        </p:tav>
                                      </p:tavLst>
                                    </p:anim>
                                  </p:childTnLst>
                                </p:cTn>
                              </p:par>
                            </p:childTnLst>
                          </p:cTn>
                        </p:par>
                        <p:par>
                          <p:cTn id="53" fill="hold">
                            <p:stCondLst>
                              <p:cond delay="6100"/>
                            </p:stCondLst>
                            <p:childTnLst>
                              <p:par>
                                <p:cTn id="54" presetID="10" presetClass="entr" presetSubtype="0" repeatCount="2000" fill="hold" grpId="0" nodeType="afterEffect">
                                  <p:stCondLst>
                                    <p:cond delay="0"/>
                                  </p:stCondLst>
                                  <p:childTnLst>
                                    <p:set>
                                      <p:cBhvr>
                                        <p:cTn id="55" dur="1" fill="hold">
                                          <p:stCondLst>
                                            <p:cond delay="0"/>
                                          </p:stCondLst>
                                        </p:cTn>
                                        <p:tgtEl>
                                          <p:spTgt spid="106"/>
                                        </p:tgtEl>
                                        <p:attrNameLst>
                                          <p:attrName>style.visibility</p:attrName>
                                        </p:attrNameLst>
                                      </p:cBhvr>
                                      <p:to>
                                        <p:strVal val="visible"/>
                                      </p:to>
                                    </p:set>
                                    <p:animEffect transition="in" filter="fade">
                                      <p:cBhvr>
                                        <p:cTn id="56" dur="500"/>
                                        <p:tgtEl>
                                          <p:spTgt spid="106"/>
                                        </p:tgtEl>
                                      </p:cBhvr>
                                    </p:animEffect>
                                  </p:childTnLst>
                                </p:cTn>
                              </p:par>
                              <p:par>
                                <p:cTn id="57" presetID="12" presetClass="entr" presetSubtype="8" fill="hold" grpId="0" nodeType="withEffect">
                                  <p:stCondLst>
                                    <p:cond delay="1000"/>
                                  </p:stCondLst>
                                  <p:childTnLst>
                                    <p:set>
                                      <p:cBhvr>
                                        <p:cTn id="58" dur="1" fill="hold">
                                          <p:stCondLst>
                                            <p:cond delay="0"/>
                                          </p:stCondLst>
                                        </p:cTn>
                                        <p:tgtEl>
                                          <p:spTgt spid="107"/>
                                        </p:tgtEl>
                                        <p:attrNameLst>
                                          <p:attrName>style.visibility</p:attrName>
                                        </p:attrNameLst>
                                      </p:cBhvr>
                                      <p:to>
                                        <p:strVal val="visible"/>
                                      </p:to>
                                    </p:set>
                                    <p:anim calcmode="lin" valueType="num">
                                      <p:cBhvr additive="base">
                                        <p:cTn id="59" dur="500"/>
                                        <p:tgtEl>
                                          <p:spTgt spid="107"/>
                                        </p:tgtEl>
                                        <p:attrNameLst>
                                          <p:attrName>ppt_x</p:attrName>
                                        </p:attrNameLst>
                                      </p:cBhvr>
                                      <p:tavLst>
                                        <p:tav tm="0">
                                          <p:val>
                                            <p:strVal val="#ppt_x-#ppt_w*1.125000"/>
                                          </p:val>
                                        </p:tav>
                                        <p:tav tm="100000">
                                          <p:val>
                                            <p:strVal val="#ppt_x"/>
                                          </p:val>
                                        </p:tav>
                                      </p:tavLst>
                                    </p:anim>
                                    <p:animEffect transition="in" filter="wipe(right)">
                                      <p:cBhvr>
                                        <p:cTn id="60" dur="500"/>
                                        <p:tgtEl>
                                          <p:spTgt spid="107"/>
                                        </p:tgtEl>
                                      </p:cBhvr>
                                    </p:animEffect>
                                  </p:childTnLst>
                                </p:cTn>
                              </p:par>
                            </p:childTnLst>
                          </p:cTn>
                        </p:par>
                        <p:par>
                          <p:cTn id="61" fill="hold">
                            <p:stCondLst>
                              <p:cond delay="7600"/>
                            </p:stCondLst>
                            <p:childTnLst>
                              <p:par>
                                <p:cTn id="62" presetID="22" presetClass="entr" presetSubtype="8" fill="hold" grpId="0" nodeType="afterEffect">
                                  <p:stCondLst>
                                    <p:cond delay="0"/>
                                  </p:stCondLst>
                                  <p:childTnLst>
                                    <p:set>
                                      <p:cBhvr>
                                        <p:cTn id="63" dur="1" fill="hold">
                                          <p:stCondLst>
                                            <p:cond delay="0"/>
                                          </p:stCondLst>
                                        </p:cTn>
                                        <p:tgtEl>
                                          <p:spTgt spid="105"/>
                                        </p:tgtEl>
                                        <p:attrNameLst>
                                          <p:attrName>style.visibility</p:attrName>
                                        </p:attrNameLst>
                                      </p:cBhvr>
                                      <p:to>
                                        <p:strVal val="visible"/>
                                      </p:to>
                                    </p:set>
                                    <p:animEffect transition="in" filter="wipe(left)">
                                      <p:cBhvr>
                                        <p:cTn id="64" dur="400"/>
                                        <p:tgtEl>
                                          <p:spTgt spid="105"/>
                                        </p:tgtEl>
                                      </p:cBhvr>
                                    </p:animEffect>
                                  </p:childTnLst>
                                </p:cTn>
                              </p:par>
                            </p:childTnLst>
                          </p:cTn>
                        </p:par>
                        <p:par>
                          <p:cTn id="65" fill="hold">
                            <p:stCondLst>
                              <p:cond delay="8000"/>
                            </p:stCondLst>
                            <p:childTnLst>
                              <p:par>
                                <p:cTn id="66" presetID="22" presetClass="entr" presetSubtype="8" fill="hold" grpId="0" nodeType="afterEffect">
                                  <p:stCondLst>
                                    <p:cond delay="0"/>
                                  </p:stCondLst>
                                  <p:childTnLst>
                                    <p:set>
                                      <p:cBhvr>
                                        <p:cTn id="67" dur="1" fill="hold">
                                          <p:stCondLst>
                                            <p:cond delay="0"/>
                                          </p:stCondLst>
                                        </p:cTn>
                                        <p:tgtEl>
                                          <p:spTgt spid="108"/>
                                        </p:tgtEl>
                                        <p:attrNameLst>
                                          <p:attrName>style.visibility</p:attrName>
                                        </p:attrNameLst>
                                      </p:cBhvr>
                                      <p:to>
                                        <p:strVal val="visible"/>
                                      </p:to>
                                    </p:set>
                                    <p:animEffect transition="in" filter="wipe(left)">
                                      <p:cBhvr>
                                        <p:cTn id="68" dur="400"/>
                                        <p:tgtEl>
                                          <p:spTgt spid="108"/>
                                        </p:tgtEl>
                                      </p:cBhvr>
                                    </p:animEffect>
                                  </p:childTnLst>
                                </p:cTn>
                              </p:par>
                            </p:childTnLst>
                          </p:cTn>
                        </p:par>
                        <p:par>
                          <p:cTn id="69" fill="hold">
                            <p:stCondLst>
                              <p:cond delay="8400"/>
                            </p:stCondLst>
                            <p:childTnLst>
                              <p:par>
                                <p:cTn id="70" presetID="2" presetClass="entr" presetSubtype="4" fill="hold" grpId="0" nodeType="afterEffect">
                                  <p:stCondLst>
                                    <p:cond delay="0"/>
                                  </p:stCondLst>
                                  <p:childTnLst>
                                    <p:set>
                                      <p:cBhvr>
                                        <p:cTn id="71" dur="1" fill="hold">
                                          <p:stCondLst>
                                            <p:cond delay="0"/>
                                          </p:stCondLst>
                                        </p:cTn>
                                        <p:tgtEl>
                                          <p:spTgt spid="109"/>
                                        </p:tgtEl>
                                        <p:attrNameLst>
                                          <p:attrName>style.visibility</p:attrName>
                                        </p:attrNameLst>
                                      </p:cBhvr>
                                      <p:to>
                                        <p:strVal val="visible"/>
                                      </p:to>
                                    </p:set>
                                    <p:anim calcmode="lin" valueType="num">
                                      <p:cBhvr additive="base">
                                        <p:cTn id="72" dur="250" fill="hold"/>
                                        <p:tgtEl>
                                          <p:spTgt spid="109"/>
                                        </p:tgtEl>
                                        <p:attrNameLst>
                                          <p:attrName>ppt_x</p:attrName>
                                        </p:attrNameLst>
                                      </p:cBhvr>
                                      <p:tavLst>
                                        <p:tav tm="0">
                                          <p:val>
                                            <p:strVal val="#ppt_x"/>
                                          </p:val>
                                        </p:tav>
                                        <p:tav tm="100000">
                                          <p:val>
                                            <p:strVal val="#ppt_x"/>
                                          </p:val>
                                        </p:tav>
                                      </p:tavLst>
                                    </p:anim>
                                    <p:anim calcmode="lin" valueType="num">
                                      <p:cBhvr additive="base">
                                        <p:cTn id="73" dur="250" fill="hold"/>
                                        <p:tgtEl>
                                          <p:spTgt spid="109"/>
                                        </p:tgtEl>
                                        <p:attrNameLst>
                                          <p:attrName>ppt_y</p:attrName>
                                        </p:attrNameLst>
                                      </p:cBhvr>
                                      <p:tavLst>
                                        <p:tav tm="0">
                                          <p:val>
                                            <p:strVal val="1+#ppt_h/2"/>
                                          </p:val>
                                        </p:tav>
                                        <p:tav tm="100000">
                                          <p:val>
                                            <p:strVal val="#ppt_y"/>
                                          </p:val>
                                        </p:tav>
                                      </p:tavLst>
                                    </p:anim>
                                  </p:childTnLst>
                                </p:cTn>
                              </p:par>
                            </p:childTnLst>
                          </p:cTn>
                        </p:par>
                        <p:par>
                          <p:cTn id="74" fill="hold">
                            <p:stCondLst>
                              <p:cond delay="8650"/>
                            </p:stCondLst>
                            <p:childTnLst>
                              <p:par>
                                <p:cTn id="75" presetID="10" presetClass="entr" presetSubtype="0" repeatCount="2000" fill="hold" grpId="0" nodeType="afterEffect">
                                  <p:stCondLst>
                                    <p:cond delay="0"/>
                                  </p:stCondLst>
                                  <p:childTnLst>
                                    <p:set>
                                      <p:cBhvr>
                                        <p:cTn id="76" dur="1" fill="hold">
                                          <p:stCondLst>
                                            <p:cond delay="0"/>
                                          </p:stCondLst>
                                        </p:cTn>
                                        <p:tgtEl>
                                          <p:spTgt spid="111"/>
                                        </p:tgtEl>
                                        <p:attrNameLst>
                                          <p:attrName>style.visibility</p:attrName>
                                        </p:attrNameLst>
                                      </p:cBhvr>
                                      <p:to>
                                        <p:strVal val="visible"/>
                                      </p:to>
                                    </p:set>
                                    <p:animEffect transition="in" filter="fade">
                                      <p:cBhvr>
                                        <p:cTn id="77" dur="500"/>
                                        <p:tgtEl>
                                          <p:spTgt spid="111"/>
                                        </p:tgtEl>
                                      </p:cBhvr>
                                    </p:animEffect>
                                  </p:childTnLst>
                                </p:cTn>
                              </p:par>
                              <p:par>
                                <p:cTn id="78" presetID="12" presetClass="entr" presetSubtype="8" fill="hold" grpId="0" nodeType="withEffect">
                                  <p:stCondLst>
                                    <p:cond delay="1000"/>
                                  </p:stCondLst>
                                  <p:childTnLst>
                                    <p:set>
                                      <p:cBhvr>
                                        <p:cTn id="79" dur="1" fill="hold">
                                          <p:stCondLst>
                                            <p:cond delay="0"/>
                                          </p:stCondLst>
                                        </p:cTn>
                                        <p:tgtEl>
                                          <p:spTgt spid="112"/>
                                        </p:tgtEl>
                                        <p:attrNameLst>
                                          <p:attrName>style.visibility</p:attrName>
                                        </p:attrNameLst>
                                      </p:cBhvr>
                                      <p:to>
                                        <p:strVal val="visible"/>
                                      </p:to>
                                    </p:set>
                                    <p:anim calcmode="lin" valueType="num">
                                      <p:cBhvr additive="base">
                                        <p:cTn id="80" dur="500"/>
                                        <p:tgtEl>
                                          <p:spTgt spid="112"/>
                                        </p:tgtEl>
                                        <p:attrNameLst>
                                          <p:attrName>ppt_x</p:attrName>
                                        </p:attrNameLst>
                                      </p:cBhvr>
                                      <p:tavLst>
                                        <p:tav tm="0">
                                          <p:val>
                                            <p:strVal val="#ppt_x-#ppt_w*1.125000"/>
                                          </p:val>
                                        </p:tav>
                                        <p:tav tm="100000">
                                          <p:val>
                                            <p:strVal val="#ppt_x"/>
                                          </p:val>
                                        </p:tav>
                                      </p:tavLst>
                                    </p:anim>
                                    <p:animEffect transition="in" filter="wipe(right)">
                                      <p:cBhvr>
                                        <p:cTn id="81" dur="500"/>
                                        <p:tgtEl>
                                          <p:spTgt spid="112"/>
                                        </p:tgtEl>
                                      </p:cBhvr>
                                    </p:animEffect>
                                  </p:childTnLst>
                                </p:cTn>
                              </p:par>
                            </p:childTnLst>
                          </p:cTn>
                        </p:par>
                        <p:par>
                          <p:cTn id="82" fill="hold">
                            <p:stCondLst>
                              <p:cond delay="10150"/>
                            </p:stCondLst>
                            <p:childTnLst>
                              <p:par>
                                <p:cTn id="83" presetID="22" presetClass="entr" presetSubtype="8" fill="hold" grpId="0" nodeType="afterEffect">
                                  <p:stCondLst>
                                    <p:cond delay="0"/>
                                  </p:stCondLst>
                                  <p:childTnLst>
                                    <p:set>
                                      <p:cBhvr>
                                        <p:cTn id="84" dur="1" fill="hold">
                                          <p:stCondLst>
                                            <p:cond delay="0"/>
                                          </p:stCondLst>
                                        </p:cTn>
                                        <p:tgtEl>
                                          <p:spTgt spid="110"/>
                                        </p:tgtEl>
                                        <p:attrNameLst>
                                          <p:attrName>style.visibility</p:attrName>
                                        </p:attrNameLst>
                                      </p:cBhvr>
                                      <p:to>
                                        <p:strVal val="visible"/>
                                      </p:to>
                                    </p:set>
                                    <p:animEffect transition="in" filter="wipe(left)">
                                      <p:cBhvr>
                                        <p:cTn id="85" dur="400"/>
                                        <p:tgtEl>
                                          <p:spTgt spid="110"/>
                                        </p:tgtEl>
                                      </p:cBhvr>
                                    </p:animEffect>
                                  </p:childTnLst>
                                </p:cTn>
                              </p:par>
                            </p:childTnLst>
                          </p:cTn>
                        </p:par>
                        <p:par>
                          <p:cTn id="86" fill="hold">
                            <p:stCondLst>
                              <p:cond delay="10550"/>
                            </p:stCondLst>
                            <p:childTnLst>
                              <p:par>
                                <p:cTn id="87" presetID="22" presetClass="entr" presetSubtype="8" fill="hold" grpId="0" nodeType="afterEffect">
                                  <p:stCondLst>
                                    <p:cond delay="0"/>
                                  </p:stCondLst>
                                  <p:childTnLst>
                                    <p:set>
                                      <p:cBhvr>
                                        <p:cTn id="88" dur="1" fill="hold">
                                          <p:stCondLst>
                                            <p:cond delay="0"/>
                                          </p:stCondLst>
                                        </p:cTn>
                                        <p:tgtEl>
                                          <p:spTgt spid="113"/>
                                        </p:tgtEl>
                                        <p:attrNameLst>
                                          <p:attrName>style.visibility</p:attrName>
                                        </p:attrNameLst>
                                      </p:cBhvr>
                                      <p:to>
                                        <p:strVal val="visible"/>
                                      </p:to>
                                    </p:set>
                                    <p:animEffect transition="in" filter="wipe(left)">
                                      <p:cBhvr>
                                        <p:cTn id="89" dur="400"/>
                                        <p:tgtEl>
                                          <p:spTgt spid="113"/>
                                        </p:tgtEl>
                                      </p:cBhvr>
                                    </p:animEffect>
                                  </p:childTnLst>
                                </p:cTn>
                              </p:par>
                            </p:childTnLst>
                          </p:cTn>
                        </p:par>
                        <p:par>
                          <p:cTn id="90" fill="hold">
                            <p:stCondLst>
                              <p:cond delay="10950"/>
                            </p:stCondLst>
                            <p:childTnLst>
                              <p:par>
                                <p:cTn id="91" presetID="2" presetClass="entr" presetSubtype="4" fill="hold" grpId="0" nodeType="afterEffect">
                                  <p:stCondLst>
                                    <p:cond delay="0"/>
                                  </p:stCondLst>
                                  <p:childTnLst>
                                    <p:set>
                                      <p:cBhvr>
                                        <p:cTn id="92" dur="1" fill="hold">
                                          <p:stCondLst>
                                            <p:cond delay="0"/>
                                          </p:stCondLst>
                                        </p:cTn>
                                        <p:tgtEl>
                                          <p:spTgt spid="114"/>
                                        </p:tgtEl>
                                        <p:attrNameLst>
                                          <p:attrName>style.visibility</p:attrName>
                                        </p:attrNameLst>
                                      </p:cBhvr>
                                      <p:to>
                                        <p:strVal val="visible"/>
                                      </p:to>
                                    </p:set>
                                    <p:anim calcmode="lin" valueType="num">
                                      <p:cBhvr additive="base">
                                        <p:cTn id="93" dur="250" fill="hold"/>
                                        <p:tgtEl>
                                          <p:spTgt spid="114"/>
                                        </p:tgtEl>
                                        <p:attrNameLst>
                                          <p:attrName>ppt_x</p:attrName>
                                        </p:attrNameLst>
                                      </p:cBhvr>
                                      <p:tavLst>
                                        <p:tav tm="0">
                                          <p:val>
                                            <p:strVal val="#ppt_x"/>
                                          </p:val>
                                        </p:tav>
                                        <p:tav tm="100000">
                                          <p:val>
                                            <p:strVal val="#ppt_x"/>
                                          </p:val>
                                        </p:tav>
                                      </p:tavLst>
                                    </p:anim>
                                    <p:anim calcmode="lin" valueType="num">
                                      <p:cBhvr additive="base">
                                        <p:cTn id="94" dur="250" fill="hold"/>
                                        <p:tgtEl>
                                          <p:spTgt spid="1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p:bldP spid="43" grpId="0" animBg="1"/>
      <p:bldP spid="9" grpId="0" animBg="1"/>
      <p:bldP spid="97" grpId="0" animBg="1"/>
      <p:bldP spid="98" grpId="0"/>
      <p:bldP spid="99" grpId="0" animBg="1"/>
      <p:bldP spid="11" grpId="0"/>
      <p:bldP spid="100" grpId="0" animBg="1"/>
      <p:bldP spid="101" grpId="0" animBg="1"/>
      <p:bldP spid="102" grpId="0"/>
      <p:bldP spid="103" grpId="0" animBg="1"/>
      <p:bldP spid="104" grpId="0"/>
      <p:bldP spid="105" grpId="0" animBg="1"/>
      <p:bldP spid="106" grpId="0" animBg="1"/>
      <p:bldP spid="107" grpId="0"/>
      <p:bldP spid="108" grpId="0" animBg="1"/>
      <p:bldP spid="109" grpId="0"/>
      <p:bldP spid="110" grpId="0" animBg="1"/>
      <p:bldP spid="111" grpId="0" animBg="1"/>
      <p:bldP spid="112" grpId="0"/>
      <p:bldP spid="113" grpId="0" animBg="1"/>
      <p:bldP spid="1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31530" y="971212"/>
            <a:ext cx="1535885" cy="720439"/>
            <a:chOff x="323528" y="971210"/>
            <a:chExt cx="1535885" cy="720439"/>
          </a:xfrm>
        </p:grpSpPr>
        <p:sp>
          <p:nvSpPr>
            <p:cNvPr id="16" name="矩形 15"/>
            <p:cNvSpPr/>
            <p:nvPr/>
          </p:nvSpPr>
          <p:spPr>
            <a:xfrm>
              <a:off x="323528" y="1139945"/>
              <a:ext cx="1535885" cy="5517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lumMod val="85000"/>
                      <a:lumOff val="15000"/>
                    </a:schemeClr>
                  </a:solidFill>
                  <a:latin typeface="Arial" pitchFamily="34" charset="0"/>
                  <a:ea typeface="微软雅黑" pitchFamily="34" charset="-122"/>
                  <a:cs typeface="Arial" pitchFamily="34" charset="0"/>
                </a:rPr>
                <a:t>ABOUT ME</a:t>
              </a:r>
              <a:endParaRPr lang="zh-CN" altLang="en-US" sz="1200" dirty="0">
                <a:solidFill>
                  <a:schemeClr val="tx1">
                    <a:lumMod val="85000"/>
                    <a:lumOff val="15000"/>
                  </a:schemeClr>
                </a:solidFill>
                <a:latin typeface="Arial" pitchFamily="34" charset="0"/>
                <a:ea typeface="微软雅黑" pitchFamily="34" charset="-122"/>
                <a:cs typeface="Arial" pitchFamily="34" charset="0"/>
              </a:endParaRPr>
            </a:p>
          </p:txBody>
        </p:sp>
        <p:sp>
          <p:nvSpPr>
            <p:cNvPr id="17" name="矩形 16"/>
            <p:cNvSpPr/>
            <p:nvPr/>
          </p:nvSpPr>
          <p:spPr>
            <a:xfrm>
              <a:off x="588229" y="971210"/>
              <a:ext cx="995885"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tx1">
                      <a:lumMod val="85000"/>
                      <a:lumOff val="15000"/>
                    </a:schemeClr>
                  </a:solidFill>
                  <a:latin typeface="Arial" pitchFamily="34" charset="0"/>
                  <a:ea typeface="微软雅黑" pitchFamily="34" charset="-122"/>
                  <a:cs typeface="Arial" pitchFamily="34" charset="0"/>
                </a:rPr>
                <a:t>关于我</a:t>
              </a:r>
            </a:p>
          </p:txBody>
        </p:sp>
      </p:grpSp>
      <p:sp>
        <p:nvSpPr>
          <p:cNvPr id="42" name="矩形 41"/>
          <p:cNvSpPr/>
          <p:nvPr/>
        </p:nvSpPr>
        <p:spPr>
          <a:xfrm>
            <a:off x="990019" y="1649397"/>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基本信息</a:t>
            </a:r>
          </a:p>
        </p:txBody>
      </p:sp>
      <p:sp>
        <p:nvSpPr>
          <p:cNvPr id="45" name="矩形 44"/>
          <p:cNvSpPr/>
          <p:nvPr/>
        </p:nvSpPr>
        <p:spPr>
          <a:xfrm>
            <a:off x="699301" y="1921006"/>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INFORMATION</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27" name="椭圆 26"/>
          <p:cNvSpPr/>
          <p:nvPr/>
        </p:nvSpPr>
        <p:spPr>
          <a:xfrm>
            <a:off x="781479" y="1131226"/>
            <a:ext cx="143333" cy="133471"/>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cxnSp>
        <p:nvCxnSpPr>
          <p:cNvPr id="28" name="直接连接符 27"/>
          <p:cNvCxnSpPr>
            <a:stCxn id="27" idx="4"/>
          </p:cNvCxnSpPr>
          <p:nvPr/>
        </p:nvCxnSpPr>
        <p:spPr>
          <a:xfrm>
            <a:off x="853144" y="1264697"/>
            <a:ext cx="0" cy="3729669"/>
          </a:xfrm>
          <a:prstGeom prst="line">
            <a:avLst/>
          </a:prstGeom>
          <a:ln>
            <a:solidFill>
              <a:schemeClr val="tx1">
                <a:lumMod val="85000"/>
                <a:lumOff val="1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978321" y="2264132"/>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个人履历</a:t>
            </a:r>
          </a:p>
        </p:txBody>
      </p:sp>
      <p:sp>
        <p:nvSpPr>
          <p:cNvPr id="35" name="矩形 34"/>
          <p:cNvSpPr/>
          <p:nvPr/>
        </p:nvSpPr>
        <p:spPr>
          <a:xfrm>
            <a:off x="687603" y="2535741"/>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RESUME</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40" name="矩形 39"/>
          <p:cNvSpPr/>
          <p:nvPr/>
        </p:nvSpPr>
        <p:spPr>
          <a:xfrm>
            <a:off x="978320" y="3519119"/>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专业技能</a:t>
            </a:r>
          </a:p>
        </p:txBody>
      </p:sp>
      <p:sp>
        <p:nvSpPr>
          <p:cNvPr id="41" name="矩形 40"/>
          <p:cNvSpPr/>
          <p:nvPr/>
        </p:nvSpPr>
        <p:spPr>
          <a:xfrm>
            <a:off x="687603" y="3790728"/>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SKILL</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46" name="矩形 45"/>
          <p:cNvSpPr/>
          <p:nvPr/>
        </p:nvSpPr>
        <p:spPr>
          <a:xfrm>
            <a:off x="982293" y="4117697"/>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语言能力</a:t>
            </a:r>
          </a:p>
        </p:txBody>
      </p:sp>
      <p:sp>
        <p:nvSpPr>
          <p:cNvPr id="47" name="矩形 46"/>
          <p:cNvSpPr/>
          <p:nvPr/>
        </p:nvSpPr>
        <p:spPr>
          <a:xfrm>
            <a:off x="691575" y="4389307"/>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LANGUAGE</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58" name="矩形 57"/>
          <p:cNvSpPr/>
          <p:nvPr/>
        </p:nvSpPr>
        <p:spPr>
          <a:xfrm>
            <a:off x="980681" y="4722755"/>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荣誉奖项</a:t>
            </a:r>
          </a:p>
        </p:txBody>
      </p:sp>
      <p:sp>
        <p:nvSpPr>
          <p:cNvPr id="59" name="矩形 58"/>
          <p:cNvSpPr/>
          <p:nvPr/>
        </p:nvSpPr>
        <p:spPr>
          <a:xfrm>
            <a:off x="689963" y="4994366"/>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HONOR AWARD</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66" name="矩形 65"/>
          <p:cNvSpPr/>
          <p:nvPr/>
        </p:nvSpPr>
        <p:spPr>
          <a:xfrm>
            <a:off x="978321" y="2872852"/>
            <a:ext cx="1208553" cy="3451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85000"/>
                    <a:lumOff val="15000"/>
                  </a:schemeClr>
                </a:solidFill>
                <a:latin typeface="Arial" pitchFamily="34" charset="0"/>
                <a:ea typeface="微软雅黑" pitchFamily="34" charset="-122"/>
                <a:cs typeface="Arial" pitchFamily="34" charset="0"/>
              </a:rPr>
              <a:t>项目经验</a:t>
            </a:r>
          </a:p>
        </p:txBody>
      </p:sp>
      <p:sp>
        <p:nvSpPr>
          <p:cNvPr id="67" name="矩形 66"/>
          <p:cNvSpPr/>
          <p:nvPr/>
        </p:nvSpPr>
        <p:spPr>
          <a:xfrm>
            <a:off x="687603" y="3144463"/>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85000"/>
                    <a:lumOff val="15000"/>
                  </a:schemeClr>
                </a:solidFill>
                <a:latin typeface="Arial" pitchFamily="34" charset="0"/>
                <a:ea typeface="微软雅黑" pitchFamily="34" charset="-122"/>
                <a:cs typeface="Arial" pitchFamily="34" charset="0"/>
              </a:rPr>
              <a:t>EXPERIENCE</a:t>
            </a:r>
            <a:endParaRPr lang="zh-CN" altLang="en-US" sz="1050" dirty="0">
              <a:solidFill>
                <a:schemeClr val="tx1">
                  <a:lumMod val="85000"/>
                  <a:lumOff val="15000"/>
                </a:schemeClr>
              </a:solidFill>
              <a:latin typeface="Arial" pitchFamily="34" charset="0"/>
              <a:ea typeface="微软雅黑" pitchFamily="34" charset="-122"/>
              <a:cs typeface="Arial" pitchFamily="34" charset="0"/>
            </a:endParaRPr>
          </a:p>
        </p:txBody>
      </p:sp>
      <p:sp>
        <p:nvSpPr>
          <p:cNvPr id="52" name="椭圆 51"/>
          <p:cNvSpPr/>
          <p:nvPr/>
        </p:nvSpPr>
        <p:spPr>
          <a:xfrm>
            <a:off x="781478" y="4324869"/>
            <a:ext cx="143333" cy="133471"/>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cxnSp>
        <p:nvCxnSpPr>
          <p:cNvPr id="57" name="直接连接符 56"/>
          <p:cNvCxnSpPr/>
          <p:nvPr/>
        </p:nvCxnSpPr>
        <p:spPr>
          <a:xfrm flipV="1">
            <a:off x="3448306" y="-130629"/>
            <a:ext cx="0" cy="2556081"/>
          </a:xfrm>
          <a:prstGeom prst="line">
            <a:avLst/>
          </a:prstGeom>
          <a:ln w="15875">
            <a:solidFill>
              <a:schemeClr val="tx1">
                <a:lumMod val="85000"/>
                <a:lumOff val="1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flipV="1">
            <a:off x="5753306" y="0"/>
            <a:ext cx="0" cy="3577580"/>
          </a:xfrm>
          <a:prstGeom prst="line">
            <a:avLst/>
          </a:prstGeom>
          <a:ln w="15875">
            <a:solidFill>
              <a:schemeClr val="tx1">
                <a:lumMod val="85000"/>
                <a:lumOff val="1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flipV="1">
            <a:off x="9029298" y="0"/>
            <a:ext cx="0" cy="4225652"/>
          </a:xfrm>
          <a:prstGeom prst="line">
            <a:avLst/>
          </a:prstGeom>
          <a:ln w="15875">
            <a:solidFill>
              <a:schemeClr val="tx1">
                <a:lumMod val="85000"/>
                <a:lumOff val="1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3" name="矩形 62"/>
          <p:cNvSpPr/>
          <p:nvPr/>
        </p:nvSpPr>
        <p:spPr>
          <a:xfrm>
            <a:off x="3691330" y="2418630"/>
            <a:ext cx="1869524" cy="3006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a:solidFill>
                  <a:schemeClr val="tx1">
                    <a:lumMod val="85000"/>
                    <a:lumOff val="15000"/>
                  </a:schemeClr>
                </a:solidFill>
                <a:latin typeface="微软雅黑" panose="020B0503020204020204" pitchFamily="34" charset="-122"/>
                <a:ea typeface="微软雅黑" panose="020B0503020204020204" pitchFamily="34" charset="-122"/>
              </a:rPr>
              <a:t>荣获上海市先进大学生称号</a:t>
            </a:r>
            <a:endParaRPr lang="id-ID" altLang="zh-CN" sz="11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4" name="矩形 63"/>
          <p:cNvSpPr/>
          <p:nvPr/>
        </p:nvSpPr>
        <p:spPr>
          <a:xfrm>
            <a:off x="3559997" y="2632570"/>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solidFill>
                  <a:schemeClr val="tx1">
                    <a:lumMod val="85000"/>
                    <a:lumOff val="15000"/>
                  </a:schemeClr>
                </a:solidFill>
                <a:latin typeface="Arial" pitchFamily="34" charset="0"/>
                <a:ea typeface="微软雅黑" pitchFamily="34" charset="-122"/>
                <a:cs typeface="Arial" pitchFamily="34" charset="0"/>
              </a:rPr>
              <a:t>2012</a:t>
            </a:r>
            <a:r>
              <a:rPr lang="zh-CN" altLang="en-US" sz="1400" dirty="0">
                <a:solidFill>
                  <a:schemeClr val="tx1">
                    <a:lumMod val="85000"/>
                    <a:lumOff val="15000"/>
                  </a:schemeClr>
                </a:solidFill>
                <a:latin typeface="Arial" pitchFamily="34" charset="0"/>
                <a:ea typeface="微软雅黑" pitchFamily="34" charset="-122"/>
                <a:cs typeface="Arial" pitchFamily="34" charset="0"/>
              </a:rPr>
              <a:t>年</a:t>
            </a:r>
          </a:p>
        </p:txBody>
      </p:sp>
      <p:cxnSp>
        <p:nvCxnSpPr>
          <p:cNvPr id="65" name="直接连接符 64"/>
          <p:cNvCxnSpPr/>
          <p:nvPr/>
        </p:nvCxnSpPr>
        <p:spPr>
          <a:xfrm flipH="1">
            <a:off x="3699962" y="2677108"/>
            <a:ext cx="1728936" cy="0"/>
          </a:xfrm>
          <a:prstGeom prst="line">
            <a:avLst/>
          </a:prstGeom>
          <a:ln w="158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8" name="矩形 67"/>
          <p:cNvSpPr/>
          <p:nvPr/>
        </p:nvSpPr>
        <p:spPr>
          <a:xfrm>
            <a:off x="3697469" y="3518993"/>
            <a:ext cx="1869524" cy="3006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a:solidFill>
                  <a:schemeClr val="tx1">
                    <a:lumMod val="85000"/>
                    <a:lumOff val="15000"/>
                  </a:schemeClr>
                </a:solidFill>
                <a:latin typeface="微软雅黑" panose="020B0503020204020204" pitchFamily="34" charset="-122"/>
                <a:ea typeface="微软雅黑" panose="020B0503020204020204" pitchFamily="34" charset="-122"/>
              </a:rPr>
              <a:t>荣获全国大学生建筑设计大奖赛优秀奖</a:t>
            </a:r>
            <a:endParaRPr lang="id-ID" altLang="zh-CN" sz="11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9" name="矩形 68"/>
          <p:cNvSpPr/>
          <p:nvPr/>
        </p:nvSpPr>
        <p:spPr>
          <a:xfrm>
            <a:off x="3697470" y="3798890"/>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solidFill>
                  <a:schemeClr val="tx1">
                    <a:lumMod val="85000"/>
                    <a:lumOff val="15000"/>
                  </a:schemeClr>
                </a:solidFill>
                <a:latin typeface="Arial" pitchFamily="34" charset="0"/>
                <a:ea typeface="微软雅黑" pitchFamily="34" charset="-122"/>
                <a:cs typeface="Arial" pitchFamily="34" charset="0"/>
              </a:rPr>
              <a:t>2013</a:t>
            </a:r>
            <a:r>
              <a:rPr lang="zh-CN" altLang="en-US" sz="1400" dirty="0">
                <a:solidFill>
                  <a:schemeClr val="tx1">
                    <a:lumMod val="85000"/>
                    <a:lumOff val="15000"/>
                  </a:schemeClr>
                </a:solidFill>
                <a:latin typeface="Arial" pitchFamily="34" charset="0"/>
                <a:ea typeface="微软雅黑" pitchFamily="34" charset="-122"/>
                <a:cs typeface="Arial" pitchFamily="34" charset="0"/>
              </a:rPr>
              <a:t>年</a:t>
            </a:r>
          </a:p>
        </p:txBody>
      </p:sp>
      <p:cxnSp>
        <p:nvCxnSpPr>
          <p:cNvPr id="70" name="直接连接符 69"/>
          <p:cNvCxnSpPr>
            <a:stCxn id="101" idx="2"/>
          </p:cNvCxnSpPr>
          <p:nvPr/>
        </p:nvCxnSpPr>
        <p:spPr>
          <a:xfrm flipH="1">
            <a:off x="3808346" y="3836058"/>
            <a:ext cx="1693304" cy="4716"/>
          </a:xfrm>
          <a:prstGeom prst="line">
            <a:avLst/>
          </a:prstGeom>
          <a:ln w="158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1" name="直接连接符 70"/>
          <p:cNvCxnSpPr>
            <a:stCxn id="104" idx="0"/>
          </p:cNvCxnSpPr>
          <p:nvPr/>
        </p:nvCxnSpPr>
        <p:spPr>
          <a:xfrm flipV="1">
            <a:off x="8057562" y="1"/>
            <a:ext cx="0" cy="2930251"/>
          </a:xfrm>
          <a:prstGeom prst="line">
            <a:avLst/>
          </a:prstGeom>
          <a:ln w="15875">
            <a:solidFill>
              <a:schemeClr val="tx1">
                <a:lumMod val="85000"/>
                <a:lumOff val="1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72" name="矩形 71"/>
          <p:cNvSpPr/>
          <p:nvPr/>
        </p:nvSpPr>
        <p:spPr>
          <a:xfrm>
            <a:off x="6055432" y="2910481"/>
            <a:ext cx="1869524" cy="3006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a:solidFill>
                  <a:schemeClr val="tx1">
                    <a:lumMod val="85000"/>
                    <a:lumOff val="15000"/>
                  </a:schemeClr>
                </a:solidFill>
                <a:latin typeface="微软雅黑" panose="020B0503020204020204" pitchFamily="34" charset="-122"/>
                <a:ea typeface="微软雅黑" panose="020B0503020204020204" pitchFamily="34" charset="-122"/>
              </a:rPr>
              <a:t>荣获熊猫公司先进个人</a:t>
            </a:r>
            <a:endParaRPr lang="id-ID" altLang="zh-CN" sz="11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73" name="矩形 72"/>
          <p:cNvSpPr/>
          <p:nvPr/>
        </p:nvSpPr>
        <p:spPr>
          <a:xfrm>
            <a:off x="5924099" y="3124420"/>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solidFill>
                  <a:schemeClr val="tx1">
                    <a:lumMod val="85000"/>
                    <a:lumOff val="15000"/>
                  </a:schemeClr>
                </a:solidFill>
                <a:latin typeface="Arial" pitchFamily="34" charset="0"/>
                <a:ea typeface="微软雅黑" pitchFamily="34" charset="-122"/>
                <a:cs typeface="Arial" pitchFamily="34" charset="0"/>
              </a:rPr>
              <a:t>2014</a:t>
            </a:r>
            <a:r>
              <a:rPr lang="zh-CN" altLang="en-US" sz="1400" dirty="0">
                <a:solidFill>
                  <a:schemeClr val="tx1">
                    <a:lumMod val="85000"/>
                    <a:lumOff val="15000"/>
                  </a:schemeClr>
                </a:solidFill>
                <a:latin typeface="Arial" pitchFamily="34" charset="0"/>
                <a:ea typeface="微软雅黑" pitchFamily="34" charset="-122"/>
                <a:cs typeface="Arial" pitchFamily="34" charset="0"/>
              </a:rPr>
              <a:t>年</a:t>
            </a:r>
          </a:p>
        </p:txBody>
      </p:sp>
      <p:cxnSp>
        <p:nvCxnSpPr>
          <p:cNvPr id="74" name="直接连接符 73"/>
          <p:cNvCxnSpPr/>
          <p:nvPr/>
        </p:nvCxnSpPr>
        <p:spPr>
          <a:xfrm flipH="1">
            <a:off x="6064064" y="3168959"/>
            <a:ext cx="1728936" cy="0"/>
          </a:xfrm>
          <a:prstGeom prst="line">
            <a:avLst/>
          </a:prstGeom>
          <a:ln w="158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75" name="矩形 74"/>
          <p:cNvSpPr/>
          <p:nvPr/>
        </p:nvSpPr>
        <p:spPr>
          <a:xfrm>
            <a:off x="6973462" y="4153644"/>
            <a:ext cx="1869524" cy="3006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a:solidFill>
                  <a:schemeClr val="tx1">
                    <a:lumMod val="85000"/>
                    <a:lumOff val="15000"/>
                  </a:schemeClr>
                </a:solidFill>
                <a:latin typeface="微软雅黑" panose="020B0503020204020204" pitchFamily="34" charset="-122"/>
                <a:ea typeface="微软雅黑" panose="020B0503020204020204" pitchFamily="34" charset="-122"/>
              </a:rPr>
              <a:t>获得亚太室内设计办公类项目入围奖</a:t>
            </a:r>
            <a:endParaRPr lang="id-ID" altLang="zh-CN" sz="11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76" name="矩形 75"/>
          <p:cNvSpPr/>
          <p:nvPr/>
        </p:nvSpPr>
        <p:spPr>
          <a:xfrm>
            <a:off x="6973462" y="4459912"/>
            <a:ext cx="1789986" cy="3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solidFill>
                  <a:schemeClr val="tx1">
                    <a:lumMod val="85000"/>
                    <a:lumOff val="15000"/>
                  </a:schemeClr>
                </a:solidFill>
                <a:latin typeface="Arial" pitchFamily="34" charset="0"/>
                <a:ea typeface="微软雅黑" pitchFamily="34" charset="-122"/>
                <a:cs typeface="Arial" pitchFamily="34" charset="0"/>
              </a:rPr>
              <a:t>2017</a:t>
            </a:r>
            <a:r>
              <a:rPr lang="zh-CN" altLang="en-US" sz="1400" dirty="0">
                <a:solidFill>
                  <a:schemeClr val="tx1">
                    <a:lumMod val="85000"/>
                    <a:lumOff val="15000"/>
                  </a:schemeClr>
                </a:solidFill>
                <a:latin typeface="Arial" pitchFamily="34" charset="0"/>
                <a:ea typeface="微软雅黑" pitchFamily="34" charset="-122"/>
                <a:cs typeface="Arial" pitchFamily="34" charset="0"/>
              </a:rPr>
              <a:t>年</a:t>
            </a:r>
          </a:p>
        </p:txBody>
      </p:sp>
      <p:cxnSp>
        <p:nvCxnSpPr>
          <p:cNvPr id="77" name="直接连接符 76"/>
          <p:cNvCxnSpPr>
            <a:stCxn id="107" idx="2"/>
          </p:cNvCxnSpPr>
          <p:nvPr/>
        </p:nvCxnSpPr>
        <p:spPr>
          <a:xfrm flipH="1">
            <a:off x="7084338" y="4497079"/>
            <a:ext cx="1693304" cy="4716"/>
          </a:xfrm>
          <a:prstGeom prst="line">
            <a:avLst/>
          </a:prstGeom>
          <a:ln w="158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97" name="组合 96"/>
          <p:cNvGrpSpPr/>
          <p:nvPr/>
        </p:nvGrpSpPr>
        <p:grpSpPr>
          <a:xfrm>
            <a:off x="3196650" y="2425454"/>
            <a:ext cx="503312" cy="503313"/>
            <a:chOff x="2267744" y="2425452"/>
            <a:chExt cx="503312" cy="503313"/>
          </a:xfrm>
          <a:solidFill>
            <a:schemeClr val="tx1">
              <a:lumMod val="85000"/>
              <a:lumOff val="15000"/>
            </a:schemeClr>
          </a:solidFill>
        </p:grpSpPr>
        <p:sp>
          <p:nvSpPr>
            <p:cNvPr id="98" name="椭圆 97"/>
            <p:cNvSpPr/>
            <p:nvPr/>
          </p:nvSpPr>
          <p:spPr>
            <a:xfrm>
              <a:off x="2267744" y="2425452"/>
              <a:ext cx="503312" cy="503313"/>
            </a:xfrm>
            <a:prstGeom prst="ellipse">
              <a:avLst/>
            </a:prstGeom>
            <a:grpFill/>
            <a:ln>
              <a:noFill/>
            </a:ln>
            <a:effectLst>
              <a:innerShdw blurRad="63500" dist="25400" dir="12240000">
                <a:prstClr val="black">
                  <a:alpha val="5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chemeClr val="tx1">
                    <a:lumMod val="85000"/>
                    <a:lumOff val="15000"/>
                  </a:schemeClr>
                </a:solidFill>
              </a:endParaRPr>
            </a:p>
          </p:txBody>
        </p:sp>
        <p:sp>
          <p:nvSpPr>
            <p:cNvPr id="99" name="Freeform 55"/>
            <p:cNvSpPr>
              <a:spLocks noEditPoints="1"/>
            </p:cNvSpPr>
            <p:nvPr/>
          </p:nvSpPr>
          <p:spPr bwMode="auto">
            <a:xfrm>
              <a:off x="2375200" y="2540325"/>
              <a:ext cx="302699" cy="316778"/>
            </a:xfrm>
            <a:custGeom>
              <a:avLst/>
              <a:gdLst>
                <a:gd name="T0" fmla="*/ 83 w 129"/>
                <a:gd name="T1" fmla="*/ 92 h 135"/>
                <a:gd name="T2" fmla="*/ 127 w 129"/>
                <a:gd name="T3" fmla="*/ 26 h 135"/>
                <a:gd name="T4" fmla="*/ 127 w 129"/>
                <a:gd name="T5" fmla="*/ 21 h 135"/>
                <a:gd name="T6" fmla="*/ 117 w 129"/>
                <a:gd name="T7" fmla="*/ 10 h 135"/>
                <a:gd name="T8" fmla="*/ 112 w 129"/>
                <a:gd name="T9" fmla="*/ 10 h 135"/>
                <a:gd name="T10" fmla="*/ 107 w 129"/>
                <a:gd name="T11" fmla="*/ 16 h 135"/>
                <a:gd name="T12" fmla="*/ 101 w 129"/>
                <a:gd name="T13" fmla="*/ 16 h 135"/>
                <a:gd name="T14" fmla="*/ 101 w 129"/>
                <a:gd name="T15" fmla="*/ 0 h 135"/>
                <a:gd name="T16" fmla="*/ 27 w 129"/>
                <a:gd name="T17" fmla="*/ 0 h 135"/>
                <a:gd name="T18" fmla="*/ 27 w 129"/>
                <a:gd name="T19" fmla="*/ 16 h 135"/>
                <a:gd name="T20" fmla="*/ 22 w 129"/>
                <a:gd name="T21" fmla="*/ 16 h 135"/>
                <a:gd name="T22" fmla="*/ 17 w 129"/>
                <a:gd name="T23" fmla="*/ 10 h 135"/>
                <a:gd name="T24" fmla="*/ 12 w 129"/>
                <a:gd name="T25" fmla="*/ 10 h 135"/>
                <a:gd name="T26" fmla="*/ 1 w 129"/>
                <a:gd name="T27" fmla="*/ 21 h 135"/>
                <a:gd name="T28" fmla="*/ 1 w 129"/>
                <a:gd name="T29" fmla="*/ 26 h 135"/>
                <a:gd name="T30" fmla="*/ 46 w 129"/>
                <a:gd name="T31" fmla="*/ 92 h 135"/>
                <a:gd name="T32" fmla="*/ 59 w 129"/>
                <a:gd name="T33" fmla="*/ 98 h 135"/>
                <a:gd name="T34" fmla="*/ 59 w 129"/>
                <a:gd name="T35" fmla="*/ 103 h 135"/>
                <a:gd name="T36" fmla="*/ 54 w 129"/>
                <a:gd name="T37" fmla="*/ 106 h 135"/>
                <a:gd name="T38" fmla="*/ 59 w 129"/>
                <a:gd name="T39" fmla="*/ 108 h 135"/>
                <a:gd name="T40" fmla="*/ 59 w 129"/>
                <a:gd name="T41" fmla="*/ 114 h 135"/>
                <a:gd name="T42" fmla="*/ 54 w 129"/>
                <a:gd name="T43" fmla="*/ 119 h 135"/>
                <a:gd name="T44" fmla="*/ 48 w 129"/>
                <a:gd name="T45" fmla="*/ 124 h 135"/>
                <a:gd name="T46" fmla="*/ 43 w 129"/>
                <a:gd name="T47" fmla="*/ 129 h 135"/>
                <a:gd name="T48" fmla="*/ 49 w 129"/>
                <a:gd name="T49" fmla="*/ 135 h 135"/>
                <a:gd name="T50" fmla="*/ 80 w 129"/>
                <a:gd name="T51" fmla="*/ 135 h 135"/>
                <a:gd name="T52" fmla="*/ 85 w 129"/>
                <a:gd name="T53" fmla="*/ 129 h 135"/>
                <a:gd name="T54" fmla="*/ 80 w 129"/>
                <a:gd name="T55" fmla="*/ 124 h 135"/>
                <a:gd name="T56" fmla="*/ 74 w 129"/>
                <a:gd name="T57" fmla="*/ 119 h 135"/>
                <a:gd name="T58" fmla="*/ 69 w 129"/>
                <a:gd name="T59" fmla="*/ 114 h 135"/>
                <a:gd name="T60" fmla="*/ 69 w 129"/>
                <a:gd name="T61" fmla="*/ 108 h 135"/>
                <a:gd name="T62" fmla="*/ 75 w 129"/>
                <a:gd name="T63" fmla="*/ 106 h 135"/>
                <a:gd name="T64" fmla="*/ 69 w 129"/>
                <a:gd name="T65" fmla="*/ 103 h 135"/>
                <a:gd name="T66" fmla="*/ 69 w 129"/>
                <a:gd name="T67" fmla="*/ 98 h 135"/>
                <a:gd name="T68" fmla="*/ 83 w 129"/>
                <a:gd name="T69" fmla="*/ 92 h 135"/>
                <a:gd name="T70" fmla="*/ 101 w 129"/>
                <a:gd name="T71" fmla="*/ 21 h 135"/>
                <a:gd name="T72" fmla="*/ 107 w 129"/>
                <a:gd name="T73" fmla="*/ 21 h 135"/>
                <a:gd name="T74" fmla="*/ 112 w 129"/>
                <a:gd name="T75" fmla="*/ 16 h 135"/>
                <a:gd name="T76" fmla="*/ 117 w 129"/>
                <a:gd name="T77" fmla="*/ 21 h 135"/>
                <a:gd name="T78" fmla="*/ 117 w 129"/>
                <a:gd name="T79" fmla="*/ 26 h 135"/>
                <a:gd name="T80" fmla="*/ 91 w 129"/>
                <a:gd name="T81" fmla="*/ 71 h 135"/>
                <a:gd name="T82" fmla="*/ 101 w 129"/>
                <a:gd name="T83" fmla="*/ 21 h 135"/>
                <a:gd name="T84" fmla="*/ 36 w 129"/>
                <a:gd name="T85" fmla="*/ 72 h 135"/>
                <a:gd name="T86" fmla="*/ 10 w 129"/>
                <a:gd name="T87" fmla="*/ 27 h 135"/>
                <a:gd name="T88" fmla="*/ 10 w 129"/>
                <a:gd name="T89" fmla="*/ 22 h 135"/>
                <a:gd name="T90" fmla="*/ 15 w 129"/>
                <a:gd name="T91" fmla="*/ 17 h 135"/>
                <a:gd name="T92" fmla="*/ 20 w 129"/>
                <a:gd name="T93" fmla="*/ 22 h 135"/>
                <a:gd name="T94" fmla="*/ 26 w 129"/>
                <a:gd name="T95" fmla="*/ 22 h 135"/>
                <a:gd name="T96" fmla="*/ 36 w 129"/>
                <a:gd name="T97" fmla="*/ 7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35">
                  <a:moveTo>
                    <a:pt x="83" y="92"/>
                  </a:moveTo>
                  <a:cubicBezTo>
                    <a:pt x="129" y="63"/>
                    <a:pt x="127" y="26"/>
                    <a:pt x="127" y="26"/>
                  </a:cubicBezTo>
                  <a:cubicBezTo>
                    <a:pt x="127" y="21"/>
                    <a:pt x="127" y="21"/>
                    <a:pt x="127" y="21"/>
                  </a:cubicBezTo>
                  <a:cubicBezTo>
                    <a:pt x="127" y="21"/>
                    <a:pt x="128" y="10"/>
                    <a:pt x="117" y="10"/>
                  </a:cubicBezTo>
                  <a:cubicBezTo>
                    <a:pt x="114" y="10"/>
                    <a:pt x="112" y="10"/>
                    <a:pt x="112" y="10"/>
                  </a:cubicBezTo>
                  <a:cubicBezTo>
                    <a:pt x="107" y="10"/>
                    <a:pt x="107" y="16"/>
                    <a:pt x="107" y="16"/>
                  </a:cubicBezTo>
                  <a:cubicBezTo>
                    <a:pt x="107" y="16"/>
                    <a:pt x="104" y="16"/>
                    <a:pt x="101" y="16"/>
                  </a:cubicBezTo>
                  <a:cubicBezTo>
                    <a:pt x="101" y="12"/>
                    <a:pt x="101" y="0"/>
                    <a:pt x="101" y="0"/>
                  </a:cubicBezTo>
                  <a:cubicBezTo>
                    <a:pt x="56" y="7"/>
                    <a:pt x="27" y="0"/>
                    <a:pt x="27" y="0"/>
                  </a:cubicBezTo>
                  <a:cubicBezTo>
                    <a:pt x="27" y="16"/>
                    <a:pt x="27" y="16"/>
                    <a:pt x="27" y="16"/>
                  </a:cubicBezTo>
                  <a:cubicBezTo>
                    <a:pt x="23" y="16"/>
                    <a:pt x="22" y="16"/>
                    <a:pt x="22" y="16"/>
                  </a:cubicBezTo>
                  <a:cubicBezTo>
                    <a:pt x="22" y="16"/>
                    <a:pt x="22" y="10"/>
                    <a:pt x="17" y="10"/>
                  </a:cubicBezTo>
                  <a:cubicBezTo>
                    <a:pt x="17" y="10"/>
                    <a:pt x="15" y="10"/>
                    <a:pt x="12" y="10"/>
                  </a:cubicBezTo>
                  <a:cubicBezTo>
                    <a:pt x="1" y="10"/>
                    <a:pt x="1" y="21"/>
                    <a:pt x="1" y="21"/>
                  </a:cubicBezTo>
                  <a:cubicBezTo>
                    <a:pt x="1" y="26"/>
                    <a:pt x="1" y="26"/>
                    <a:pt x="1" y="26"/>
                  </a:cubicBezTo>
                  <a:cubicBezTo>
                    <a:pt x="1" y="26"/>
                    <a:pt x="0" y="63"/>
                    <a:pt x="46" y="92"/>
                  </a:cubicBezTo>
                  <a:cubicBezTo>
                    <a:pt x="46" y="92"/>
                    <a:pt x="52" y="98"/>
                    <a:pt x="59" y="98"/>
                  </a:cubicBezTo>
                  <a:cubicBezTo>
                    <a:pt x="59" y="103"/>
                    <a:pt x="59" y="103"/>
                    <a:pt x="59" y="103"/>
                  </a:cubicBezTo>
                  <a:cubicBezTo>
                    <a:pt x="59" y="103"/>
                    <a:pt x="54" y="103"/>
                    <a:pt x="54" y="106"/>
                  </a:cubicBezTo>
                  <a:cubicBezTo>
                    <a:pt x="54" y="109"/>
                    <a:pt x="59" y="108"/>
                    <a:pt x="59" y="108"/>
                  </a:cubicBezTo>
                  <a:cubicBezTo>
                    <a:pt x="59" y="114"/>
                    <a:pt x="59" y="114"/>
                    <a:pt x="59" y="114"/>
                  </a:cubicBezTo>
                  <a:cubicBezTo>
                    <a:pt x="59" y="114"/>
                    <a:pt x="58" y="119"/>
                    <a:pt x="54" y="119"/>
                  </a:cubicBezTo>
                  <a:cubicBezTo>
                    <a:pt x="54" y="124"/>
                    <a:pt x="48" y="124"/>
                    <a:pt x="48" y="124"/>
                  </a:cubicBezTo>
                  <a:cubicBezTo>
                    <a:pt x="48" y="124"/>
                    <a:pt x="43" y="125"/>
                    <a:pt x="43" y="129"/>
                  </a:cubicBezTo>
                  <a:cubicBezTo>
                    <a:pt x="43" y="129"/>
                    <a:pt x="42" y="135"/>
                    <a:pt x="49" y="135"/>
                  </a:cubicBezTo>
                  <a:cubicBezTo>
                    <a:pt x="56" y="135"/>
                    <a:pt x="80" y="135"/>
                    <a:pt x="80" y="135"/>
                  </a:cubicBezTo>
                  <a:cubicBezTo>
                    <a:pt x="85" y="135"/>
                    <a:pt x="85" y="129"/>
                    <a:pt x="85" y="129"/>
                  </a:cubicBezTo>
                  <a:cubicBezTo>
                    <a:pt x="85" y="129"/>
                    <a:pt x="85" y="124"/>
                    <a:pt x="80" y="124"/>
                  </a:cubicBezTo>
                  <a:cubicBezTo>
                    <a:pt x="74" y="124"/>
                    <a:pt x="74" y="119"/>
                    <a:pt x="74" y="119"/>
                  </a:cubicBezTo>
                  <a:cubicBezTo>
                    <a:pt x="74" y="119"/>
                    <a:pt x="69" y="119"/>
                    <a:pt x="69" y="114"/>
                  </a:cubicBezTo>
                  <a:cubicBezTo>
                    <a:pt x="69" y="108"/>
                    <a:pt x="69" y="108"/>
                    <a:pt x="69" y="108"/>
                  </a:cubicBezTo>
                  <a:cubicBezTo>
                    <a:pt x="69" y="108"/>
                    <a:pt x="75" y="109"/>
                    <a:pt x="75" y="106"/>
                  </a:cubicBezTo>
                  <a:cubicBezTo>
                    <a:pt x="75" y="103"/>
                    <a:pt x="69" y="103"/>
                    <a:pt x="69" y="103"/>
                  </a:cubicBezTo>
                  <a:cubicBezTo>
                    <a:pt x="69" y="98"/>
                    <a:pt x="69" y="98"/>
                    <a:pt x="69" y="98"/>
                  </a:cubicBezTo>
                  <a:cubicBezTo>
                    <a:pt x="75" y="98"/>
                    <a:pt x="79" y="96"/>
                    <a:pt x="83" y="92"/>
                  </a:cubicBezTo>
                  <a:close/>
                  <a:moveTo>
                    <a:pt x="101" y="21"/>
                  </a:moveTo>
                  <a:cubicBezTo>
                    <a:pt x="103" y="21"/>
                    <a:pt x="107" y="21"/>
                    <a:pt x="107" y="21"/>
                  </a:cubicBezTo>
                  <a:cubicBezTo>
                    <a:pt x="112" y="21"/>
                    <a:pt x="112" y="16"/>
                    <a:pt x="112" y="16"/>
                  </a:cubicBezTo>
                  <a:cubicBezTo>
                    <a:pt x="117" y="16"/>
                    <a:pt x="117" y="21"/>
                    <a:pt x="117" y="21"/>
                  </a:cubicBezTo>
                  <a:cubicBezTo>
                    <a:pt x="117" y="26"/>
                    <a:pt x="117" y="26"/>
                    <a:pt x="117" y="26"/>
                  </a:cubicBezTo>
                  <a:cubicBezTo>
                    <a:pt x="117" y="26"/>
                    <a:pt x="116" y="47"/>
                    <a:pt x="91" y="71"/>
                  </a:cubicBezTo>
                  <a:cubicBezTo>
                    <a:pt x="96" y="61"/>
                    <a:pt x="101" y="38"/>
                    <a:pt x="101" y="21"/>
                  </a:cubicBezTo>
                  <a:close/>
                  <a:moveTo>
                    <a:pt x="36" y="72"/>
                  </a:moveTo>
                  <a:cubicBezTo>
                    <a:pt x="11" y="48"/>
                    <a:pt x="10" y="27"/>
                    <a:pt x="10" y="27"/>
                  </a:cubicBezTo>
                  <a:cubicBezTo>
                    <a:pt x="10" y="22"/>
                    <a:pt x="10" y="22"/>
                    <a:pt x="10" y="22"/>
                  </a:cubicBezTo>
                  <a:cubicBezTo>
                    <a:pt x="10" y="22"/>
                    <a:pt x="10" y="17"/>
                    <a:pt x="15" y="17"/>
                  </a:cubicBezTo>
                  <a:cubicBezTo>
                    <a:pt x="15" y="17"/>
                    <a:pt x="15" y="22"/>
                    <a:pt x="20" y="22"/>
                  </a:cubicBezTo>
                  <a:cubicBezTo>
                    <a:pt x="20" y="22"/>
                    <a:pt x="24" y="22"/>
                    <a:pt x="26" y="22"/>
                  </a:cubicBezTo>
                  <a:cubicBezTo>
                    <a:pt x="26" y="39"/>
                    <a:pt x="30" y="62"/>
                    <a:pt x="36" y="72"/>
                  </a:cubicBezTo>
                  <a:close/>
                </a:path>
              </a:pathLst>
            </a:custGeom>
            <a:solidFill>
              <a:schemeClr val="bg1"/>
            </a:solidFill>
            <a:ln>
              <a:noFill/>
            </a:ln>
            <a:effectLst>
              <a:innerShdw blurRad="63500" dist="25400" dir="12240000">
                <a:prstClr val="black">
                  <a:alpha val="5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tx1">
                    <a:lumMod val="85000"/>
                    <a:lumOff val="15000"/>
                  </a:schemeClr>
                </a:solidFill>
              </a:endParaRPr>
            </a:p>
          </p:txBody>
        </p:sp>
      </p:grpSp>
      <p:grpSp>
        <p:nvGrpSpPr>
          <p:cNvPr id="100" name="组合 99"/>
          <p:cNvGrpSpPr/>
          <p:nvPr/>
        </p:nvGrpSpPr>
        <p:grpSpPr>
          <a:xfrm>
            <a:off x="5501650" y="3584403"/>
            <a:ext cx="503312" cy="503313"/>
            <a:chOff x="4572744" y="3584401"/>
            <a:chExt cx="503312" cy="503313"/>
          </a:xfrm>
          <a:solidFill>
            <a:schemeClr val="tx1">
              <a:lumMod val="85000"/>
              <a:lumOff val="15000"/>
            </a:schemeClr>
          </a:solidFill>
        </p:grpSpPr>
        <p:sp>
          <p:nvSpPr>
            <p:cNvPr id="101" name="椭圆 100"/>
            <p:cNvSpPr/>
            <p:nvPr/>
          </p:nvSpPr>
          <p:spPr>
            <a:xfrm>
              <a:off x="4572744" y="3584401"/>
              <a:ext cx="503312" cy="503313"/>
            </a:xfrm>
            <a:prstGeom prst="ellipse">
              <a:avLst/>
            </a:prstGeom>
            <a:grpFill/>
            <a:ln>
              <a:noFill/>
            </a:ln>
            <a:effectLst>
              <a:innerShdw blurRad="63500" dist="25400" dir="12240000">
                <a:prstClr val="black">
                  <a:alpha val="5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chemeClr val="tx1">
                    <a:lumMod val="85000"/>
                    <a:lumOff val="15000"/>
                  </a:schemeClr>
                </a:solidFill>
              </a:endParaRPr>
            </a:p>
          </p:txBody>
        </p:sp>
        <p:sp>
          <p:nvSpPr>
            <p:cNvPr id="102" name="Freeform 55"/>
            <p:cNvSpPr>
              <a:spLocks noEditPoints="1"/>
            </p:cNvSpPr>
            <p:nvPr/>
          </p:nvSpPr>
          <p:spPr bwMode="auto">
            <a:xfrm>
              <a:off x="4673050" y="3677668"/>
              <a:ext cx="302699" cy="316778"/>
            </a:xfrm>
            <a:custGeom>
              <a:avLst/>
              <a:gdLst>
                <a:gd name="T0" fmla="*/ 83 w 129"/>
                <a:gd name="T1" fmla="*/ 92 h 135"/>
                <a:gd name="T2" fmla="*/ 127 w 129"/>
                <a:gd name="T3" fmla="*/ 26 h 135"/>
                <a:gd name="T4" fmla="*/ 127 w 129"/>
                <a:gd name="T5" fmla="*/ 21 h 135"/>
                <a:gd name="T6" fmla="*/ 117 w 129"/>
                <a:gd name="T7" fmla="*/ 10 h 135"/>
                <a:gd name="T8" fmla="*/ 112 w 129"/>
                <a:gd name="T9" fmla="*/ 10 h 135"/>
                <a:gd name="T10" fmla="*/ 107 w 129"/>
                <a:gd name="T11" fmla="*/ 16 h 135"/>
                <a:gd name="T12" fmla="*/ 101 w 129"/>
                <a:gd name="T13" fmla="*/ 16 h 135"/>
                <a:gd name="T14" fmla="*/ 101 w 129"/>
                <a:gd name="T15" fmla="*/ 0 h 135"/>
                <a:gd name="T16" fmla="*/ 27 w 129"/>
                <a:gd name="T17" fmla="*/ 0 h 135"/>
                <a:gd name="T18" fmla="*/ 27 w 129"/>
                <a:gd name="T19" fmla="*/ 16 h 135"/>
                <a:gd name="T20" fmla="*/ 22 w 129"/>
                <a:gd name="T21" fmla="*/ 16 h 135"/>
                <a:gd name="T22" fmla="*/ 17 w 129"/>
                <a:gd name="T23" fmla="*/ 10 h 135"/>
                <a:gd name="T24" fmla="*/ 12 w 129"/>
                <a:gd name="T25" fmla="*/ 10 h 135"/>
                <a:gd name="T26" fmla="*/ 1 w 129"/>
                <a:gd name="T27" fmla="*/ 21 h 135"/>
                <a:gd name="T28" fmla="*/ 1 w 129"/>
                <a:gd name="T29" fmla="*/ 26 h 135"/>
                <a:gd name="T30" fmla="*/ 46 w 129"/>
                <a:gd name="T31" fmla="*/ 92 h 135"/>
                <a:gd name="T32" fmla="*/ 59 w 129"/>
                <a:gd name="T33" fmla="*/ 98 h 135"/>
                <a:gd name="T34" fmla="*/ 59 w 129"/>
                <a:gd name="T35" fmla="*/ 103 h 135"/>
                <a:gd name="T36" fmla="*/ 54 w 129"/>
                <a:gd name="T37" fmla="*/ 106 h 135"/>
                <a:gd name="T38" fmla="*/ 59 w 129"/>
                <a:gd name="T39" fmla="*/ 108 h 135"/>
                <a:gd name="T40" fmla="*/ 59 w 129"/>
                <a:gd name="T41" fmla="*/ 114 h 135"/>
                <a:gd name="T42" fmla="*/ 54 w 129"/>
                <a:gd name="T43" fmla="*/ 119 h 135"/>
                <a:gd name="T44" fmla="*/ 48 w 129"/>
                <a:gd name="T45" fmla="*/ 124 h 135"/>
                <a:gd name="T46" fmla="*/ 43 w 129"/>
                <a:gd name="T47" fmla="*/ 129 h 135"/>
                <a:gd name="T48" fmla="*/ 49 w 129"/>
                <a:gd name="T49" fmla="*/ 135 h 135"/>
                <a:gd name="T50" fmla="*/ 80 w 129"/>
                <a:gd name="T51" fmla="*/ 135 h 135"/>
                <a:gd name="T52" fmla="*/ 85 w 129"/>
                <a:gd name="T53" fmla="*/ 129 h 135"/>
                <a:gd name="T54" fmla="*/ 80 w 129"/>
                <a:gd name="T55" fmla="*/ 124 h 135"/>
                <a:gd name="T56" fmla="*/ 74 w 129"/>
                <a:gd name="T57" fmla="*/ 119 h 135"/>
                <a:gd name="T58" fmla="*/ 69 w 129"/>
                <a:gd name="T59" fmla="*/ 114 h 135"/>
                <a:gd name="T60" fmla="*/ 69 w 129"/>
                <a:gd name="T61" fmla="*/ 108 h 135"/>
                <a:gd name="T62" fmla="*/ 75 w 129"/>
                <a:gd name="T63" fmla="*/ 106 h 135"/>
                <a:gd name="T64" fmla="*/ 69 w 129"/>
                <a:gd name="T65" fmla="*/ 103 h 135"/>
                <a:gd name="T66" fmla="*/ 69 w 129"/>
                <a:gd name="T67" fmla="*/ 98 h 135"/>
                <a:gd name="T68" fmla="*/ 83 w 129"/>
                <a:gd name="T69" fmla="*/ 92 h 135"/>
                <a:gd name="T70" fmla="*/ 101 w 129"/>
                <a:gd name="T71" fmla="*/ 21 h 135"/>
                <a:gd name="T72" fmla="*/ 107 w 129"/>
                <a:gd name="T73" fmla="*/ 21 h 135"/>
                <a:gd name="T74" fmla="*/ 112 w 129"/>
                <a:gd name="T75" fmla="*/ 16 h 135"/>
                <a:gd name="T76" fmla="*/ 117 w 129"/>
                <a:gd name="T77" fmla="*/ 21 h 135"/>
                <a:gd name="T78" fmla="*/ 117 w 129"/>
                <a:gd name="T79" fmla="*/ 26 h 135"/>
                <a:gd name="T80" fmla="*/ 91 w 129"/>
                <a:gd name="T81" fmla="*/ 71 h 135"/>
                <a:gd name="T82" fmla="*/ 101 w 129"/>
                <a:gd name="T83" fmla="*/ 21 h 135"/>
                <a:gd name="T84" fmla="*/ 36 w 129"/>
                <a:gd name="T85" fmla="*/ 72 h 135"/>
                <a:gd name="T86" fmla="*/ 10 w 129"/>
                <a:gd name="T87" fmla="*/ 27 h 135"/>
                <a:gd name="T88" fmla="*/ 10 w 129"/>
                <a:gd name="T89" fmla="*/ 22 h 135"/>
                <a:gd name="T90" fmla="*/ 15 w 129"/>
                <a:gd name="T91" fmla="*/ 17 h 135"/>
                <a:gd name="T92" fmla="*/ 20 w 129"/>
                <a:gd name="T93" fmla="*/ 22 h 135"/>
                <a:gd name="T94" fmla="*/ 26 w 129"/>
                <a:gd name="T95" fmla="*/ 22 h 135"/>
                <a:gd name="T96" fmla="*/ 36 w 129"/>
                <a:gd name="T97" fmla="*/ 7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35">
                  <a:moveTo>
                    <a:pt x="83" y="92"/>
                  </a:moveTo>
                  <a:cubicBezTo>
                    <a:pt x="129" y="63"/>
                    <a:pt x="127" y="26"/>
                    <a:pt x="127" y="26"/>
                  </a:cubicBezTo>
                  <a:cubicBezTo>
                    <a:pt x="127" y="21"/>
                    <a:pt x="127" y="21"/>
                    <a:pt x="127" y="21"/>
                  </a:cubicBezTo>
                  <a:cubicBezTo>
                    <a:pt x="127" y="21"/>
                    <a:pt x="128" y="10"/>
                    <a:pt x="117" y="10"/>
                  </a:cubicBezTo>
                  <a:cubicBezTo>
                    <a:pt x="114" y="10"/>
                    <a:pt x="112" y="10"/>
                    <a:pt x="112" y="10"/>
                  </a:cubicBezTo>
                  <a:cubicBezTo>
                    <a:pt x="107" y="10"/>
                    <a:pt x="107" y="16"/>
                    <a:pt x="107" y="16"/>
                  </a:cubicBezTo>
                  <a:cubicBezTo>
                    <a:pt x="107" y="16"/>
                    <a:pt x="104" y="16"/>
                    <a:pt x="101" y="16"/>
                  </a:cubicBezTo>
                  <a:cubicBezTo>
                    <a:pt x="101" y="12"/>
                    <a:pt x="101" y="0"/>
                    <a:pt x="101" y="0"/>
                  </a:cubicBezTo>
                  <a:cubicBezTo>
                    <a:pt x="56" y="7"/>
                    <a:pt x="27" y="0"/>
                    <a:pt x="27" y="0"/>
                  </a:cubicBezTo>
                  <a:cubicBezTo>
                    <a:pt x="27" y="16"/>
                    <a:pt x="27" y="16"/>
                    <a:pt x="27" y="16"/>
                  </a:cubicBezTo>
                  <a:cubicBezTo>
                    <a:pt x="23" y="16"/>
                    <a:pt x="22" y="16"/>
                    <a:pt x="22" y="16"/>
                  </a:cubicBezTo>
                  <a:cubicBezTo>
                    <a:pt x="22" y="16"/>
                    <a:pt x="22" y="10"/>
                    <a:pt x="17" y="10"/>
                  </a:cubicBezTo>
                  <a:cubicBezTo>
                    <a:pt x="17" y="10"/>
                    <a:pt x="15" y="10"/>
                    <a:pt x="12" y="10"/>
                  </a:cubicBezTo>
                  <a:cubicBezTo>
                    <a:pt x="1" y="10"/>
                    <a:pt x="1" y="21"/>
                    <a:pt x="1" y="21"/>
                  </a:cubicBezTo>
                  <a:cubicBezTo>
                    <a:pt x="1" y="26"/>
                    <a:pt x="1" y="26"/>
                    <a:pt x="1" y="26"/>
                  </a:cubicBezTo>
                  <a:cubicBezTo>
                    <a:pt x="1" y="26"/>
                    <a:pt x="0" y="63"/>
                    <a:pt x="46" y="92"/>
                  </a:cubicBezTo>
                  <a:cubicBezTo>
                    <a:pt x="46" y="92"/>
                    <a:pt x="52" y="98"/>
                    <a:pt x="59" y="98"/>
                  </a:cubicBezTo>
                  <a:cubicBezTo>
                    <a:pt x="59" y="103"/>
                    <a:pt x="59" y="103"/>
                    <a:pt x="59" y="103"/>
                  </a:cubicBezTo>
                  <a:cubicBezTo>
                    <a:pt x="59" y="103"/>
                    <a:pt x="54" y="103"/>
                    <a:pt x="54" y="106"/>
                  </a:cubicBezTo>
                  <a:cubicBezTo>
                    <a:pt x="54" y="109"/>
                    <a:pt x="59" y="108"/>
                    <a:pt x="59" y="108"/>
                  </a:cubicBezTo>
                  <a:cubicBezTo>
                    <a:pt x="59" y="114"/>
                    <a:pt x="59" y="114"/>
                    <a:pt x="59" y="114"/>
                  </a:cubicBezTo>
                  <a:cubicBezTo>
                    <a:pt x="59" y="114"/>
                    <a:pt x="58" y="119"/>
                    <a:pt x="54" y="119"/>
                  </a:cubicBezTo>
                  <a:cubicBezTo>
                    <a:pt x="54" y="124"/>
                    <a:pt x="48" y="124"/>
                    <a:pt x="48" y="124"/>
                  </a:cubicBezTo>
                  <a:cubicBezTo>
                    <a:pt x="48" y="124"/>
                    <a:pt x="43" y="125"/>
                    <a:pt x="43" y="129"/>
                  </a:cubicBezTo>
                  <a:cubicBezTo>
                    <a:pt x="43" y="129"/>
                    <a:pt x="42" y="135"/>
                    <a:pt x="49" y="135"/>
                  </a:cubicBezTo>
                  <a:cubicBezTo>
                    <a:pt x="56" y="135"/>
                    <a:pt x="80" y="135"/>
                    <a:pt x="80" y="135"/>
                  </a:cubicBezTo>
                  <a:cubicBezTo>
                    <a:pt x="85" y="135"/>
                    <a:pt x="85" y="129"/>
                    <a:pt x="85" y="129"/>
                  </a:cubicBezTo>
                  <a:cubicBezTo>
                    <a:pt x="85" y="129"/>
                    <a:pt x="85" y="124"/>
                    <a:pt x="80" y="124"/>
                  </a:cubicBezTo>
                  <a:cubicBezTo>
                    <a:pt x="74" y="124"/>
                    <a:pt x="74" y="119"/>
                    <a:pt x="74" y="119"/>
                  </a:cubicBezTo>
                  <a:cubicBezTo>
                    <a:pt x="74" y="119"/>
                    <a:pt x="69" y="119"/>
                    <a:pt x="69" y="114"/>
                  </a:cubicBezTo>
                  <a:cubicBezTo>
                    <a:pt x="69" y="108"/>
                    <a:pt x="69" y="108"/>
                    <a:pt x="69" y="108"/>
                  </a:cubicBezTo>
                  <a:cubicBezTo>
                    <a:pt x="69" y="108"/>
                    <a:pt x="75" y="109"/>
                    <a:pt x="75" y="106"/>
                  </a:cubicBezTo>
                  <a:cubicBezTo>
                    <a:pt x="75" y="103"/>
                    <a:pt x="69" y="103"/>
                    <a:pt x="69" y="103"/>
                  </a:cubicBezTo>
                  <a:cubicBezTo>
                    <a:pt x="69" y="98"/>
                    <a:pt x="69" y="98"/>
                    <a:pt x="69" y="98"/>
                  </a:cubicBezTo>
                  <a:cubicBezTo>
                    <a:pt x="75" y="98"/>
                    <a:pt x="79" y="96"/>
                    <a:pt x="83" y="92"/>
                  </a:cubicBezTo>
                  <a:close/>
                  <a:moveTo>
                    <a:pt x="101" y="21"/>
                  </a:moveTo>
                  <a:cubicBezTo>
                    <a:pt x="103" y="21"/>
                    <a:pt x="107" y="21"/>
                    <a:pt x="107" y="21"/>
                  </a:cubicBezTo>
                  <a:cubicBezTo>
                    <a:pt x="112" y="21"/>
                    <a:pt x="112" y="16"/>
                    <a:pt x="112" y="16"/>
                  </a:cubicBezTo>
                  <a:cubicBezTo>
                    <a:pt x="117" y="16"/>
                    <a:pt x="117" y="21"/>
                    <a:pt x="117" y="21"/>
                  </a:cubicBezTo>
                  <a:cubicBezTo>
                    <a:pt x="117" y="26"/>
                    <a:pt x="117" y="26"/>
                    <a:pt x="117" y="26"/>
                  </a:cubicBezTo>
                  <a:cubicBezTo>
                    <a:pt x="117" y="26"/>
                    <a:pt x="116" y="47"/>
                    <a:pt x="91" y="71"/>
                  </a:cubicBezTo>
                  <a:cubicBezTo>
                    <a:pt x="96" y="61"/>
                    <a:pt x="101" y="38"/>
                    <a:pt x="101" y="21"/>
                  </a:cubicBezTo>
                  <a:close/>
                  <a:moveTo>
                    <a:pt x="36" y="72"/>
                  </a:moveTo>
                  <a:cubicBezTo>
                    <a:pt x="11" y="48"/>
                    <a:pt x="10" y="27"/>
                    <a:pt x="10" y="27"/>
                  </a:cubicBezTo>
                  <a:cubicBezTo>
                    <a:pt x="10" y="22"/>
                    <a:pt x="10" y="22"/>
                    <a:pt x="10" y="22"/>
                  </a:cubicBezTo>
                  <a:cubicBezTo>
                    <a:pt x="10" y="22"/>
                    <a:pt x="10" y="17"/>
                    <a:pt x="15" y="17"/>
                  </a:cubicBezTo>
                  <a:cubicBezTo>
                    <a:pt x="15" y="17"/>
                    <a:pt x="15" y="22"/>
                    <a:pt x="20" y="22"/>
                  </a:cubicBezTo>
                  <a:cubicBezTo>
                    <a:pt x="20" y="22"/>
                    <a:pt x="24" y="22"/>
                    <a:pt x="26" y="22"/>
                  </a:cubicBezTo>
                  <a:cubicBezTo>
                    <a:pt x="26" y="39"/>
                    <a:pt x="30" y="62"/>
                    <a:pt x="36" y="72"/>
                  </a:cubicBezTo>
                  <a:close/>
                </a:path>
              </a:pathLst>
            </a:custGeom>
            <a:solidFill>
              <a:schemeClr val="bg1"/>
            </a:solidFill>
            <a:ln>
              <a:noFill/>
            </a:ln>
            <a:effectLst>
              <a:innerShdw blurRad="63500" dist="25400" dir="12240000">
                <a:prstClr val="black">
                  <a:alpha val="5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tx1">
                    <a:lumMod val="85000"/>
                    <a:lumOff val="15000"/>
                  </a:schemeClr>
                </a:solidFill>
              </a:endParaRPr>
            </a:p>
          </p:txBody>
        </p:sp>
      </p:grpSp>
      <p:grpSp>
        <p:nvGrpSpPr>
          <p:cNvPr id="103" name="组合 102"/>
          <p:cNvGrpSpPr/>
          <p:nvPr/>
        </p:nvGrpSpPr>
        <p:grpSpPr>
          <a:xfrm>
            <a:off x="7805906" y="2930253"/>
            <a:ext cx="503312" cy="503313"/>
            <a:chOff x="6877000" y="2930251"/>
            <a:chExt cx="503312" cy="503313"/>
          </a:xfrm>
          <a:solidFill>
            <a:schemeClr val="tx1">
              <a:lumMod val="85000"/>
              <a:lumOff val="15000"/>
            </a:schemeClr>
          </a:solidFill>
        </p:grpSpPr>
        <p:sp>
          <p:nvSpPr>
            <p:cNvPr id="104" name="椭圆 103"/>
            <p:cNvSpPr/>
            <p:nvPr/>
          </p:nvSpPr>
          <p:spPr>
            <a:xfrm>
              <a:off x="6877000" y="2930251"/>
              <a:ext cx="503312" cy="503313"/>
            </a:xfrm>
            <a:prstGeom prst="ellipse">
              <a:avLst/>
            </a:prstGeom>
            <a:grpFill/>
            <a:ln>
              <a:noFill/>
            </a:ln>
            <a:effectLst>
              <a:innerShdw blurRad="63500" dist="25400" dir="12240000">
                <a:prstClr val="black">
                  <a:alpha val="5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chemeClr val="tx1">
                    <a:lumMod val="85000"/>
                    <a:lumOff val="15000"/>
                  </a:schemeClr>
                </a:solidFill>
              </a:endParaRPr>
            </a:p>
          </p:txBody>
        </p:sp>
        <p:sp>
          <p:nvSpPr>
            <p:cNvPr id="105" name="Freeform 55"/>
            <p:cNvSpPr>
              <a:spLocks noEditPoints="1"/>
            </p:cNvSpPr>
            <p:nvPr/>
          </p:nvSpPr>
          <p:spPr bwMode="auto">
            <a:xfrm>
              <a:off x="6989105" y="3041568"/>
              <a:ext cx="302699" cy="316778"/>
            </a:xfrm>
            <a:custGeom>
              <a:avLst/>
              <a:gdLst>
                <a:gd name="T0" fmla="*/ 83 w 129"/>
                <a:gd name="T1" fmla="*/ 92 h 135"/>
                <a:gd name="T2" fmla="*/ 127 w 129"/>
                <a:gd name="T3" fmla="*/ 26 h 135"/>
                <a:gd name="T4" fmla="*/ 127 w 129"/>
                <a:gd name="T5" fmla="*/ 21 h 135"/>
                <a:gd name="T6" fmla="*/ 117 w 129"/>
                <a:gd name="T7" fmla="*/ 10 h 135"/>
                <a:gd name="T8" fmla="*/ 112 w 129"/>
                <a:gd name="T9" fmla="*/ 10 h 135"/>
                <a:gd name="T10" fmla="*/ 107 w 129"/>
                <a:gd name="T11" fmla="*/ 16 h 135"/>
                <a:gd name="T12" fmla="*/ 101 w 129"/>
                <a:gd name="T13" fmla="*/ 16 h 135"/>
                <a:gd name="T14" fmla="*/ 101 w 129"/>
                <a:gd name="T15" fmla="*/ 0 h 135"/>
                <a:gd name="T16" fmla="*/ 27 w 129"/>
                <a:gd name="T17" fmla="*/ 0 h 135"/>
                <a:gd name="T18" fmla="*/ 27 w 129"/>
                <a:gd name="T19" fmla="*/ 16 h 135"/>
                <a:gd name="T20" fmla="*/ 22 w 129"/>
                <a:gd name="T21" fmla="*/ 16 h 135"/>
                <a:gd name="T22" fmla="*/ 17 w 129"/>
                <a:gd name="T23" fmla="*/ 10 h 135"/>
                <a:gd name="T24" fmla="*/ 12 w 129"/>
                <a:gd name="T25" fmla="*/ 10 h 135"/>
                <a:gd name="T26" fmla="*/ 1 w 129"/>
                <a:gd name="T27" fmla="*/ 21 h 135"/>
                <a:gd name="T28" fmla="*/ 1 w 129"/>
                <a:gd name="T29" fmla="*/ 26 h 135"/>
                <a:gd name="T30" fmla="*/ 46 w 129"/>
                <a:gd name="T31" fmla="*/ 92 h 135"/>
                <a:gd name="T32" fmla="*/ 59 w 129"/>
                <a:gd name="T33" fmla="*/ 98 h 135"/>
                <a:gd name="T34" fmla="*/ 59 w 129"/>
                <a:gd name="T35" fmla="*/ 103 h 135"/>
                <a:gd name="T36" fmla="*/ 54 w 129"/>
                <a:gd name="T37" fmla="*/ 106 h 135"/>
                <a:gd name="T38" fmla="*/ 59 w 129"/>
                <a:gd name="T39" fmla="*/ 108 h 135"/>
                <a:gd name="T40" fmla="*/ 59 w 129"/>
                <a:gd name="T41" fmla="*/ 114 h 135"/>
                <a:gd name="T42" fmla="*/ 54 w 129"/>
                <a:gd name="T43" fmla="*/ 119 h 135"/>
                <a:gd name="T44" fmla="*/ 48 w 129"/>
                <a:gd name="T45" fmla="*/ 124 h 135"/>
                <a:gd name="T46" fmla="*/ 43 w 129"/>
                <a:gd name="T47" fmla="*/ 129 h 135"/>
                <a:gd name="T48" fmla="*/ 49 w 129"/>
                <a:gd name="T49" fmla="*/ 135 h 135"/>
                <a:gd name="T50" fmla="*/ 80 w 129"/>
                <a:gd name="T51" fmla="*/ 135 h 135"/>
                <a:gd name="T52" fmla="*/ 85 w 129"/>
                <a:gd name="T53" fmla="*/ 129 h 135"/>
                <a:gd name="T54" fmla="*/ 80 w 129"/>
                <a:gd name="T55" fmla="*/ 124 h 135"/>
                <a:gd name="T56" fmla="*/ 74 w 129"/>
                <a:gd name="T57" fmla="*/ 119 h 135"/>
                <a:gd name="T58" fmla="*/ 69 w 129"/>
                <a:gd name="T59" fmla="*/ 114 h 135"/>
                <a:gd name="T60" fmla="*/ 69 w 129"/>
                <a:gd name="T61" fmla="*/ 108 h 135"/>
                <a:gd name="T62" fmla="*/ 75 w 129"/>
                <a:gd name="T63" fmla="*/ 106 h 135"/>
                <a:gd name="T64" fmla="*/ 69 w 129"/>
                <a:gd name="T65" fmla="*/ 103 h 135"/>
                <a:gd name="T66" fmla="*/ 69 w 129"/>
                <a:gd name="T67" fmla="*/ 98 h 135"/>
                <a:gd name="T68" fmla="*/ 83 w 129"/>
                <a:gd name="T69" fmla="*/ 92 h 135"/>
                <a:gd name="T70" fmla="*/ 101 w 129"/>
                <a:gd name="T71" fmla="*/ 21 h 135"/>
                <a:gd name="T72" fmla="*/ 107 w 129"/>
                <a:gd name="T73" fmla="*/ 21 h 135"/>
                <a:gd name="T74" fmla="*/ 112 w 129"/>
                <a:gd name="T75" fmla="*/ 16 h 135"/>
                <a:gd name="T76" fmla="*/ 117 w 129"/>
                <a:gd name="T77" fmla="*/ 21 h 135"/>
                <a:gd name="T78" fmla="*/ 117 w 129"/>
                <a:gd name="T79" fmla="*/ 26 h 135"/>
                <a:gd name="T80" fmla="*/ 91 w 129"/>
                <a:gd name="T81" fmla="*/ 71 h 135"/>
                <a:gd name="T82" fmla="*/ 101 w 129"/>
                <a:gd name="T83" fmla="*/ 21 h 135"/>
                <a:gd name="T84" fmla="*/ 36 w 129"/>
                <a:gd name="T85" fmla="*/ 72 h 135"/>
                <a:gd name="T86" fmla="*/ 10 w 129"/>
                <a:gd name="T87" fmla="*/ 27 h 135"/>
                <a:gd name="T88" fmla="*/ 10 w 129"/>
                <a:gd name="T89" fmla="*/ 22 h 135"/>
                <a:gd name="T90" fmla="*/ 15 w 129"/>
                <a:gd name="T91" fmla="*/ 17 h 135"/>
                <a:gd name="T92" fmla="*/ 20 w 129"/>
                <a:gd name="T93" fmla="*/ 22 h 135"/>
                <a:gd name="T94" fmla="*/ 26 w 129"/>
                <a:gd name="T95" fmla="*/ 22 h 135"/>
                <a:gd name="T96" fmla="*/ 36 w 129"/>
                <a:gd name="T97" fmla="*/ 7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35">
                  <a:moveTo>
                    <a:pt x="83" y="92"/>
                  </a:moveTo>
                  <a:cubicBezTo>
                    <a:pt x="129" y="63"/>
                    <a:pt x="127" y="26"/>
                    <a:pt x="127" y="26"/>
                  </a:cubicBezTo>
                  <a:cubicBezTo>
                    <a:pt x="127" y="21"/>
                    <a:pt x="127" y="21"/>
                    <a:pt x="127" y="21"/>
                  </a:cubicBezTo>
                  <a:cubicBezTo>
                    <a:pt x="127" y="21"/>
                    <a:pt x="128" y="10"/>
                    <a:pt x="117" y="10"/>
                  </a:cubicBezTo>
                  <a:cubicBezTo>
                    <a:pt x="114" y="10"/>
                    <a:pt x="112" y="10"/>
                    <a:pt x="112" y="10"/>
                  </a:cubicBezTo>
                  <a:cubicBezTo>
                    <a:pt x="107" y="10"/>
                    <a:pt x="107" y="16"/>
                    <a:pt x="107" y="16"/>
                  </a:cubicBezTo>
                  <a:cubicBezTo>
                    <a:pt x="107" y="16"/>
                    <a:pt x="104" y="16"/>
                    <a:pt x="101" y="16"/>
                  </a:cubicBezTo>
                  <a:cubicBezTo>
                    <a:pt x="101" y="12"/>
                    <a:pt x="101" y="0"/>
                    <a:pt x="101" y="0"/>
                  </a:cubicBezTo>
                  <a:cubicBezTo>
                    <a:pt x="56" y="7"/>
                    <a:pt x="27" y="0"/>
                    <a:pt x="27" y="0"/>
                  </a:cubicBezTo>
                  <a:cubicBezTo>
                    <a:pt x="27" y="16"/>
                    <a:pt x="27" y="16"/>
                    <a:pt x="27" y="16"/>
                  </a:cubicBezTo>
                  <a:cubicBezTo>
                    <a:pt x="23" y="16"/>
                    <a:pt x="22" y="16"/>
                    <a:pt x="22" y="16"/>
                  </a:cubicBezTo>
                  <a:cubicBezTo>
                    <a:pt x="22" y="16"/>
                    <a:pt x="22" y="10"/>
                    <a:pt x="17" y="10"/>
                  </a:cubicBezTo>
                  <a:cubicBezTo>
                    <a:pt x="17" y="10"/>
                    <a:pt x="15" y="10"/>
                    <a:pt x="12" y="10"/>
                  </a:cubicBezTo>
                  <a:cubicBezTo>
                    <a:pt x="1" y="10"/>
                    <a:pt x="1" y="21"/>
                    <a:pt x="1" y="21"/>
                  </a:cubicBezTo>
                  <a:cubicBezTo>
                    <a:pt x="1" y="26"/>
                    <a:pt x="1" y="26"/>
                    <a:pt x="1" y="26"/>
                  </a:cubicBezTo>
                  <a:cubicBezTo>
                    <a:pt x="1" y="26"/>
                    <a:pt x="0" y="63"/>
                    <a:pt x="46" y="92"/>
                  </a:cubicBezTo>
                  <a:cubicBezTo>
                    <a:pt x="46" y="92"/>
                    <a:pt x="52" y="98"/>
                    <a:pt x="59" y="98"/>
                  </a:cubicBezTo>
                  <a:cubicBezTo>
                    <a:pt x="59" y="103"/>
                    <a:pt x="59" y="103"/>
                    <a:pt x="59" y="103"/>
                  </a:cubicBezTo>
                  <a:cubicBezTo>
                    <a:pt x="59" y="103"/>
                    <a:pt x="54" y="103"/>
                    <a:pt x="54" y="106"/>
                  </a:cubicBezTo>
                  <a:cubicBezTo>
                    <a:pt x="54" y="109"/>
                    <a:pt x="59" y="108"/>
                    <a:pt x="59" y="108"/>
                  </a:cubicBezTo>
                  <a:cubicBezTo>
                    <a:pt x="59" y="114"/>
                    <a:pt x="59" y="114"/>
                    <a:pt x="59" y="114"/>
                  </a:cubicBezTo>
                  <a:cubicBezTo>
                    <a:pt x="59" y="114"/>
                    <a:pt x="58" y="119"/>
                    <a:pt x="54" y="119"/>
                  </a:cubicBezTo>
                  <a:cubicBezTo>
                    <a:pt x="54" y="124"/>
                    <a:pt x="48" y="124"/>
                    <a:pt x="48" y="124"/>
                  </a:cubicBezTo>
                  <a:cubicBezTo>
                    <a:pt x="48" y="124"/>
                    <a:pt x="43" y="125"/>
                    <a:pt x="43" y="129"/>
                  </a:cubicBezTo>
                  <a:cubicBezTo>
                    <a:pt x="43" y="129"/>
                    <a:pt x="42" y="135"/>
                    <a:pt x="49" y="135"/>
                  </a:cubicBezTo>
                  <a:cubicBezTo>
                    <a:pt x="56" y="135"/>
                    <a:pt x="80" y="135"/>
                    <a:pt x="80" y="135"/>
                  </a:cubicBezTo>
                  <a:cubicBezTo>
                    <a:pt x="85" y="135"/>
                    <a:pt x="85" y="129"/>
                    <a:pt x="85" y="129"/>
                  </a:cubicBezTo>
                  <a:cubicBezTo>
                    <a:pt x="85" y="129"/>
                    <a:pt x="85" y="124"/>
                    <a:pt x="80" y="124"/>
                  </a:cubicBezTo>
                  <a:cubicBezTo>
                    <a:pt x="74" y="124"/>
                    <a:pt x="74" y="119"/>
                    <a:pt x="74" y="119"/>
                  </a:cubicBezTo>
                  <a:cubicBezTo>
                    <a:pt x="74" y="119"/>
                    <a:pt x="69" y="119"/>
                    <a:pt x="69" y="114"/>
                  </a:cubicBezTo>
                  <a:cubicBezTo>
                    <a:pt x="69" y="108"/>
                    <a:pt x="69" y="108"/>
                    <a:pt x="69" y="108"/>
                  </a:cubicBezTo>
                  <a:cubicBezTo>
                    <a:pt x="69" y="108"/>
                    <a:pt x="75" y="109"/>
                    <a:pt x="75" y="106"/>
                  </a:cubicBezTo>
                  <a:cubicBezTo>
                    <a:pt x="75" y="103"/>
                    <a:pt x="69" y="103"/>
                    <a:pt x="69" y="103"/>
                  </a:cubicBezTo>
                  <a:cubicBezTo>
                    <a:pt x="69" y="98"/>
                    <a:pt x="69" y="98"/>
                    <a:pt x="69" y="98"/>
                  </a:cubicBezTo>
                  <a:cubicBezTo>
                    <a:pt x="75" y="98"/>
                    <a:pt x="79" y="96"/>
                    <a:pt x="83" y="92"/>
                  </a:cubicBezTo>
                  <a:close/>
                  <a:moveTo>
                    <a:pt x="101" y="21"/>
                  </a:moveTo>
                  <a:cubicBezTo>
                    <a:pt x="103" y="21"/>
                    <a:pt x="107" y="21"/>
                    <a:pt x="107" y="21"/>
                  </a:cubicBezTo>
                  <a:cubicBezTo>
                    <a:pt x="112" y="21"/>
                    <a:pt x="112" y="16"/>
                    <a:pt x="112" y="16"/>
                  </a:cubicBezTo>
                  <a:cubicBezTo>
                    <a:pt x="117" y="16"/>
                    <a:pt x="117" y="21"/>
                    <a:pt x="117" y="21"/>
                  </a:cubicBezTo>
                  <a:cubicBezTo>
                    <a:pt x="117" y="26"/>
                    <a:pt x="117" y="26"/>
                    <a:pt x="117" y="26"/>
                  </a:cubicBezTo>
                  <a:cubicBezTo>
                    <a:pt x="117" y="26"/>
                    <a:pt x="116" y="47"/>
                    <a:pt x="91" y="71"/>
                  </a:cubicBezTo>
                  <a:cubicBezTo>
                    <a:pt x="96" y="61"/>
                    <a:pt x="101" y="38"/>
                    <a:pt x="101" y="21"/>
                  </a:cubicBezTo>
                  <a:close/>
                  <a:moveTo>
                    <a:pt x="36" y="72"/>
                  </a:moveTo>
                  <a:cubicBezTo>
                    <a:pt x="11" y="48"/>
                    <a:pt x="10" y="27"/>
                    <a:pt x="10" y="27"/>
                  </a:cubicBezTo>
                  <a:cubicBezTo>
                    <a:pt x="10" y="22"/>
                    <a:pt x="10" y="22"/>
                    <a:pt x="10" y="22"/>
                  </a:cubicBezTo>
                  <a:cubicBezTo>
                    <a:pt x="10" y="22"/>
                    <a:pt x="10" y="17"/>
                    <a:pt x="15" y="17"/>
                  </a:cubicBezTo>
                  <a:cubicBezTo>
                    <a:pt x="15" y="17"/>
                    <a:pt x="15" y="22"/>
                    <a:pt x="20" y="22"/>
                  </a:cubicBezTo>
                  <a:cubicBezTo>
                    <a:pt x="20" y="22"/>
                    <a:pt x="24" y="22"/>
                    <a:pt x="26" y="22"/>
                  </a:cubicBezTo>
                  <a:cubicBezTo>
                    <a:pt x="26" y="39"/>
                    <a:pt x="30" y="62"/>
                    <a:pt x="36" y="72"/>
                  </a:cubicBezTo>
                  <a:close/>
                </a:path>
              </a:pathLst>
            </a:custGeom>
            <a:solidFill>
              <a:schemeClr val="bg1"/>
            </a:solidFill>
            <a:ln>
              <a:noFill/>
            </a:ln>
            <a:effectLst>
              <a:innerShdw blurRad="63500" dist="25400" dir="12240000">
                <a:prstClr val="black">
                  <a:alpha val="5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tx1">
                    <a:lumMod val="85000"/>
                    <a:lumOff val="15000"/>
                  </a:schemeClr>
                </a:solidFill>
              </a:endParaRPr>
            </a:p>
          </p:txBody>
        </p:sp>
      </p:grpSp>
      <p:grpSp>
        <p:nvGrpSpPr>
          <p:cNvPr id="106" name="组合 105"/>
          <p:cNvGrpSpPr/>
          <p:nvPr/>
        </p:nvGrpSpPr>
        <p:grpSpPr>
          <a:xfrm>
            <a:off x="8777642" y="4245424"/>
            <a:ext cx="503312" cy="503313"/>
            <a:chOff x="7848736" y="4245422"/>
            <a:chExt cx="503312" cy="503313"/>
          </a:xfrm>
          <a:solidFill>
            <a:schemeClr val="tx1">
              <a:lumMod val="85000"/>
              <a:lumOff val="15000"/>
            </a:schemeClr>
          </a:solidFill>
        </p:grpSpPr>
        <p:sp>
          <p:nvSpPr>
            <p:cNvPr id="107" name="椭圆 106"/>
            <p:cNvSpPr/>
            <p:nvPr/>
          </p:nvSpPr>
          <p:spPr>
            <a:xfrm>
              <a:off x="7848736" y="4245422"/>
              <a:ext cx="503312" cy="503313"/>
            </a:xfrm>
            <a:prstGeom prst="ellipse">
              <a:avLst/>
            </a:prstGeom>
            <a:grpFill/>
            <a:ln>
              <a:noFill/>
            </a:ln>
            <a:effectLst>
              <a:innerShdw blurRad="63500" dist="25400" dir="12240000">
                <a:prstClr val="black">
                  <a:alpha val="5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chemeClr val="tx1">
                    <a:lumMod val="85000"/>
                    <a:lumOff val="15000"/>
                  </a:schemeClr>
                </a:solidFill>
              </a:endParaRPr>
            </a:p>
          </p:txBody>
        </p:sp>
        <p:sp>
          <p:nvSpPr>
            <p:cNvPr id="108" name="Freeform 55"/>
            <p:cNvSpPr>
              <a:spLocks noEditPoints="1"/>
            </p:cNvSpPr>
            <p:nvPr/>
          </p:nvSpPr>
          <p:spPr bwMode="auto">
            <a:xfrm>
              <a:off x="7959613" y="4369668"/>
              <a:ext cx="302699" cy="316778"/>
            </a:xfrm>
            <a:custGeom>
              <a:avLst/>
              <a:gdLst>
                <a:gd name="T0" fmla="*/ 83 w 129"/>
                <a:gd name="T1" fmla="*/ 92 h 135"/>
                <a:gd name="T2" fmla="*/ 127 w 129"/>
                <a:gd name="T3" fmla="*/ 26 h 135"/>
                <a:gd name="T4" fmla="*/ 127 w 129"/>
                <a:gd name="T5" fmla="*/ 21 h 135"/>
                <a:gd name="T6" fmla="*/ 117 w 129"/>
                <a:gd name="T7" fmla="*/ 10 h 135"/>
                <a:gd name="T8" fmla="*/ 112 w 129"/>
                <a:gd name="T9" fmla="*/ 10 h 135"/>
                <a:gd name="T10" fmla="*/ 107 w 129"/>
                <a:gd name="T11" fmla="*/ 16 h 135"/>
                <a:gd name="T12" fmla="*/ 101 w 129"/>
                <a:gd name="T13" fmla="*/ 16 h 135"/>
                <a:gd name="T14" fmla="*/ 101 w 129"/>
                <a:gd name="T15" fmla="*/ 0 h 135"/>
                <a:gd name="T16" fmla="*/ 27 w 129"/>
                <a:gd name="T17" fmla="*/ 0 h 135"/>
                <a:gd name="T18" fmla="*/ 27 w 129"/>
                <a:gd name="T19" fmla="*/ 16 h 135"/>
                <a:gd name="T20" fmla="*/ 22 w 129"/>
                <a:gd name="T21" fmla="*/ 16 h 135"/>
                <a:gd name="T22" fmla="*/ 17 w 129"/>
                <a:gd name="T23" fmla="*/ 10 h 135"/>
                <a:gd name="T24" fmla="*/ 12 w 129"/>
                <a:gd name="T25" fmla="*/ 10 h 135"/>
                <a:gd name="T26" fmla="*/ 1 w 129"/>
                <a:gd name="T27" fmla="*/ 21 h 135"/>
                <a:gd name="T28" fmla="*/ 1 w 129"/>
                <a:gd name="T29" fmla="*/ 26 h 135"/>
                <a:gd name="T30" fmla="*/ 46 w 129"/>
                <a:gd name="T31" fmla="*/ 92 h 135"/>
                <a:gd name="T32" fmla="*/ 59 w 129"/>
                <a:gd name="T33" fmla="*/ 98 h 135"/>
                <a:gd name="T34" fmla="*/ 59 w 129"/>
                <a:gd name="T35" fmla="*/ 103 h 135"/>
                <a:gd name="T36" fmla="*/ 54 w 129"/>
                <a:gd name="T37" fmla="*/ 106 h 135"/>
                <a:gd name="T38" fmla="*/ 59 w 129"/>
                <a:gd name="T39" fmla="*/ 108 h 135"/>
                <a:gd name="T40" fmla="*/ 59 w 129"/>
                <a:gd name="T41" fmla="*/ 114 h 135"/>
                <a:gd name="T42" fmla="*/ 54 w 129"/>
                <a:gd name="T43" fmla="*/ 119 h 135"/>
                <a:gd name="T44" fmla="*/ 48 w 129"/>
                <a:gd name="T45" fmla="*/ 124 h 135"/>
                <a:gd name="T46" fmla="*/ 43 w 129"/>
                <a:gd name="T47" fmla="*/ 129 h 135"/>
                <a:gd name="T48" fmla="*/ 49 w 129"/>
                <a:gd name="T49" fmla="*/ 135 h 135"/>
                <a:gd name="T50" fmla="*/ 80 w 129"/>
                <a:gd name="T51" fmla="*/ 135 h 135"/>
                <a:gd name="T52" fmla="*/ 85 w 129"/>
                <a:gd name="T53" fmla="*/ 129 h 135"/>
                <a:gd name="T54" fmla="*/ 80 w 129"/>
                <a:gd name="T55" fmla="*/ 124 h 135"/>
                <a:gd name="T56" fmla="*/ 74 w 129"/>
                <a:gd name="T57" fmla="*/ 119 h 135"/>
                <a:gd name="T58" fmla="*/ 69 w 129"/>
                <a:gd name="T59" fmla="*/ 114 h 135"/>
                <a:gd name="T60" fmla="*/ 69 w 129"/>
                <a:gd name="T61" fmla="*/ 108 h 135"/>
                <a:gd name="T62" fmla="*/ 75 w 129"/>
                <a:gd name="T63" fmla="*/ 106 h 135"/>
                <a:gd name="T64" fmla="*/ 69 w 129"/>
                <a:gd name="T65" fmla="*/ 103 h 135"/>
                <a:gd name="T66" fmla="*/ 69 w 129"/>
                <a:gd name="T67" fmla="*/ 98 h 135"/>
                <a:gd name="T68" fmla="*/ 83 w 129"/>
                <a:gd name="T69" fmla="*/ 92 h 135"/>
                <a:gd name="T70" fmla="*/ 101 w 129"/>
                <a:gd name="T71" fmla="*/ 21 h 135"/>
                <a:gd name="T72" fmla="*/ 107 w 129"/>
                <a:gd name="T73" fmla="*/ 21 h 135"/>
                <a:gd name="T74" fmla="*/ 112 w 129"/>
                <a:gd name="T75" fmla="*/ 16 h 135"/>
                <a:gd name="T76" fmla="*/ 117 w 129"/>
                <a:gd name="T77" fmla="*/ 21 h 135"/>
                <a:gd name="T78" fmla="*/ 117 w 129"/>
                <a:gd name="T79" fmla="*/ 26 h 135"/>
                <a:gd name="T80" fmla="*/ 91 w 129"/>
                <a:gd name="T81" fmla="*/ 71 h 135"/>
                <a:gd name="T82" fmla="*/ 101 w 129"/>
                <a:gd name="T83" fmla="*/ 21 h 135"/>
                <a:gd name="T84" fmla="*/ 36 w 129"/>
                <a:gd name="T85" fmla="*/ 72 h 135"/>
                <a:gd name="T86" fmla="*/ 10 w 129"/>
                <a:gd name="T87" fmla="*/ 27 h 135"/>
                <a:gd name="T88" fmla="*/ 10 w 129"/>
                <a:gd name="T89" fmla="*/ 22 h 135"/>
                <a:gd name="T90" fmla="*/ 15 w 129"/>
                <a:gd name="T91" fmla="*/ 17 h 135"/>
                <a:gd name="T92" fmla="*/ 20 w 129"/>
                <a:gd name="T93" fmla="*/ 22 h 135"/>
                <a:gd name="T94" fmla="*/ 26 w 129"/>
                <a:gd name="T95" fmla="*/ 22 h 135"/>
                <a:gd name="T96" fmla="*/ 36 w 129"/>
                <a:gd name="T97" fmla="*/ 7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35">
                  <a:moveTo>
                    <a:pt x="83" y="92"/>
                  </a:moveTo>
                  <a:cubicBezTo>
                    <a:pt x="129" y="63"/>
                    <a:pt x="127" y="26"/>
                    <a:pt x="127" y="26"/>
                  </a:cubicBezTo>
                  <a:cubicBezTo>
                    <a:pt x="127" y="21"/>
                    <a:pt x="127" y="21"/>
                    <a:pt x="127" y="21"/>
                  </a:cubicBezTo>
                  <a:cubicBezTo>
                    <a:pt x="127" y="21"/>
                    <a:pt x="128" y="10"/>
                    <a:pt x="117" y="10"/>
                  </a:cubicBezTo>
                  <a:cubicBezTo>
                    <a:pt x="114" y="10"/>
                    <a:pt x="112" y="10"/>
                    <a:pt x="112" y="10"/>
                  </a:cubicBezTo>
                  <a:cubicBezTo>
                    <a:pt x="107" y="10"/>
                    <a:pt x="107" y="16"/>
                    <a:pt x="107" y="16"/>
                  </a:cubicBezTo>
                  <a:cubicBezTo>
                    <a:pt x="107" y="16"/>
                    <a:pt x="104" y="16"/>
                    <a:pt x="101" y="16"/>
                  </a:cubicBezTo>
                  <a:cubicBezTo>
                    <a:pt x="101" y="12"/>
                    <a:pt x="101" y="0"/>
                    <a:pt x="101" y="0"/>
                  </a:cubicBezTo>
                  <a:cubicBezTo>
                    <a:pt x="56" y="7"/>
                    <a:pt x="27" y="0"/>
                    <a:pt x="27" y="0"/>
                  </a:cubicBezTo>
                  <a:cubicBezTo>
                    <a:pt x="27" y="16"/>
                    <a:pt x="27" y="16"/>
                    <a:pt x="27" y="16"/>
                  </a:cubicBezTo>
                  <a:cubicBezTo>
                    <a:pt x="23" y="16"/>
                    <a:pt x="22" y="16"/>
                    <a:pt x="22" y="16"/>
                  </a:cubicBezTo>
                  <a:cubicBezTo>
                    <a:pt x="22" y="16"/>
                    <a:pt x="22" y="10"/>
                    <a:pt x="17" y="10"/>
                  </a:cubicBezTo>
                  <a:cubicBezTo>
                    <a:pt x="17" y="10"/>
                    <a:pt x="15" y="10"/>
                    <a:pt x="12" y="10"/>
                  </a:cubicBezTo>
                  <a:cubicBezTo>
                    <a:pt x="1" y="10"/>
                    <a:pt x="1" y="21"/>
                    <a:pt x="1" y="21"/>
                  </a:cubicBezTo>
                  <a:cubicBezTo>
                    <a:pt x="1" y="26"/>
                    <a:pt x="1" y="26"/>
                    <a:pt x="1" y="26"/>
                  </a:cubicBezTo>
                  <a:cubicBezTo>
                    <a:pt x="1" y="26"/>
                    <a:pt x="0" y="63"/>
                    <a:pt x="46" y="92"/>
                  </a:cubicBezTo>
                  <a:cubicBezTo>
                    <a:pt x="46" y="92"/>
                    <a:pt x="52" y="98"/>
                    <a:pt x="59" y="98"/>
                  </a:cubicBezTo>
                  <a:cubicBezTo>
                    <a:pt x="59" y="103"/>
                    <a:pt x="59" y="103"/>
                    <a:pt x="59" y="103"/>
                  </a:cubicBezTo>
                  <a:cubicBezTo>
                    <a:pt x="59" y="103"/>
                    <a:pt x="54" y="103"/>
                    <a:pt x="54" y="106"/>
                  </a:cubicBezTo>
                  <a:cubicBezTo>
                    <a:pt x="54" y="109"/>
                    <a:pt x="59" y="108"/>
                    <a:pt x="59" y="108"/>
                  </a:cubicBezTo>
                  <a:cubicBezTo>
                    <a:pt x="59" y="114"/>
                    <a:pt x="59" y="114"/>
                    <a:pt x="59" y="114"/>
                  </a:cubicBezTo>
                  <a:cubicBezTo>
                    <a:pt x="59" y="114"/>
                    <a:pt x="58" y="119"/>
                    <a:pt x="54" y="119"/>
                  </a:cubicBezTo>
                  <a:cubicBezTo>
                    <a:pt x="54" y="124"/>
                    <a:pt x="48" y="124"/>
                    <a:pt x="48" y="124"/>
                  </a:cubicBezTo>
                  <a:cubicBezTo>
                    <a:pt x="48" y="124"/>
                    <a:pt x="43" y="125"/>
                    <a:pt x="43" y="129"/>
                  </a:cubicBezTo>
                  <a:cubicBezTo>
                    <a:pt x="43" y="129"/>
                    <a:pt x="42" y="135"/>
                    <a:pt x="49" y="135"/>
                  </a:cubicBezTo>
                  <a:cubicBezTo>
                    <a:pt x="56" y="135"/>
                    <a:pt x="80" y="135"/>
                    <a:pt x="80" y="135"/>
                  </a:cubicBezTo>
                  <a:cubicBezTo>
                    <a:pt x="85" y="135"/>
                    <a:pt x="85" y="129"/>
                    <a:pt x="85" y="129"/>
                  </a:cubicBezTo>
                  <a:cubicBezTo>
                    <a:pt x="85" y="129"/>
                    <a:pt x="85" y="124"/>
                    <a:pt x="80" y="124"/>
                  </a:cubicBezTo>
                  <a:cubicBezTo>
                    <a:pt x="74" y="124"/>
                    <a:pt x="74" y="119"/>
                    <a:pt x="74" y="119"/>
                  </a:cubicBezTo>
                  <a:cubicBezTo>
                    <a:pt x="74" y="119"/>
                    <a:pt x="69" y="119"/>
                    <a:pt x="69" y="114"/>
                  </a:cubicBezTo>
                  <a:cubicBezTo>
                    <a:pt x="69" y="108"/>
                    <a:pt x="69" y="108"/>
                    <a:pt x="69" y="108"/>
                  </a:cubicBezTo>
                  <a:cubicBezTo>
                    <a:pt x="69" y="108"/>
                    <a:pt x="75" y="109"/>
                    <a:pt x="75" y="106"/>
                  </a:cubicBezTo>
                  <a:cubicBezTo>
                    <a:pt x="75" y="103"/>
                    <a:pt x="69" y="103"/>
                    <a:pt x="69" y="103"/>
                  </a:cubicBezTo>
                  <a:cubicBezTo>
                    <a:pt x="69" y="98"/>
                    <a:pt x="69" y="98"/>
                    <a:pt x="69" y="98"/>
                  </a:cubicBezTo>
                  <a:cubicBezTo>
                    <a:pt x="75" y="98"/>
                    <a:pt x="79" y="96"/>
                    <a:pt x="83" y="92"/>
                  </a:cubicBezTo>
                  <a:close/>
                  <a:moveTo>
                    <a:pt x="101" y="21"/>
                  </a:moveTo>
                  <a:cubicBezTo>
                    <a:pt x="103" y="21"/>
                    <a:pt x="107" y="21"/>
                    <a:pt x="107" y="21"/>
                  </a:cubicBezTo>
                  <a:cubicBezTo>
                    <a:pt x="112" y="21"/>
                    <a:pt x="112" y="16"/>
                    <a:pt x="112" y="16"/>
                  </a:cubicBezTo>
                  <a:cubicBezTo>
                    <a:pt x="117" y="16"/>
                    <a:pt x="117" y="21"/>
                    <a:pt x="117" y="21"/>
                  </a:cubicBezTo>
                  <a:cubicBezTo>
                    <a:pt x="117" y="26"/>
                    <a:pt x="117" y="26"/>
                    <a:pt x="117" y="26"/>
                  </a:cubicBezTo>
                  <a:cubicBezTo>
                    <a:pt x="117" y="26"/>
                    <a:pt x="116" y="47"/>
                    <a:pt x="91" y="71"/>
                  </a:cubicBezTo>
                  <a:cubicBezTo>
                    <a:pt x="96" y="61"/>
                    <a:pt x="101" y="38"/>
                    <a:pt x="101" y="21"/>
                  </a:cubicBezTo>
                  <a:close/>
                  <a:moveTo>
                    <a:pt x="36" y="72"/>
                  </a:moveTo>
                  <a:cubicBezTo>
                    <a:pt x="11" y="48"/>
                    <a:pt x="10" y="27"/>
                    <a:pt x="10" y="27"/>
                  </a:cubicBezTo>
                  <a:cubicBezTo>
                    <a:pt x="10" y="22"/>
                    <a:pt x="10" y="22"/>
                    <a:pt x="10" y="22"/>
                  </a:cubicBezTo>
                  <a:cubicBezTo>
                    <a:pt x="10" y="22"/>
                    <a:pt x="10" y="17"/>
                    <a:pt x="15" y="17"/>
                  </a:cubicBezTo>
                  <a:cubicBezTo>
                    <a:pt x="15" y="17"/>
                    <a:pt x="15" y="22"/>
                    <a:pt x="20" y="22"/>
                  </a:cubicBezTo>
                  <a:cubicBezTo>
                    <a:pt x="20" y="22"/>
                    <a:pt x="24" y="22"/>
                    <a:pt x="26" y="22"/>
                  </a:cubicBezTo>
                  <a:cubicBezTo>
                    <a:pt x="26" y="39"/>
                    <a:pt x="30" y="62"/>
                    <a:pt x="36" y="72"/>
                  </a:cubicBezTo>
                  <a:close/>
                </a:path>
              </a:pathLst>
            </a:custGeom>
            <a:solidFill>
              <a:schemeClr val="bg1"/>
            </a:solidFill>
            <a:ln>
              <a:noFill/>
            </a:ln>
            <a:effectLst>
              <a:innerShdw blurRad="63500" dist="25400" dir="12240000">
                <a:prstClr val="black">
                  <a:alpha val="5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tx1">
                    <a:lumMod val="85000"/>
                    <a:lumOff val="15000"/>
                  </a:schemeClr>
                </a:solidFill>
              </a:endParaRPr>
            </a:p>
          </p:txBody>
        </p:sp>
      </p:grpSp>
      <p:sp>
        <p:nvSpPr>
          <p:cNvPr id="50" name="TextBox 5"/>
          <p:cNvSpPr txBox="1"/>
          <p:nvPr/>
        </p:nvSpPr>
        <p:spPr>
          <a:xfrm>
            <a:off x="-396502" y="234337"/>
            <a:ext cx="4083350" cy="400110"/>
          </a:xfrm>
          <a:prstGeom prst="rect">
            <a:avLst/>
          </a:prstGeom>
          <a:noFill/>
        </p:spPr>
        <p:txBody>
          <a:bodyPr wrap="square" rtlCol="0">
            <a:spAutoFit/>
          </a:bodyPr>
          <a:lstStyle/>
          <a:p>
            <a:pPr algn="ctr"/>
            <a:r>
              <a:rPr lang="en-US" altLang="zh-CN" sz="2000" kern="200" dirty="0">
                <a:solidFill>
                  <a:srgbClr val="C00000"/>
                </a:solidFill>
                <a:latin typeface="Ebrima" panose="02000000000000000000" pitchFamily="2" charset="0"/>
                <a:ea typeface="Ebrima" panose="02000000000000000000" pitchFamily="2" charset="0"/>
                <a:cs typeface="Ebrima" panose="02000000000000000000" pitchFamily="2" charset="0"/>
              </a:rPr>
              <a:t>RESUME</a:t>
            </a:r>
            <a:endParaRPr lang="zh-CN" altLang="en-US" sz="2000" kern="200" dirty="0">
              <a:solidFill>
                <a:srgbClr val="C00000"/>
              </a:solidFill>
              <a:latin typeface="Ebrima" panose="02000000000000000000" pitchFamily="2" charset="0"/>
              <a:ea typeface="微软雅黑" panose="020B0503020204020204" pitchFamily="34" charset="-122"/>
              <a:cs typeface="Ebrima" panose="02000000000000000000" pitchFamily="2" charset="0"/>
            </a:endParaRPr>
          </a:p>
        </p:txBody>
      </p:sp>
    </p:spTree>
    <p:extLst>
      <p:ext uri="{BB962C8B-B14F-4D97-AF65-F5344CB8AC3E}">
        <p14:creationId xmlns:p14="http://schemas.microsoft.com/office/powerpoint/2010/main" val="31242376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grpId="0" nodeType="withEffect">
                                  <p:stCondLst>
                                    <p:cond delay="0"/>
                                  </p:stCondLst>
                                  <p:childTnLst>
                                    <p:animMotion origin="layout" path="M -3.61111E-6 -3.33333E-6 L -3.61111E-6 0.10028 " pathEditMode="relative" rAng="0" ptsTypes="AA">
                                      <p:cBhvr>
                                        <p:cTn id="6" dur="1000" fill="hold"/>
                                        <p:tgtEl>
                                          <p:spTgt spid="52"/>
                                        </p:tgtEl>
                                        <p:attrNameLst>
                                          <p:attrName>ppt_x</p:attrName>
                                          <p:attrName>ppt_y</p:attrName>
                                        </p:attrNameLst>
                                      </p:cBhvr>
                                      <p:rCtr x="0" y="5000"/>
                                    </p:animMotion>
                                  </p:childTnLst>
                                </p:cTn>
                              </p:par>
                              <p:par>
                                <p:cTn id="7" presetID="3" presetClass="emph" presetSubtype="2" fill="hold" grpId="0" nodeType="withEffect">
                                  <p:stCondLst>
                                    <p:cond delay="0"/>
                                  </p:stCondLst>
                                  <p:childTnLst>
                                    <p:animClr clrSpc="rgb" dir="cw">
                                      <p:cBhvr override="childStyle">
                                        <p:cTn id="8" dur="1000" fill="hold"/>
                                        <p:tgtEl>
                                          <p:spTgt spid="58"/>
                                        </p:tgtEl>
                                        <p:attrNameLst>
                                          <p:attrName>style.color</p:attrName>
                                        </p:attrNameLst>
                                      </p:cBhvr>
                                      <p:to>
                                        <a:schemeClr val="accent2"/>
                                      </p:to>
                                    </p:animClr>
                                  </p:childTnLst>
                                </p:cTn>
                              </p:par>
                              <p:par>
                                <p:cTn id="9" presetID="3" presetClass="emph" presetSubtype="2" fill="hold" grpId="0" nodeType="withEffect">
                                  <p:stCondLst>
                                    <p:cond delay="0"/>
                                  </p:stCondLst>
                                  <p:childTnLst>
                                    <p:animClr clrSpc="rgb" dir="cw">
                                      <p:cBhvr override="childStyle">
                                        <p:cTn id="10" dur="1000" fill="hold"/>
                                        <p:tgtEl>
                                          <p:spTgt spid="59"/>
                                        </p:tgtEl>
                                        <p:attrNameLst>
                                          <p:attrName>style.color</p:attrName>
                                        </p:attrNameLst>
                                      </p:cBhvr>
                                      <p:to>
                                        <a:schemeClr val="accent2"/>
                                      </p:to>
                                    </p:animClr>
                                  </p:childTnLst>
                                </p:cTn>
                              </p:par>
                              <p:par>
                                <p:cTn id="11" presetID="22" presetClass="entr" presetSubtype="1" fill="hold" nodeType="withEffect">
                                  <p:stCondLst>
                                    <p:cond delay="500"/>
                                  </p:stCondLst>
                                  <p:childTnLst>
                                    <p:set>
                                      <p:cBhvr>
                                        <p:cTn id="12" dur="1" fill="hold">
                                          <p:stCondLst>
                                            <p:cond delay="0"/>
                                          </p:stCondLst>
                                        </p:cTn>
                                        <p:tgtEl>
                                          <p:spTgt spid="57"/>
                                        </p:tgtEl>
                                        <p:attrNameLst>
                                          <p:attrName>style.visibility</p:attrName>
                                        </p:attrNameLst>
                                      </p:cBhvr>
                                      <p:to>
                                        <p:strVal val="visible"/>
                                      </p:to>
                                    </p:set>
                                    <p:animEffect transition="in" filter="wipe(up)">
                                      <p:cBhvr>
                                        <p:cTn id="13" dur="500"/>
                                        <p:tgtEl>
                                          <p:spTgt spid="57"/>
                                        </p:tgtEl>
                                      </p:cBhvr>
                                    </p:animEffect>
                                  </p:childTnLst>
                                </p:cTn>
                              </p:par>
                              <p:par>
                                <p:cTn id="14" presetID="2" presetClass="entr" presetSubtype="1" fill="hold" nodeType="withEffect">
                                  <p:stCondLst>
                                    <p:cond delay="300"/>
                                  </p:stCondLst>
                                  <p:childTnLst>
                                    <p:set>
                                      <p:cBhvr>
                                        <p:cTn id="15" dur="1" fill="hold">
                                          <p:stCondLst>
                                            <p:cond delay="0"/>
                                          </p:stCondLst>
                                        </p:cTn>
                                        <p:tgtEl>
                                          <p:spTgt spid="97"/>
                                        </p:tgtEl>
                                        <p:attrNameLst>
                                          <p:attrName>style.visibility</p:attrName>
                                        </p:attrNameLst>
                                      </p:cBhvr>
                                      <p:to>
                                        <p:strVal val="visible"/>
                                      </p:to>
                                    </p:set>
                                    <p:anim calcmode="lin" valueType="num">
                                      <p:cBhvr additive="base">
                                        <p:cTn id="16" dur="500" fill="hold"/>
                                        <p:tgtEl>
                                          <p:spTgt spid="97"/>
                                        </p:tgtEl>
                                        <p:attrNameLst>
                                          <p:attrName>ppt_x</p:attrName>
                                        </p:attrNameLst>
                                      </p:cBhvr>
                                      <p:tavLst>
                                        <p:tav tm="0">
                                          <p:val>
                                            <p:strVal val="#ppt_x"/>
                                          </p:val>
                                        </p:tav>
                                        <p:tav tm="100000">
                                          <p:val>
                                            <p:strVal val="#ppt_x"/>
                                          </p:val>
                                        </p:tav>
                                      </p:tavLst>
                                    </p:anim>
                                    <p:anim calcmode="lin" valueType="num">
                                      <p:cBhvr additive="base">
                                        <p:cTn id="17" dur="500" fill="hold"/>
                                        <p:tgtEl>
                                          <p:spTgt spid="97"/>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22" presetClass="entr" presetSubtype="8" fill="hold" nodeType="afterEffect">
                                  <p:stCondLst>
                                    <p:cond delay="0"/>
                                  </p:stCondLst>
                                  <p:childTnLst>
                                    <p:set>
                                      <p:cBhvr>
                                        <p:cTn id="20" dur="1" fill="hold">
                                          <p:stCondLst>
                                            <p:cond delay="0"/>
                                          </p:stCondLst>
                                        </p:cTn>
                                        <p:tgtEl>
                                          <p:spTgt spid="65"/>
                                        </p:tgtEl>
                                        <p:attrNameLst>
                                          <p:attrName>style.visibility</p:attrName>
                                        </p:attrNameLst>
                                      </p:cBhvr>
                                      <p:to>
                                        <p:strVal val="visible"/>
                                      </p:to>
                                    </p:set>
                                    <p:animEffect transition="in" filter="wipe(left)">
                                      <p:cBhvr>
                                        <p:cTn id="21" dur="500"/>
                                        <p:tgtEl>
                                          <p:spTgt spid="65"/>
                                        </p:tgtEl>
                                      </p:cBhvr>
                                    </p:animEffect>
                                  </p:childTnLst>
                                </p:cTn>
                              </p:par>
                            </p:childTnLst>
                          </p:cTn>
                        </p:par>
                        <p:par>
                          <p:cTn id="22" fill="hold">
                            <p:stCondLst>
                              <p:cond delay="1500"/>
                            </p:stCondLst>
                            <p:childTnLst>
                              <p:par>
                                <p:cTn id="23" presetID="12" presetClass="entr" presetSubtype="1" fill="hold" grpId="0" nodeType="afterEffect">
                                  <p:stCondLst>
                                    <p:cond delay="0"/>
                                  </p:stCondLst>
                                  <p:childTnLst>
                                    <p:set>
                                      <p:cBhvr>
                                        <p:cTn id="24" dur="1" fill="hold">
                                          <p:stCondLst>
                                            <p:cond delay="0"/>
                                          </p:stCondLst>
                                        </p:cTn>
                                        <p:tgtEl>
                                          <p:spTgt spid="63"/>
                                        </p:tgtEl>
                                        <p:attrNameLst>
                                          <p:attrName>style.visibility</p:attrName>
                                        </p:attrNameLst>
                                      </p:cBhvr>
                                      <p:to>
                                        <p:strVal val="visible"/>
                                      </p:to>
                                    </p:set>
                                    <p:anim calcmode="lin" valueType="num">
                                      <p:cBhvr additive="base">
                                        <p:cTn id="25" dur="500"/>
                                        <p:tgtEl>
                                          <p:spTgt spid="63"/>
                                        </p:tgtEl>
                                        <p:attrNameLst>
                                          <p:attrName>ppt_y</p:attrName>
                                        </p:attrNameLst>
                                      </p:cBhvr>
                                      <p:tavLst>
                                        <p:tav tm="0">
                                          <p:val>
                                            <p:strVal val="#ppt_y-#ppt_h*1.125000"/>
                                          </p:val>
                                        </p:tav>
                                        <p:tav tm="100000">
                                          <p:val>
                                            <p:strVal val="#ppt_y"/>
                                          </p:val>
                                        </p:tav>
                                      </p:tavLst>
                                    </p:anim>
                                    <p:animEffect transition="in" filter="wipe(down)">
                                      <p:cBhvr>
                                        <p:cTn id="26" dur="500"/>
                                        <p:tgtEl>
                                          <p:spTgt spid="63"/>
                                        </p:tgtEl>
                                      </p:cBhvr>
                                    </p:animEffect>
                                  </p:childTnLst>
                                </p:cTn>
                              </p:par>
                              <p:par>
                                <p:cTn id="27" presetID="12" presetClass="entr" presetSubtype="4" fill="hold" grpId="0" nodeType="withEffect">
                                  <p:stCondLst>
                                    <p:cond delay="0"/>
                                  </p:stCondLst>
                                  <p:childTnLst>
                                    <p:set>
                                      <p:cBhvr>
                                        <p:cTn id="28" dur="1" fill="hold">
                                          <p:stCondLst>
                                            <p:cond delay="0"/>
                                          </p:stCondLst>
                                        </p:cTn>
                                        <p:tgtEl>
                                          <p:spTgt spid="64"/>
                                        </p:tgtEl>
                                        <p:attrNameLst>
                                          <p:attrName>style.visibility</p:attrName>
                                        </p:attrNameLst>
                                      </p:cBhvr>
                                      <p:to>
                                        <p:strVal val="visible"/>
                                      </p:to>
                                    </p:set>
                                    <p:anim calcmode="lin" valueType="num">
                                      <p:cBhvr additive="base">
                                        <p:cTn id="29" dur="500"/>
                                        <p:tgtEl>
                                          <p:spTgt spid="64"/>
                                        </p:tgtEl>
                                        <p:attrNameLst>
                                          <p:attrName>ppt_y</p:attrName>
                                        </p:attrNameLst>
                                      </p:cBhvr>
                                      <p:tavLst>
                                        <p:tav tm="0">
                                          <p:val>
                                            <p:strVal val="#ppt_y+#ppt_h*1.125000"/>
                                          </p:val>
                                        </p:tav>
                                        <p:tav tm="100000">
                                          <p:val>
                                            <p:strVal val="#ppt_y"/>
                                          </p:val>
                                        </p:tav>
                                      </p:tavLst>
                                    </p:anim>
                                    <p:animEffect transition="in" filter="wipe(up)">
                                      <p:cBhvr>
                                        <p:cTn id="30" dur="500"/>
                                        <p:tgtEl>
                                          <p:spTgt spid="64"/>
                                        </p:tgtEl>
                                      </p:cBhvr>
                                    </p:animEffect>
                                  </p:childTnLst>
                                </p:cTn>
                              </p:par>
                            </p:childTnLst>
                          </p:cTn>
                        </p:par>
                        <p:par>
                          <p:cTn id="31" fill="hold">
                            <p:stCondLst>
                              <p:cond delay="2000"/>
                            </p:stCondLst>
                            <p:childTnLst>
                              <p:par>
                                <p:cTn id="32" presetID="22" presetClass="entr" presetSubtype="1" fill="hold" nodeType="afterEffect">
                                  <p:stCondLst>
                                    <p:cond delay="200"/>
                                  </p:stCondLst>
                                  <p:childTnLst>
                                    <p:set>
                                      <p:cBhvr>
                                        <p:cTn id="33" dur="1" fill="hold">
                                          <p:stCondLst>
                                            <p:cond delay="0"/>
                                          </p:stCondLst>
                                        </p:cTn>
                                        <p:tgtEl>
                                          <p:spTgt spid="61"/>
                                        </p:tgtEl>
                                        <p:attrNameLst>
                                          <p:attrName>style.visibility</p:attrName>
                                        </p:attrNameLst>
                                      </p:cBhvr>
                                      <p:to>
                                        <p:strVal val="visible"/>
                                      </p:to>
                                    </p:set>
                                    <p:animEffect transition="in" filter="wipe(up)">
                                      <p:cBhvr>
                                        <p:cTn id="34" dur="500"/>
                                        <p:tgtEl>
                                          <p:spTgt spid="61"/>
                                        </p:tgtEl>
                                      </p:cBhvr>
                                    </p:animEffect>
                                  </p:childTnLst>
                                </p:cTn>
                              </p:par>
                              <p:par>
                                <p:cTn id="35" presetID="2" presetClass="entr" presetSubtype="1" fill="hold" nodeType="withEffect">
                                  <p:stCondLst>
                                    <p:cond delay="0"/>
                                  </p:stCondLst>
                                  <p:childTnLst>
                                    <p:set>
                                      <p:cBhvr>
                                        <p:cTn id="36" dur="1" fill="hold">
                                          <p:stCondLst>
                                            <p:cond delay="0"/>
                                          </p:stCondLst>
                                        </p:cTn>
                                        <p:tgtEl>
                                          <p:spTgt spid="100"/>
                                        </p:tgtEl>
                                        <p:attrNameLst>
                                          <p:attrName>style.visibility</p:attrName>
                                        </p:attrNameLst>
                                      </p:cBhvr>
                                      <p:to>
                                        <p:strVal val="visible"/>
                                      </p:to>
                                    </p:set>
                                    <p:anim calcmode="lin" valueType="num">
                                      <p:cBhvr additive="base">
                                        <p:cTn id="37" dur="500" fill="hold"/>
                                        <p:tgtEl>
                                          <p:spTgt spid="100"/>
                                        </p:tgtEl>
                                        <p:attrNameLst>
                                          <p:attrName>ppt_x</p:attrName>
                                        </p:attrNameLst>
                                      </p:cBhvr>
                                      <p:tavLst>
                                        <p:tav tm="0">
                                          <p:val>
                                            <p:strVal val="#ppt_x"/>
                                          </p:val>
                                        </p:tav>
                                        <p:tav tm="100000">
                                          <p:val>
                                            <p:strVal val="#ppt_x"/>
                                          </p:val>
                                        </p:tav>
                                      </p:tavLst>
                                    </p:anim>
                                    <p:anim calcmode="lin" valueType="num">
                                      <p:cBhvr additive="base">
                                        <p:cTn id="38" dur="500" fill="hold"/>
                                        <p:tgtEl>
                                          <p:spTgt spid="100"/>
                                        </p:tgtEl>
                                        <p:attrNameLst>
                                          <p:attrName>ppt_y</p:attrName>
                                        </p:attrNameLst>
                                      </p:cBhvr>
                                      <p:tavLst>
                                        <p:tav tm="0">
                                          <p:val>
                                            <p:strVal val="0-#ppt_h/2"/>
                                          </p:val>
                                        </p:tav>
                                        <p:tav tm="100000">
                                          <p:val>
                                            <p:strVal val="#ppt_y"/>
                                          </p:val>
                                        </p:tav>
                                      </p:tavLst>
                                    </p:anim>
                                  </p:childTnLst>
                                </p:cTn>
                              </p:par>
                            </p:childTnLst>
                          </p:cTn>
                        </p:par>
                        <p:par>
                          <p:cTn id="39" fill="hold">
                            <p:stCondLst>
                              <p:cond delay="2700"/>
                            </p:stCondLst>
                            <p:childTnLst>
                              <p:par>
                                <p:cTn id="40" presetID="22" presetClass="entr" presetSubtype="2" fill="hold" nodeType="afterEffect">
                                  <p:stCondLst>
                                    <p:cond delay="0"/>
                                  </p:stCondLst>
                                  <p:childTnLst>
                                    <p:set>
                                      <p:cBhvr>
                                        <p:cTn id="41" dur="1" fill="hold">
                                          <p:stCondLst>
                                            <p:cond delay="0"/>
                                          </p:stCondLst>
                                        </p:cTn>
                                        <p:tgtEl>
                                          <p:spTgt spid="70"/>
                                        </p:tgtEl>
                                        <p:attrNameLst>
                                          <p:attrName>style.visibility</p:attrName>
                                        </p:attrNameLst>
                                      </p:cBhvr>
                                      <p:to>
                                        <p:strVal val="visible"/>
                                      </p:to>
                                    </p:set>
                                    <p:animEffect transition="in" filter="wipe(right)">
                                      <p:cBhvr>
                                        <p:cTn id="42" dur="500"/>
                                        <p:tgtEl>
                                          <p:spTgt spid="70"/>
                                        </p:tgtEl>
                                      </p:cBhvr>
                                    </p:animEffect>
                                  </p:childTnLst>
                                </p:cTn>
                              </p:par>
                            </p:childTnLst>
                          </p:cTn>
                        </p:par>
                        <p:par>
                          <p:cTn id="43" fill="hold">
                            <p:stCondLst>
                              <p:cond delay="3200"/>
                            </p:stCondLst>
                            <p:childTnLst>
                              <p:par>
                                <p:cTn id="44" presetID="12" presetClass="entr" presetSubtype="1" fill="hold" grpId="0" nodeType="afterEffect">
                                  <p:stCondLst>
                                    <p:cond delay="0"/>
                                  </p:stCondLst>
                                  <p:childTnLst>
                                    <p:set>
                                      <p:cBhvr>
                                        <p:cTn id="45" dur="1" fill="hold">
                                          <p:stCondLst>
                                            <p:cond delay="0"/>
                                          </p:stCondLst>
                                        </p:cTn>
                                        <p:tgtEl>
                                          <p:spTgt spid="68"/>
                                        </p:tgtEl>
                                        <p:attrNameLst>
                                          <p:attrName>style.visibility</p:attrName>
                                        </p:attrNameLst>
                                      </p:cBhvr>
                                      <p:to>
                                        <p:strVal val="visible"/>
                                      </p:to>
                                    </p:set>
                                    <p:anim calcmode="lin" valueType="num">
                                      <p:cBhvr additive="base">
                                        <p:cTn id="46" dur="500"/>
                                        <p:tgtEl>
                                          <p:spTgt spid="68"/>
                                        </p:tgtEl>
                                        <p:attrNameLst>
                                          <p:attrName>ppt_y</p:attrName>
                                        </p:attrNameLst>
                                      </p:cBhvr>
                                      <p:tavLst>
                                        <p:tav tm="0">
                                          <p:val>
                                            <p:strVal val="#ppt_y-#ppt_h*1.125000"/>
                                          </p:val>
                                        </p:tav>
                                        <p:tav tm="100000">
                                          <p:val>
                                            <p:strVal val="#ppt_y"/>
                                          </p:val>
                                        </p:tav>
                                      </p:tavLst>
                                    </p:anim>
                                    <p:animEffect transition="in" filter="wipe(down)">
                                      <p:cBhvr>
                                        <p:cTn id="47" dur="500"/>
                                        <p:tgtEl>
                                          <p:spTgt spid="68"/>
                                        </p:tgtEl>
                                      </p:cBhvr>
                                    </p:animEffect>
                                  </p:childTnLst>
                                </p:cTn>
                              </p:par>
                              <p:par>
                                <p:cTn id="48" presetID="12" presetClass="entr" presetSubtype="4" fill="hold" grpId="0" nodeType="withEffect">
                                  <p:stCondLst>
                                    <p:cond delay="0"/>
                                  </p:stCondLst>
                                  <p:childTnLst>
                                    <p:set>
                                      <p:cBhvr>
                                        <p:cTn id="49" dur="1" fill="hold">
                                          <p:stCondLst>
                                            <p:cond delay="0"/>
                                          </p:stCondLst>
                                        </p:cTn>
                                        <p:tgtEl>
                                          <p:spTgt spid="69"/>
                                        </p:tgtEl>
                                        <p:attrNameLst>
                                          <p:attrName>style.visibility</p:attrName>
                                        </p:attrNameLst>
                                      </p:cBhvr>
                                      <p:to>
                                        <p:strVal val="visible"/>
                                      </p:to>
                                    </p:set>
                                    <p:anim calcmode="lin" valueType="num">
                                      <p:cBhvr additive="base">
                                        <p:cTn id="50" dur="500"/>
                                        <p:tgtEl>
                                          <p:spTgt spid="69"/>
                                        </p:tgtEl>
                                        <p:attrNameLst>
                                          <p:attrName>ppt_y</p:attrName>
                                        </p:attrNameLst>
                                      </p:cBhvr>
                                      <p:tavLst>
                                        <p:tav tm="0">
                                          <p:val>
                                            <p:strVal val="#ppt_y+#ppt_h*1.125000"/>
                                          </p:val>
                                        </p:tav>
                                        <p:tav tm="100000">
                                          <p:val>
                                            <p:strVal val="#ppt_y"/>
                                          </p:val>
                                        </p:tav>
                                      </p:tavLst>
                                    </p:anim>
                                    <p:animEffect transition="in" filter="wipe(up)">
                                      <p:cBhvr>
                                        <p:cTn id="51" dur="500"/>
                                        <p:tgtEl>
                                          <p:spTgt spid="69"/>
                                        </p:tgtEl>
                                      </p:cBhvr>
                                    </p:animEffect>
                                  </p:childTnLst>
                                </p:cTn>
                              </p:par>
                            </p:childTnLst>
                          </p:cTn>
                        </p:par>
                        <p:par>
                          <p:cTn id="52" fill="hold">
                            <p:stCondLst>
                              <p:cond delay="3700"/>
                            </p:stCondLst>
                            <p:childTnLst>
                              <p:par>
                                <p:cTn id="53" presetID="2" presetClass="entr" presetSubtype="1" fill="hold" nodeType="afterEffect">
                                  <p:stCondLst>
                                    <p:cond delay="0"/>
                                  </p:stCondLst>
                                  <p:childTnLst>
                                    <p:set>
                                      <p:cBhvr>
                                        <p:cTn id="54" dur="1" fill="hold">
                                          <p:stCondLst>
                                            <p:cond delay="0"/>
                                          </p:stCondLst>
                                        </p:cTn>
                                        <p:tgtEl>
                                          <p:spTgt spid="103"/>
                                        </p:tgtEl>
                                        <p:attrNameLst>
                                          <p:attrName>style.visibility</p:attrName>
                                        </p:attrNameLst>
                                      </p:cBhvr>
                                      <p:to>
                                        <p:strVal val="visible"/>
                                      </p:to>
                                    </p:set>
                                    <p:anim calcmode="lin" valueType="num">
                                      <p:cBhvr additive="base">
                                        <p:cTn id="55" dur="500" fill="hold"/>
                                        <p:tgtEl>
                                          <p:spTgt spid="103"/>
                                        </p:tgtEl>
                                        <p:attrNameLst>
                                          <p:attrName>ppt_x</p:attrName>
                                        </p:attrNameLst>
                                      </p:cBhvr>
                                      <p:tavLst>
                                        <p:tav tm="0">
                                          <p:val>
                                            <p:strVal val="#ppt_x"/>
                                          </p:val>
                                        </p:tav>
                                        <p:tav tm="100000">
                                          <p:val>
                                            <p:strVal val="#ppt_x"/>
                                          </p:val>
                                        </p:tav>
                                      </p:tavLst>
                                    </p:anim>
                                    <p:anim calcmode="lin" valueType="num">
                                      <p:cBhvr additive="base">
                                        <p:cTn id="56" dur="500" fill="hold"/>
                                        <p:tgtEl>
                                          <p:spTgt spid="103"/>
                                        </p:tgtEl>
                                        <p:attrNameLst>
                                          <p:attrName>ppt_y</p:attrName>
                                        </p:attrNameLst>
                                      </p:cBhvr>
                                      <p:tavLst>
                                        <p:tav tm="0">
                                          <p:val>
                                            <p:strVal val="0-#ppt_h/2"/>
                                          </p:val>
                                        </p:tav>
                                        <p:tav tm="100000">
                                          <p:val>
                                            <p:strVal val="#ppt_y"/>
                                          </p:val>
                                        </p:tav>
                                      </p:tavLst>
                                    </p:anim>
                                  </p:childTnLst>
                                </p:cTn>
                              </p:par>
                              <p:par>
                                <p:cTn id="57" presetID="22" presetClass="entr" presetSubtype="1" fill="hold" nodeType="withEffect">
                                  <p:stCondLst>
                                    <p:cond delay="0"/>
                                  </p:stCondLst>
                                  <p:childTnLst>
                                    <p:set>
                                      <p:cBhvr>
                                        <p:cTn id="58" dur="1" fill="hold">
                                          <p:stCondLst>
                                            <p:cond delay="0"/>
                                          </p:stCondLst>
                                        </p:cTn>
                                        <p:tgtEl>
                                          <p:spTgt spid="71"/>
                                        </p:tgtEl>
                                        <p:attrNameLst>
                                          <p:attrName>style.visibility</p:attrName>
                                        </p:attrNameLst>
                                      </p:cBhvr>
                                      <p:to>
                                        <p:strVal val="visible"/>
                                      </p:to>
                                    </p:set>
                                    <p:animEffect transition="in" filter="wipe(up)">
                                      <p:cBhvr>
                                        <p:cTn id="59" dur="500"/>
                                        <p:tgtEl>
                                          <p:spTgt spid="71"/>
                                        </p:tgtEl>
                                      </p:cBhvr>
                                    </p:animEffect>
                                  </p:childTnLst>
                                </p:cTn>
                              </p:par>
                            </p:childTnLst>
                          </p:cTn>
                        </p:par>
                        <p:par>
                          <p:cTn id="60" fill="hold">
                            <p:stCondLst>
                              <p:cond delay="4200"/>
                            </p:stCondLst>
                            <p:childTnLst>
                              <p:par>
                                <p:cTn id="61" presetID="22" presetClass="entr" presetSubtype="2" fill="hold" nodeType="afterEffect">
                                  <p:stCondLst>
                                    <p:cond delay="0"/>
                                  </p:stCondLst>
                                  <p:childTnLst>
                                    <p:set>
                                      <p:cBhvr>
                                        <p:cTn id="62" dur="1" fill="hold">
                                          <p:stCondLst>
                                            <p:cond delay="0"/>
                                          </p:stCondLst>
                                        </p:cTn>
                                        <p:tgtEl>
                                          <p:spTgt spid="74"/>
                                        </p:tgtEl>
                                        <p:attrNameLst>
                                          <p:attrName>style.visibility</p:attrName>
                                        </p:attrNameLst>
                                      </p:cBhvr>
                                      <p:to>
                                        <p:strVal val="visible"/>
                                      </p:to>
                                    </p:set>
                                    <p:animEffect transition="in" filter="wipe(right)">
                                      <p:cBhvr>
                                        <p:cTn id="63" dur="500"/>
                                        <p:tgtEl>
                                          <p:spTgt spid="74"/>
                                        </p:tgtEl>
                                      </p:cBhvr>
                                    </p:animEffect>
                                  </p:childTnLst>
                                </p:cTn>
                              </p:par>
                            </p:childTnLst>
                          </p:cTn>
                        </p:par>
                        <p:par>
                          <p:cTn id="64" fill="hold">
                            <p:stCondLst>
                              <p:cond delay="4700"/>
                            </p:stCondLst>
                            <p:childTnLst>
                              <p:par>
                                <p:cTn id="65" presetID="12" presetClass="entr" presetSubtype="1" fill="hold" grpId="0" nodeType="afterEffect">
                                  <p:stCondLst>
                                    <p:cond delay="0"/>
                                  </p:stCondLst>
                                  <p:childTnLst>
                                    <p:set>
                                      <p:cBhvr>
                                        <p:cTn id="66" dur="1" fill="hold">
                                          <p:stCondLst>
                                            <p:cond delay="0"/>
                                          </p:stCondLst>
                                        </p:cTn>
                                        <p:tgtEl>
                                          <p:spTgt spid="72"/>
                                        </p:tgtEl>
                                        <p:attrNameLst>
                                          <p:attrName>style.visibility</p:attrName>
                                        </p:attrNameLst>
                                      </p:cBhvr>
                                      <p:to>
                                        <p:strVal val="visible"/>
                                      </p:to>
                                    </p:set>
                                    <p:anim calcmode="lin" valueType="num">
                                      <p:cBhvr additive="base">
                                        <p:cTn id="67" dur="500"/>
                                        <p:tgtEl>
                                          <p:spTgt spid="72"/>
                                        </p:tgtEl>
                                        <p:attrNameLst>
                                          <p:attrName>ppt_y</p:attrName>
                                        </p:attrNameLst>
                                      </p:cBhvr>
                                      <p:tavLst>
                                        <p:tav tm="0">
                                          <p:val>
                                            <p:strVal val="#ppt_y-#ppt_h*1.125000"/>
                                          </p:val>
                                        </p:tav>
                                        <p:tav tm="100000">
                                          <p:val>
                                            <p:strVal val="#ppt_y"/>
                                          </p:val>
                                        </p:tav>
                                      </p:tavLst>
                                    </p:anim>
                                    <p:animEffect transition="in" filter="wipe(down)">
                                      <p:cBhvr>
                                        <p:cTn id="68" dur="500"/>
                                        <p:tgtEl>
                                          <p:spTgt spid="72"/>
                                        </p:tgtEl>
                                      </p:cBhvr>
                                    </p:animEffect>
                                  </p:childTnLst>
                                </p:cTn>
                              </p:par>
                              <p:par>
                                <p:cTn id="69" presetID="12" presetClass="entr" presetSubtype="4" fill="hold" grpId="0" nodeType="withEffect">
                                  <p:stCondLst>
                                    <p:cond delay="0"/>
                                  </p:stCondLst>
                                  <p:childTnLst>
                                    <p:set>
                                      <p:cBhvr>
                                        <p:cTn id="70" dur="1" fill="hold">
                                          <p:stCondLst>
                                            <p:cond delay="0"/>
                                          </p:stCondLst>
                                        </p:cTn>
                                        <p:tgtEl>
                                          <p:spTgt spid="73"/>
                                        </p:tgtEl>
                                        <p:attrNameLst>
                                          <p:attrName>style.visibility</p:attrName>
                                        </p:attrNameLst>
                                      </p:cBhvr>
                                      <p:to>
                                        <p:strVal val="visible"/>
                                      </p:to>
                                    </p:set>
                                    <p:anim calcmode="lin" valueType="num">
                                      <p:cBhvr additive="base">
                                        <p:cTn id="71" dur="500"/>
                                        <p:tgtEl>
                                          <p:spTgt spid="73"/>
                                        </p:tgtEl>
                                        <p:attrNameLst>
                                          <p:attrName>ppt_y</p:attrName>
                                        </p:attrNameLst>
                                      </p:cBhvr>
                                      <p:tavLst>
                                        <p:tav tm="0">
                                          <p:val>
                                            <p:strVal val="#ppt_y+#ppt_h*1.125000"/>
                                          </p:val>
                                        </p:tav>
                                        <p:tav tm="100000">
                                          <p:val>
                                            <p:strVal val="#ppt_y"/>
                                          </p:val>
                                        </p:tav>
                                      </p:tavLst>
                                    </p:anim>
                                    <p:animEffect transition="in" filter="wipe(up)">
                                      <p:cBhvr>
                                        <p:cTn id="72" dur="500"/>
                                        <p:tgtEl>
                                          <p:spTgt spid="73"/>
                                        </p:tgtEl>
                                      </p:cBhvr>
                                    </p:animEffect>
                                  </p:childTnLst>
                                </p:cTn>
                              </p:par>
                            </p:childTnLst>
                          </p:cTn>
                        </p:par>
                        <p:par>
                          <p:cTn id="73" fill="hold">
                            <p:stCondLst>
                              <p:cond delay="5200"/>
                            </p:stCondLst>
                            <p:childTnLst>
                              <p:par>
                                <p:cTn id="74" presetID="2" presetClass="entr" presetSubtype="1" fill="hold" nodeType="afterEffect">
                                  <p:stCondLst>
                                    <p:cond delay="0"/>
                                  </p:stCondLst>
                                  <p:childTnLst>
                                    <p:set>
                                      <p:cBhvr>
                                        <p:cTn id="75" dur="1" fill="hold">
                                          <p:stCondLst>
                                            <p:cond delay="0"/>
                                          </p:stCondLst>
                                        </p:cTn>
                                        <p:tgtEl>
                                          <p:spTgt spid="106"/>
                                        </p:tgtEl>
                                        <p:attrNameLst>
                                          <p:attrName>style.visibility</p:attrName>
                                        </p:attrNameLst>
                                      </p:cBhvr>
                                      <p:to>
                                        <p:strVal val="visible"/>
                                      </p:to>
                                    </p:set>
                                    <p:anim calcmode="lin" valueType="num">
                                      <p:cBhvr additive="base">
                                        <p:cTn id="76" dur="500" fill="hold"/>
                                        <p:tgtEl>
                                          <p:spTgt spid="106"/>
                                        </p:tgtEl>
                                        <p:attrNameLst>
                                          <p:attrName>ppt_x</p:attrName>
                                        </p:attrNameLst>
                                      </p:cBhvr>
                                      <p:tavLst>
                                        <p:tav tm="0">
                                          <p:val>
                                            <p:strVal val="#ppt_x"/>
                                          </p:val>
                                        </p:tav>
                                        <p:tav tm="100000">
                                          <p:val>
                                            <p:strVal val="#ppt_x"/>
                                          </p:val>
                                        </p:tav>
                                      </p:tavLst>
                                    </p:anim>
                                    <p:anim calcmode="lin" valueType="num">
                                      <p:cBhvr additive="base">
                                        <p:cTn id="77" dur="500" fill="hold"/>
                                        <p:tgtEl>
                                          <p:spTgt spid="106"/>
                                        </p:tgtEl>
                                        <p:attrNameLst>
                                          <p:attrName>ppt_y</p:attrName>
                                        </p:attrNameLst>
                                      </p:cBhvr>
                                      <p:tavLst>
                                        <p:tav tm="0">
                                          <p:val>
                                            <p:strVal val="0-#ppt_h/2"/>
                                          </p:val>
                                        </p:tav>
                                        <p:tav tm="100000">
                                          <p:val>
                                            <p:strVal val="#ppt_y"/>
                                          </p:val>
                                        </p:tav>
                                      </p:tavLst>
                                    </p:anim>
                                  </p:childTnLst>
                                </p:cTn>
                              </p:par>
                              <p:par>
                                <p:cTn id="78" presetID="22" presetClass="entr" presetSubtype="1" fill="hold" nodeType="withEffect">
                                  <p:stCondLst>
                                    <p:cond delay="0"/>
                                  </p:stCondLst>
                                  <p:childTnLst>
                                    <p:set>
                                      <p:cBhvr>
                                        <p:cTn id="79" dur="1" fill="hold">
                                          <p:stCondLst>
                                            <p:cond delay="0"/>
                                          </p:stCondLst>
                                        </p:cTn>
                                        <p:tgtEl>
                                          <p:spTgt spid="62"/>
                                        </p:tgtEl>
                                        <p:attrNameLst>
                                          <p:attrName>style.visibility</p:attrName>
                                        </p:attrNameLst>
                                      </p:cBhvr>
                                      <p:to>
                                        <p:strVal val="visible"/>
                                      </p:to>
                                    </p:set>
                                    <p:animEffect transition="in" filter="wipe(up)">
                                      <p:cBhvr>
                                        <p:cTn id="80" dur="500"/>
                                        <p:tgtEl>
                                          <p:spTgt spid="62"/>
                                        </p:tgtEl>
                                      </p:cBhvr>
                                    </p:animEffect>
                                  </p:childTnLst>
                                </p:cTn>
                              </p:par>
                            </p:childTnLst>
                          </p:cTn>
                        </p:par>
                        <p:par>
                          <p:cTn id="81" fill="hold">
                            <p:stCondLst>
                              <p:cond delay="5700"/>
                            </p:stCondLst>
                            <p:childTnLst>
                              <p:par>
                                <p:cTn id="82" presetID="22" presetClass="entr" presetSubtype="2" fill="hold" nodeType="afterEffect">
                                  <p:stCondLst>
                                    <p:cond delay="0"/>
                                  </p:stCondLst>
                                  <p:childTnLst>
                                    <p:set>
                                      <p:cBhvr>
                                        <p:cTn id="83" dur="1" fill="hold">
                                          <p:stCondLst>
                                            <p:cond delay="0"/>
                                          </p:stCondLst>
                                        </p:cTn>
                                        <p:tgtEl>
                                          <p:spTgt spid="77"/>
                                        </p:tgtEl>
                                        <p:attrNameLst>
                                          <p:attrName>style.visibility</p:attrName>
                                        </p:attrNameLst>
                                      </p:cBhvr>
                                      <p:to>
                                        <p:strVal val="visible"/>
                                      </p:to>
                                    </p:set>
                                    <p:animEffect transition="in" filter="wipe(right)">
                                      <p:cBhvr>
                                        <p:cTn id="84" dur="500"/>
                                        <p:tgtEl>
                                          <p:spTgt spid="77"/>
                                        </p:tgtEl>
                                      </p:cBhvr>
                                    </p:animEffect>
                                  </p:childTnLst>
                                </p:cTn>
                              </p:par>
                            </p:childTnLst>
                          </p:cTn>
                        </p:par>
                        <p:par>
                          <p:cTn id="85" fill="hold">
                            <p:stCondLst>
                              <p:cond delay="6200"/>
                            </p:stCondLst>
                            <p:childTnLst>
                              <p:par>
                                <p:cTn id="86" presetID="12" presetClass="entr" presetSubtype="1" fill="hold" grpId="0" nodeType="afterEffect">
                                  <p:stCondLst>
                                    <p:cond delay="0"/>
                                  </p:stCondLst>
                                  <p:childTnLst>
                                    <p:set>
                                      <p:cBhvr>
                                        <p:cTn id="87" dur="1" fill="hold">
                                          <p:stCondLst>
                                            <p:cond delay="0"/>
                                          </p:stCondLst>
                                        </p:cTn>
                                        <p:tgtEl>
                                          <p:spTgt spid="75"/>
                                        </p:tgtEl>
                                        <p:attrNameLst>
                                          <p:attrName>style.visibility</p:attrName>
                                        </p:attrNameLst>
                                      </p:cBhvr>
                                      <p:to>
                                        <p:strVal val="visible"/>
                                      </p:to>
                                    </p:set>
                                    <p:anim calcmode="lin" valueType="num">
                                      <p:cBhvr additive="base">
                                        <p:cTn id="88" dur="500"/>
                                        <p:tgtEl>
                                          <p:spTgt spid="75"/>
                                        </p:tgtEl>
                                        <p:attrNameLst>
                                          <p:attrName>ppt_y</p:attrName>
                                        </p:attrNameLst>
                                      </p:cBhvr>
                                      <p:tavLst>
                                        <p:tav tm="0">
                                          <p:val>
                                            <p:strVal val="#ppt_y-#ppt_h*1.125000"/>
                                          </p:val>
                                        </p:tav>
                                        <p:tav tm="100000">
                                          <p:val>
                                            <p:strVal val="#ppt_y"/>
                                          </p:val>
                                        </p:tav>
                                      </p:tavLst>
                                    </p:anim>
                                    <p:animEffect transition="in" filter="wipe(down)">
                                      <p:cBhvr>
                                        <p:cTn id="89" dur="500"/>
                                        <p:tgtEl>
                                          <p:spTgt spid="75"/>
                                        </p:tgtEl>
                                      </p:cBhvr>
                                    </p:animEffect>
                                  </p:childTnLst>
                                </p:cTn>
                              </p:par>
                              <p:par>
                                <p:cTn id="90" presetID="12" presetClass="entr" presetSubtype="4" fill="hold" grpId="0" nodeType="withEffect">
                                  <p:stCondLst>
                                    <p:cond delay="0"/>
                                  </p:stCondLst>
                                  <p:childTnLst>
                                    <p:set>
                                      <p:cBhvr>
                                        <p:cTn id="91" dur="1" fill="hold">
                                          <p:stCondLst>
                                            <p:cond delay="0"/>
                                          </p:stCondLst>
                                        </p:cTn>
                                        <p:tgtEl>
                                          <p:spTgt spid="76"/>
                                        </p:tgtEl>
                                        <p:attrNameLst>
                                          <p:attrName>style.visibility</p:attrName>
                                        </p:attrNameLst>
                                      </p:cBhvr>
                                      <p:to>
                                        <p:strVal val="visible"/>
                                      </p:to>
                                    </p:set>
                                    <p:anim calcmode="lin" valueType="num">
                                      <p:cBhvr additive="base">
                                        <p:cTn id="92" dur="500"/>
                                        <p:tgtEl>
                                          <p:spTgt spid="76"/>
                                        </p:tgtEl>
                                        <p:attrNameLst>
                                          <p:attrName>ppt_y</p:attrName>
                                        </p:attrNameLst>
                                      </p:cBhvr>
                                      <p:tavLst>
                                        <p:tav tm="0">
                                          <p:val>
                                            <p:strVal val="#ppt_y+#ppt_h*1.125000"/>
                                          </p:val>
                                        </p:tav>
                                        <p:tav tm="100000">
                                          <p:val>
                                            <p:strVal val="#ppt_y"/>
                                          </p:val>
                                        </p:tav>
                                      </p:tavLst>
                                    </p:anim>
                                    <p:animEffect transition="in" filter="wipe(up)">
                                      <p:cBhvr>
                                        <p:cTn id="93"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59" grpId="0"/>
      <p:bldP spid="52" grpId="0" animBg="1"/>
      <p:bldP spid="63" grpId="0"/>
      <p:bldP spid="64" grpId="0"/>
      <p:bldP spid="68" grpId="0"/>
      <p:bldP spid="69" grpId="0"/>
      <p:bldP spid="72" grpId="0"/>
      <p:bldP spid="73" grpId="0"/>
      <p:bldP spid="75" grpId="0"/>
      <p:bldP spid="7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05"/>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2607</TotalTime>
  <Words>1552</Words>
  <Application>Microsoft Office PowerPoint</Application>
  <PresentationFormat>自定义</PresentationFormat>
  <Paragraphs>480</Paragraphs>
  <Slides>26</Slides>
  <Notes>26</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26</vt:i4>
      </vt:variant>
    </vt:vector>
  </HeadingPairs>
  <TitlesOfParts>
    <vt:vector size="40" baseType="lpstr">
      <vt:lpstr>Gulim</vt:lpstr>
      <vt:lpstr>맑은 고딕</vt:lpstr>
      <vt:lpstr>Meiryo</vt:lpstr>
      <vt:lpstr>方正兰亭超细黑简体</vt:lpstr>
      <vt:lpstr>方正兰亭黑_GBK</vt:lpstr>
      <vt:lpstr>黑体</vt:lpstr>
      <vt:lpstr>宋体</vt:lpstr>
      <vt:lpstr>微软雅黑</vt:lpstr>
      <vt:lpstr>Arial</vt:lpstr>
      <vt:lpstr>Calibri</vt:lpstr>
      <vt:lpstr>Calibri Light</vt:lpstr>
      <vt:lpstr>Ebrima</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
  <dc:description>http://www.ypppt.com/</dc:description>
  <cp:lastModifiedBy>kan</cp:lastModifiedBy>
  <cp:revision>5</cp:revision>
  <dcterms:created xsi:type="dcterms:W3CDTF">2013-12-06T04:45:20Z</dcterms:created>
  <dcterms:modified xsi:type="dcterms:W3CDTF">2020-08-06T04:45:12Z</dcterms:modified>
</cp:coreProperties>
</file>