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75" r:id="rId4"/>
    <p:sldId id="276" r:id="rId5"/>
    <p:sldId id="257" r:id="rId6"/>
    <p:sldId id="258" r:id="rId7"/>
    <p:sldId id="259" r:id="rId8"/>
    <p:sldId id="260" r:id="rId9"/>
    <p:sldId id="282" r:id="rId10"/>
    <p:sldId id="262" r:id="rId11"/>
    <p:sldId id="263" r:id="rId12"/>
    <p:sldId id="264" r:id="rId13"/>
    <p:sldId id="265" r:id="rId14"/>
    <p:sldId id="270" r:id="rId15"/>
    <p:sldId id="266" r:id="rId16"/>
    <p:sldId id="283" r:id="rId17"/>
    <p:sldId id="271" r:id="rId18"/>
    <p:sldId id="272" r:id="rId19"/>
    <p:sldId id="269" r:id="rId20"/>
    <p:sldId id="268" r:id="rId21"/>
    <p:sldId id="284" r:id="rId22"/>
    <p:sldId id="273" r:id="rId23"/>
    <p:sldId id="274" r:id="rId24"/>
    <p:sldId id="285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C50"/>
    <a:srgbClr val="CAD0D8"/>
    <a:srgbClr val="EF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7D56A-C7F4-4C76-A882-5BDCEC74F80B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D595-1FE1-406D-92DE-A0ABBB21A3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8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3157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76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330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973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3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014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89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91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13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749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10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8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8C9A-7811-4AA2-844E-962283B8D2E4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14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9.jp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8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7.jpg"/><Relationship Id="rId5" Type="http://schemas.openxmlformats.org/officeDocument/2006/relationships/tags" Target="../tags/tag5.xml"/><Relationship Id="rId10" Type="http://schemas.openxmlformats.org/officeDocument/2006/relationships/image" Target="../media/image6.jp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60548" y="1569974"/>
            <a:ext cx="8199382" cy="352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960548" y="1569974"/>
            <a:ext cx="1804573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7487968" y="2418923"/>
            <a:ext cx="3520911" cy="1823013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15966" y="2064214"/>
            <a:ext cx="55921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23C50"/>
                </a:solidFill>
                <a:cs typeface="+mn-ea"/>
                <a:sym typeface="+mn-lt"/>
              </a:rPr>
              <a:t>20XX</a:t>
            </a:r>
            <a:endParaRPr lang="en-US" altLang="zh-CN" sz="660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400" dirty="0" smtClean="0">
                <a:solidFill>
                  <a:srgbClr val="323C50"/>
                </a:solidFill>
                <a:cs typeface="+mn-ea"/>
                <a:sym typeface="+mn-lt"/>
              </a:rPr>
              <a:t>简约扁平几何风</a:t>
            </a:r>
            <a:r>
              <a:rPr lang="en-US" altLang="zh-CN" sz="4400" dirty="0" smtClean="0">
                <a:solidFill>
                  <a:srgbClr val="323C50"/>
                </a:solidFill>
                <a:cs typeface="+mn-ea"/>
                <a:sym typeface="+mn-lt"/>
              </a:rPr>
              <a:t>PPT</a:t>
            </a:r>
            <a:endParaRPr lang="zh-CN" altLang="en-US" sz="4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03426" y="3985193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112028" y="3883812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Shape 697"/>
          <p:cNvSpPr/>
          <p:nvPr/>
        </p:nvSpPr>
        <p:spPr>
          <a:xfrm>
            <a:off x="1791761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hape 698"/>
          <p:cNvSpPr/>
          <p:nvPr/>
        </p:nvSpPr>
        <p:spPr>
          <a:xfrm>
            <a:off x="2016765" y="4232541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700"/>
          <p:cNvSpPr/>
          <p:nvPr/>
        </p:nvSpPr>
        <p:spPr>
          <a:xfrm>
            <a:off x="439440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701"/>
          <p:cNvSpPr/>
          <p:nvPr/>
        </p:nvSpPr>
        <p:spPr>
          <a:xfrm>
            <a:off x="4683400" y="4164791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703"/>
          <p:cNvSpPr/>
          <p:nvPr/>
        </p:nvSpPr>
        <p:spPr>
          <a:xfrm>
            <a:off x="699704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hape 704"/>
          <p:cNvSpPr/>
          <p:nvPr/>
        </p:nvSpPr>
        <p:spPr>
          <a:xfrm>
            <a:off x="7217848" y="4164791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hape 706"/>
          <p:cNvSpPr/>
          <p:nvPr/>
        </p:nvSpPr>
        <p:spPr>
          <a:xfrm>
            <a:off x="9599679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707"/>
          <p:cNvSpPr/>
          <p:nvPr/>
        </p:nvSpPr>
        <p:spPr>
          <a:xfrm>
            <a:off x="9847682" y="4186667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1278252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3858949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6490163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9070860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0108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03780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1299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93696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hape 697"/>
          <p:cNvSpPr/>
          <p:nvPr/>
        </p:nvSpPr>
        <p:spPr>
          <a:xfrm>
            <a:off x="1791761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hape 698"/>
          <p:cNvSpPr/>
          <p:nvPr/>
        </p:nvSpPr>
        <p:spPr>
          <a:xfrm>
            <a:off x="2016765" y="1897116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Shape 700"/>
          <p:cNvSpPr/>
          <p:nvPr/>
        </p:nvSpPr>
        <p:spPr>
          <a:xfrm>
            <a:off x="439440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701"/>
          <p:cNvSpPr/>
          <p:nvPr/>
        </p:nvSpPr>
        <p:spPr>
          <a:xfrm>
            <a:off x="4683400" y="1829366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hape 703"/>
          <p:cNvSpPr/>
          <p:nvPr/>
        </p:nvSpPr>
        <p:spPr>
          <a:xfrm>
            <a:off x="699704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704"/>
          <p:cNvSpPr/>
          <p:nvPr/>
        </p:nvSpPr>
        <p:spPr>
          <a:xfrm>
            <a:off x="7217848" y="1829366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Shape 706"/>
          <p:cNvSpPr/>
          <p:nvPr/>
        </p:nvSpPr>
        <p:spPr>
          <a:xfrm>
            <a:off x="9599679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Shape 707"/>
          <p:cNvSpPr/>
          <p:nvPr/>
        </p:nvSpPr>
        <p:spPr>
          <a:xfrm>
            <a:off x="9847682" y="1851242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1278252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3858949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490163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9070860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108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3780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1299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93696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853757" y="1600200"/>
            <a:ext cx="5787656" cy="4267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22"/>
          <p:cNvSpPr/>
          <p:nvPr/>
        </p:nvSpPr>
        <p:spPr>
          <a:xfrm>
            <a:off x="853757" y="1941900"/>
            <a:ext cx="5787656" cy="1499191"/>
          </a:xfrm>
          <a:prstGeom prst="rect">
            <a:avLst/>
          </a:prstGeom>
          <a:solidFill>
            <a:srgbClr val="EF535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077923" y="2118206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7923" y="2575072"/>
            <a:ext cx="5331996" cy="5124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29036" y="2213819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17496" y="1849286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9036" y="3775233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317496" y="3410700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29036" y="5129671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317496" y="4765138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46"/>
          <p:cNvSpPr>
            <a:spLocks noChangeArrowheads="1"/>
          </p:cNvSpPr>
          <p:nvPr/>
        </p:nvSpPr>
        <p:spPr bwMode="auto">
          <a:xfrm>
            <a:off x="917302" y="1888835"/>
            <a:ext cx="2527994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58"/>
          <p:cNvSpPr>
            <a:spLocks noChangeArrowheads="1"/>
          </p:cNvSpPr>
          <p:nvPr/>
        </p:nvSpPr>
        <p:spPr bwMode="auto">
          <a:xfrm>
            <a:off x="3528333" y="2295100"/>
            <a:ext cx="2526148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68"/>
          <p:cNvSpPr>
            <a:spLocks noChangeArrowheads="1"/>
          </p:cNvSpPr>
          <p:nvPr/>
        </p:nvSpPr>
        <p:spPr bwMode="auto">
          <a:xfrm>
            <a:off x="8746704" y="2295100"/>
            <a:ext cx="2527994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80"/>
          <p:cNvSpPr>
            <a:spLocks noChangeArrowheads="1"/>
          </p:cNvSpPr>
          <p:nvPr/>
        </p:nvSpPr>
        <p:spPr bwMode="auto">
          <a:xfrm>
            <a:off x="6137906" y="1888835"/>
            <a:ext cx="2527607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711555" y="2163385"/>
            <a:ext cx="939489" cy="644749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4353310" y="2611314"/>
            <a:ext cx="876195" cy="545125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6942057" y="2124611"/>
            <a:ext cx="919304" cy="706001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16"/>
          <p:cNvGrpSpPr>
            <a:grpSpLocks noChangeAspect="1"/>
          </p:cNvGrpSpPr>
          <p:nvPr/>
        </p:nvGrpSpPr>
        <p:grpSpPr bwMode="auto">
          <a:xfrm>
            <a:off x="9658241" y="2456764"/>
            <a:ext cx="704920" cy="811845"/>
            <a:chOff x="4720" y="688"/>
            <a:chExt cx="534" cy="615"/>
          </a:xfrm>
          <a:solidFill>
            <a:schemeClr val="bg1"/>
          </a:solidFill>
          <a:effectLst/>
        </p:grpSpPr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4737" y="970"/>
              <a:ext cx="517" cy="218"/>
            </a:xfrm>
            <a:custGeom>
              <a:avLst/>
              <a:gdLst>
                <a:gd name="T0" fmla="*/ 208 w 216"/>
                <a:gd name="T1" fmla="*/ 14 h 91"/>
                <a:gd name="T2" fmla="*/ 185 w 216"/>
                <a:gd name="T3" fmla="*/ 14 h 91"/>
                <a:gd name="T4" fmla="*/ 181 w 216"/>
                <a:gd name="T5" fmla="*/ 14 h 91"/>
                <a:gd name="T6" fmla="*/ 163 w 216"/>
                <a:gd name="T7" fmla="*/ 23 h 91"/>
                <a:gd name="T8" fmla="*/ 163 w 216"/>
                <a:gd name="T9" fmla="*/ 8 h 91"/>
                <a:gd name="T10" fmla="*/ 155 w 216"/>
                <a:gd name="T11" fmla="*/ 0 h 91"/>
                <a:gd name="T12" fmla="*/ 8 w 216"/>
                <a:gd name="T13" fmla="*/ 0 h 91"/>
                <a:gd name="T14" fmla="*/ 0 w 216"/>
                <a:gd name="T15" fmla="*/ 8 h 91"/>
                <a:gd name="T16" fmla="*/ 0 w 216"/>
                <a:gd name="T17" fmla="*/ 35 h 91"/>
                <a:gd name="T18" fmla="*/ 8 w 216"/>
                <a:gd name="T19" fmla="*/ 43 h 91"/>
                <a:gd name="T20" fmla="*/ 24 w 216"/>
                <a:gd name="T21" fmla="*/ 43 h 91"/>
                <a:gd name="T22" fmla="*/ 24 w 216"/>
                <a:gd name="T23" fmla="*/ 83 h 91"/>
                <a:gd name="T24" fmla="*/ 32 w 216"/>
                <a:gd name="T25" fmla="*/ 91 h 91"/>
                <a:gd name="T26" fmla="*/ 155 w 216"/>
                <a:gd name="T27" fmla="*/ 91 h 91"/>
                <a:gd name="T28" fmla="*/ 163 w 216"/>
                <a:gd name="T29" fmla="*/ 83 h 91"/>
                <a:gd name="T30" fmla="*/ 163 w 216"/>
                <a:gd name="T31" fmla="*/ 72 h 91"/>
                <a:gd name="T32" fmla="*/ 181 w 216"/>
                <a:gd name="T33" fmla="*/ 80 h 91"/>
                <a:gd name="T34" fmla="*/ 185 w 216"/>
                <a:gd name="T35" fmla="*/ 81 h 91"/>
                <a:gd name="T36" fmla="*/ 208 w 216"/>
                <a:gd name="T37" fmla="*/ 81 h 91"/>
                <a:gd name="T38" fmla="*/ 216 w 216"/>
                <a:gd name="T39" fmla="*/ 73 h 91"/>
                <a:gd name="T40" fmla="*/ 216 w 216"/>
                <a:gd name="T41" fmla="*/ 22 h 91"/>
                <a:gd name="T42" fmla="*/ 208 w 216"/>
                <a:gd name="T43" fmla="*/ 14 h 91"/>
                <a:gd name="T44" fmla="*/ 40 w 216"/>
                <a:gd name="T45" fmla="*/ 75 h 91"/>
                <a:gd name="T46" fmla="*/ 40 w 216"/>
                <a:gd name="T47" fmla="*/ 37 h 91"/>
                <a:gd name="T48" fmla="*/ 106 w 216"/>
                <a:gd name="T49" fmla="*/ 37 h 91"/>
                <a:gd name="T50" fmla="*/ 112 w 216"/>
                <a:gd name="T51" fmla="*/ 32 h 91"/>
                <a:gd name="T52" fmla="*/ 106 w 216"/>
                <a:gd name="T53" fmla="*/ 27 h 91"/>
                <a:gd name="T54" fmla="*/ 16 w 216"/>
                <a:gd name="T55" fmla="*/ 27 h 91"/>
                <a:gd name="T56" fmla="*/ 16 w 216"/>
                <a:gd name="T57" fmla="*/ 16 h 91"/>
                <a:gd name="T58" fmla="*/ 147 w 216"/>
                <a:gd name="T59" fmla="*/ 16 h 91"/>
                <a:gd name="T60" fmla="*/ 147 w 216"/>
                <a:gd name="T61" fmla="*/ 27 h 91"/>
                <a:gd name="T62" fmla="*/ 131 w 216"/>
                <a:gd name="T63" fmla="*/ 27 h 91"/>
                <a:gd name="T64" fmla="*/ 125 w 216"/>
                <a:gd name="T65" fmla="*/ 32 h 91"/>
                <a:gd name="T66" fmla="*/ 131 w 216"/>
                <a:gd name="T67" fmla="*/ 37 h 91"/>
                <a:gd name="T68" fmla="*/ 147 w 216"/>
                <a:gd name="T69" fmla="*/ 37 h 91"/>
                <a:gd name="T70" fmla="*/ 147 w 216"/>
                <a:gd name="T71" fmla="*/ 75 h 91"/>
                <a:gd name="T72" fmla="*/ 40 w 216"/>
                <a:gd name="T73" fmla="*/ 75 h 91"/>
                <a:gd name="T74" fmla="*/ 200 w 216"/>
                <a:gd name="T75" fmla="*/ 65 h 91"/>
                <a:gd name="T76" fmla="*/ 189 w 216"/>
                <a:gd name="T77" fmla="*/ 65 h 91"/>
                <a:gd name="T78" fmla="*/ 189 w 216"/>
                <a:gd name="T79" fmla="*/ 45 h 91"/>
                <a:gd name="T80" fmla="*/ 184 w 216"/>
                <a:gd name="T81" fmla="*/ 40 h 91"/>
                <a:gd name="T82" fmla="*/ 178 w 216"/>
                <a:gd name="T83" fmla="*/ 45 h 91"/>
                <a:gd name="T84" fmla="*/ 178 w 216"/>
                <a:gd name="T85" fmla="*/ 61 h 91"/>
                <a:gd name="T86" fmla="*/ 166 w 216"/>
                <a:gd name="T87" fmla="*/ 56 h 91"/>
                <a:gd name="T88" fmla="*/ 166 w 216"/>
                <a:gd name="T89" fmla="*/ 39 h 91"/>
                <a:gd name="T90" fmla="*/ 187 w 216"/>
                <a:gd name="T91" fmla="*/ 30 h 91"/>
                <a:gd name="T92" fmla="*/ 200 w 216"/>
                <a:gd name="T93" fmla="*/ 30 h 91"/>
                <a:gd name="T94" fmla="*/ 200 w 216"/>
                <a:gd name="T95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91">
                  <a:moveTo>
                    <a:pt x="208" y="1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4" y="14"/>
                    <a:pt x="183" y="14"/>
                    <a:pt x="181" y="14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4"/>
                    <a:pt x="159" y="0"/>
                    <a:pt x="15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0"/>
                    <a:pt x="3" y="43"/>
                    <a:pt x="8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7"/>
                    <a:pt x="28" y="91"/>
                    <a:pt x="32" y="91"/>
                  </a:cubicBezTo>
                  <a:cubicBezTo>
                    <a:pt x="155" y="91"/>
                    <a:pt x="155" y="91"/>
                    <a:pt x="155" y="91"/>
                  </a:cubicBezTo>
                  <a:cubicBezTo>
                    <a:pt x="159" y="91"/>
                    <a:pt x="163" y="87"/>
                    <a:pt x="163" y="8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3" y="81"/>
                    <a:pt x="184" y="81"/>
                    <a:pt x="185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13" y="81"/>
                    <a:pt x="216" y="78"/>
                    <a:pt x="216" y="73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17"/>
                    <a:pt x="213" y="14"/>
                    <a:pt x="208" y="14"/>
                  </a:cubicBezTo>
                  <a:close/>
                  <a:moveTo>
                    <a:pt x="40" y="75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7"/>
                    <a:pt x="112" y="35"/>
                    <a:pt x="112" y="32"/>
                  </a:cubicBezTo>
                  <a:cubicBezTo>
                    <a:pt x="112" y="29"/>
                    <a:pt x="109" y="27"/>
                    <a:pt x="10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8" y="27"/>
                    <a:pt x="125" y="29"/>
                    <a:pt x="125" y="32"/>
                  </a:cubicBezTo>
                  <a:cubicBezTo>
                    <a:pt x="125" y="35"/>
                    <a:pt x="128" y="37"/>
                    <a:pt x="131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75"/>
                    <a:pt x="147" y="75"/>
                    <a:pt x="147" y="75"/>
                  </a:cubicBezTo>
                  <a:lnTo>
                    <a:pt x="40" y="75"/>
                  </a:lnTo>
                  <a:close/>
                  <a:moveTo>
                    <a:pt x="200" y="65"/>
                  </a:moveTo>
                  <a:cubicBezTo>
                    <a:pt x="189" y="65"/>
                    <a:pt x="189" y="65"/>
                    <a:pt x="189" y="6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3"/>
                    <a:pt x="187" y="40"/>
                    <a:pt x="184" y="40"/>
                  </a:cubicBezTo>
                  <a:cubicBezTo>
                    <a:pt x="181" y="40"/>
                    <a:pt x="178" y="43"/>
                    <a:pt x="178" y="45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00" y="30"/>
                    <a:pt x="200" y="30"/>
                    <a:pt x="200" y="30"/>
                  </a:cubicBezTo>
                  <a:lnTo>
                    <a:pt x="20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4881" y="1210"/>
              <a:ext cx="160" cy="93"/>
            </a:xfrm>
            <a:custGeom>
              <a:avLst/>
              <a:gdLst>
                <a:gd name="T0" fmla="*/ 39 w 67"/>
                <a:gd name="T1" fmla="*/ 3 h 39"/>
                <a:gd name="T2" fmla="*/ 28 w 67"/>
                <a:gd name="T3" fmla="*/ 3 h 39"/>
                <a:gd name="T4" fmla="*/ 4 w 67"/>
                <a:gd name="T5" fmla="*/ 24 h 39"/>
                <a:gd name="T6" fmla="*/ 3 w 67"/>
                <a:gd name="T7" fmla="*/ 35 h 39"/>
                <a:gd name="T8" fmla="*/ 14 w 67"/>
                <a:gd name="T9" fmla="*/ 36 h 39"/>
                <a:gd name="T10" fmla="*/ 33 w 67"/>
                <a:gd name="T11" fmla="*/ 19 h 39"/>
                <a:gd name="T12" fmla="*/ 53 w 67"/>
                <a:gd name="T13" fmla="*/ 36 h 39"/>
                <a:gd name="T14" fmla="*/ 58 w 67"/>
                <a:gd name="T15" fmla="*/ 38 h 39"/>
                <a:gd name="T16" fmla="*/ 64 w 67"/>
                <a:gd name="T17" fmla="*/ 35 h 39"/>
                <a:gd name="T18" fmla="*/ 63 w 67"/>
                <a:gd name="T19" fmla="*/ 24 h 39"/>
                <a:gd name="T20" fmla="*/ 39 w 67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9">
                  <a:moveTo>
                    <a:pt x="39" y="3"/>
                  </a:moveTo>
                  <a:cubicBezTo>
                    <a:pt x="36" y="0"/>
                    <a:pt x="31" y="0"/>
                    <a:pt x="28" y="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7"/>
                    <a:pt x="0" y="32"/>
                    <a:pt x="3" y="35"/>
                  </a:cubicBezTo>
                  <a:cubicBezTo>
                    <a:pt x="6" y="39"/>
                    <a:pt x="11" y="39"/>
                    <a:pt x="14" y="36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5" y="37"/>
                    <a:pt x="56" y="38"/>
                    <a:pt x="58" y="38"/>
                  </a:cubicBezTo>
                  <a:cubicBezTo>
                    <a:pt x="60" y="38"/>
                    <a:pt x="63" y="37"/>
                    <a:pt x="64" y="35"/>
                  </a:cubicBezTo>
                  <a:cubicBezTo>
                    <a:pt x="67" y="32"/>
                    <a:pt x="67" y="27"/>
                    <a:pt x="63" y="24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720" y="688"/>
              <a:ext cx="482" cy="258"/>
            </a:xfrm>
            <a:custGeom>
              <a:avLst/>
              <a:gdLst>
                <a:gd name="T0" fmla="*/ 54 w 201"/>
                <a:gd name="T1" fmla="*/ 108 h 108"/>
                <a:gd name="T2" fmla="*/ 100 w 201"/>
                <a:gd name="T3" fmla="*/ 82 h 108"/>
                <a:gd name="T4" fmla="*/ 147 w 201"/>
                <a:gd name="T5" fmla="*/ 108 h 108"/>
                <a:gd name="T6" fmla="*/ 201 w 201"/>
                <a:gd name="T7" fmla="*/ 54 h 108"/>
                <a:gd name="T8" fmla="*/ 147 w 201"/>
                <a:gd name="T9" fmla="*/ 0 h 108"/>
                <a:gd name="T10" fmla="*/ 100 w 201"/>
                <a:gd name="T11" fmla="*/ 26 h 108"/>
                <a:gd name="T12" fmla="*/ 54 w 201"/>
                <a:gd name="T13" fmla="*/ 0 h 108"/>
                <a:gd name="T14" fmla="*/ 0 w 201"/>
                <a:gd name="T15" fmla="*/ 54 h 108"/>
                <a:gd name="T16" fmla="*/ 54 w 201"/>
                <a:gd name="T17" fmla="*/ 108 h 108"/>
                <a:gd name="T18" fmla="*/ 147 w 201"/>
                <a:gd name="T19" fmla="*/ 16 h 108"/>
                <a:gd name="T20" fmla="*/ 185 w 201"/>
                <a:gd name="T21" fmla="*/ 54 h 108"/>
                <a:gd name="T22" fmla="*/ 147 w 201"/>
                <a:gd name="T23" fmla="*/ 92 h 108"/>
                <a:gd name="T24" fmla="*/ 108 w 201"/>
                <a:gd name="T25" fmla="*/ 54 h 108"/>
                <a:gd name="T26" fmla="*/ 147 w 201"/>
                <a:gd name="T27" fmla="*/ 16 h 108"/>
                <a:gd name="T28" fmla="*/ 54 w 201"/>
                <a:gd name="T29" fmla="*/ 16 h 108"/>
                <a:gd name="T30" fmla="*/ 92 w 201"/>
                <a:gd name="T31" fmla="*/ 54 h 108"/>
                <a:gd name="T32" fmla="*/ 54 w 201"/>
                <a:gd name="T33" fmla="*/ 92 h 108"/>
                <a:gd name="T34" fmla="*/ 16 w 201"/>
                <a:gd name="T35" fmla="*/ 54 h 108"/>
                <a:gd name="T36" fmla="*/ 54 w 201"/>
                <a:gd name="T37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108">
                  <a:moveTo>
                    <a:pt x="54" y="108"/>
                  </a:moveTo>
                  <a:cubicBezTo>
                    <a:pt x="74" y="108"/>
                    <a:pt x="91" y="98"/>
                    <a:pt x="100" y="82"/>
                  </a:cubicBezTo>
                  <a:cubicBezTo>
                    <a:pt x="110" y="98"/>
                    <a:pt x="127" y="108"/>
                    <a:pt x="147" y="108"/>
                  </a:cubicBezTo>
                  <a:cubicBezTo>
                    <a:pt x="176" y="108"/>
                    <a:pt x="201" y="84"/>
                    <a:pt x="201" y="54"/>
                  </a:cubicBezTo>
                  <a:cubicBezTo>
                    <a:pt x="201" y="24"/>
                    <a:pt x="176" y="0"/>
                    <a:pt x="147" y="0"/>
                  </a:cubicBezTo>
                  <a:cubicBezTo>
                    <a:pt x="127" y="0"/>
                    <a:pt x="110" y="10"/>
                    <a:pt x="100" y="26"/>
                  </a:cubicBezTo>
                  <a:cubicBezTo>
                    <a:pt x="91" y="10"/>
                    <a:pt x="7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lose/>
                  <a:moveTo>
                    <a:pt x="147" y="16"/>
                  </a:moveTo>
                  <a:cubicBezTo>
                    <a:pt x="168" y="16"/>
                    <a:pt x="185" y="33"/>
                    <a:pt x="185" y="54"/>
                  </a:cubicBezTo>
                  <a:cubicBezTo>
                    <a:pt x="185" y="75"/>
                    <a:pt x="168" y="92"/>
                    <a:pt x="147" y="92"/>
                  </a:cubicBezTo>
                  <a:cubicBezTo>
                    <a:pt x="126" y="92"/>
                    <a:pt x="108" y="75"/>
                    <a:pt x="108" y="54"/>
                  </a:cubicBezTo>
                  <a:cubicBezTo>
                    <a:pt x="108" y="33"/>
                    <a:pt x="126" y="16"/>
                    <a:pt x="147" y="16"/>
                  </a:cubicBezTo>
                  <a:close/>
                  <a:moveTo>
                    <a:pt x="54" y="16"/>
                  </a:moveTo>
                  <a:cubicBezTo>
                    <a:pt x="75" y="16"/>
                    <a:pt x="92" y="33"/>
                    <a:pt x="92" y="54"/>
                  </a:cubicBezTo>
                  <a:cubicBezTo>
                    <a:pt x="92" y="75"/>
                    <a:pt x="75" y="92"/>
                    <a:pt x="54" y="92"/>
                  </a:cubicBezTo>
                  <a:cubicBezTo>
                    <a:pt x="33" y="92"/>
                    <a:pt x="16" y="75"/>
                    <a:pt x="16" y="54"/>
                  </a:cubicBezTo>
                  <a:cubicBezTo>
                    <a:pt x="16" y="33"/>
                    <a:pt x="33" y="16"/>
                    <a:pt x="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809" y="777"/>
              <a:ext cx="81" cy="81"/>
            </a:xfrm>
            <a:custGeom>
              <a:avLst/>
              <a:gdLst>
                <a:gd name="T0" fmla="*/ 17 w 34"/>
                <a:gd name="T1" fmla="*/ 34 h 34"/>
                <a:gd name="T2" fmla="*/ 34 w 34"/>
                <a:gd name="T3" fmla="*/ 17 h 34"/>
                <a:gd name="T4" fmla="*/ 17 w 34"/>
                <a:gd name="T5" fmla="*/ 0 h 34"/>
                <a:gd name="T6" fmla="*/ 0 w 34"/>
                <a:gd name="T7" fmla="*/ 17 h 34"/>
                <a:gd name="T8" fmla="*/ 17 w 34"/>
                <a:gd name="T9" fmla="*/ 34 h 34"/>
                <a:gd name="T10" fmla="*/ 17 w 34"/>
                <a:gd name="T11" fmla="*/ 11 h 34"/>
                <a:gd name="T12" fmla="*/ 24 w 34"/>
                <a:gd name="T13" fmla="*/ 17 h 34"/>
                <a:gd name="T14" fmla="*/ 17 w 34"/>
                <a:gd name="T15" fmla="*/ 24 h 34"/>
                <a:gd name="T16" fmla="*/ 11 w 34"/>
                <a:gd name="T17" fmla="*/ 17 h 34"/>
                <a:gd name="T18" fmla="*/ 17 w 34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7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5029" y="777"/>
              <a:ext cx="84" cy="81"/>
            </a:xfrm>
            <a:custGeom>
              <a:avLst/>
              <a:gdLst>
                <a:gd name="T0" fmla="*/ 18 w 35"/>
                <a:gd name="T1" fmla="*/ 34 h 34"/>
                <a:gd name="T2" fmla="*/ 35 w 35"/>
                <a:gd name="T3" fmla="*/ 17 h 34"/>
                <a:gd name="T4" fmla="*/ 18 w 35"/>
                <a:gd name="T5" fmla="*/ 0 h 34"/>
                <a:gd name="T6" fmla="*/ 0 w 35"/>
                <a:gd name="T7" fmla="*/ 17 h 34"/>
                <a:gd name="T8" fmla="*/ 18 w 35"/>
                <a:gd name="T9" fmla="*/ 34 h 34"/>
                <a:gd name="T10" fmla="*/ 18 w 35"/>
                <a:gd name="T11" fmla="*/ 11 h 34"/>
                <a:gd name="T12" fmla="*/ 24 w 35"/>
                <a:gd name="T13" fmla="*/ 17 h 34"/>
                <a:gd name="T14" fmla="*/ 18 w 35"/>
                <a:gd name="T15" fmla="*/ 24 h 34"/>
                <a:gd name="T16" fmla="*/ 11 w 35"/>
                <a:gd name="T17" fmla="*/ 17 h 34"/>
                <a:gd name="T18" fmla="*/ 18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lose/>
                  <a:moveTo>
                    <a:pt x="18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8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50"/>
          <p:cNvSpPr txBox="1">
            <a:spLocks noChangeArrowheads="1"/>
          </p:cNvSpPr>
          <p:nvPr/>
        </p:nvSpPr>
        <p:spPr bwMode="auto">
          <a:xfrm>
            <a:off x="146218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2102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3" name="文本框 50"/>
          <p:cNvSpPr txBox="1">
            <a:spLocks noChangeArrowheads="1"/>
          </p:cNvSpPr>
          <p:nvPr/>
        </p:nvSpPr>
        <p:spPr bwMode="auto">
          <a:xfrm>
            <a:off x="4072291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31135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5" name="文本框 50"/>
          <p:cNvSpPr txBox="1">
            <a:spLocks noChangeArrowheads="1"/>
          </p:cNvSpPr>
          <p:nvPr/>
        </p:nvSpPr>
        <p:spPr bwMode="auto">
          <a:xfrm>
            <a:off x="668259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143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7" name="文本框 50"/>
          <p:cNvSpPr txBox="1">
            <a:spLocks noChangeArrowheads="1"/>
          </p:cNvSpPr>
          <p:nvPr/>
        </p:nvSpPr>
        <p:spPr bwMode="auto">
          <a:xfrm>
            <a:off x="9291585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850429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 rot="2700000">
            <a:off x="1139945" y="2182455"/>
            <a:ext cx="998096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385620" y="2384658"/>
            <a:ext cx="521958" cy="52089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8F8F9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 rot="2700000">
            <a:off x="1139945" y="4142673"/>
            <a:ext cx="998096" cy="998097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1289046" y="4391526"/>
            <a:ext cx="680964" cy="415504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 rot="2700000">
            <a:off x="6427332" y="4139599"/>
            <a:ext cx="998097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6692426" y="4405915"/>
            <a:ext cx="476784" cy="475172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auto">
          <a:xfrm rot="2700000">
            <a:off x="6427332" y="2177845"/>
            <a:ext cx="998097" cy="998096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6601474" y="2377739"/>
            <a:ext cx="622649" cy="637201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537981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37981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7810157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10157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537981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537981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810157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10157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973137" y="1723319"/>
            <a:ext cx="3762375" cy="2884488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4735512" y="1723319"/>
            <a:ext cx="6516688" cy="288448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2116559" y="2103991"/>
            <a:ext cx="1475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06244" y="2646268"/>
            <a:ext cx="289615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973137" y="4607807"/>
            <a:ext cx="10279063" cy="141521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03540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59623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三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38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20766797">
            <a:off x="6830758" y="1489859"/>
            <a:ext cx="3554759" cy="1992948"/>
          </a:xfrm>
          <a:custGeom>
            <a:avLst/>
            <a:gdLst>
              <a:gd name="T0" fmla="*/ 291 w 501"/>
              <a:gd name="T1" fmla="*/ 281 h 281"/>
              <a:gd name="T2" fmla="*/ 268 w 501"/>
              <a:gd name="T3" fmla="*/ 246 h 281"/>
              <a:gd name="T4" fmla="*/ 232 w 501"/>
              <a:gd name="T5" fmla="*/ 227 h 281"/>
              <a:gd name="T6" fmla="*/ 191 w 501"/>
              <a:gd name="T7" fmla="*/ 228 h 281"/>
              <a:gd name="T8" fmla="*/ 156 w 501"/>
              <a:gd name="T9" fmla="*/ 249 h 281"/>
              <a:gd name="T10" fmla="*/ 0 w 501"/>
              <a:gd name="T11" fmla="*/ 92 h 281"/>
              <a:gd name="T12" fmla="*/ 61 w 501"/>
              <a:gd name="T13" fmla="*/ 45 h 281"/>
              <a:gd name="T14" fmla="*/ 131 w 501"/>
              <a:gd name="T15" fmla="*/ 15 h 281"/>
              <a:gd name="T16" fmla="*/ 283 w 501"/>
              <a:gd name="T17" fmla="*/ 12 h 281"/>
              <a:gd name="T18" fmla="*/ 355 w 501"/>
              <a:gd name="T19" fmla="*/ 39 h 281"/>
              <a:gd name="T20" fmla="*/ 418 w 501"/>
              <a:gd name="T21" fmla="*/ 84 h 281"/>
              <a:gd name="T22" fmla="*/ 467 w 501"/>
              <a:gd name="T23" fmla="*/ 142 h 281"/>
              <a:gd name="T24" fmla="*/ 501 w 501"/>
              <a:gd name="T25" fmla="*/ 211 h 281"/>
              <a:gd name="T26" fmla="*/ 291 w 501"/>
              <a:gd name="T2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1" h="281">
                <a:moveTo>
                  <a:pt x="291" y="281"/>
                </a:moveTo>
                <a:cubicBezTo>
                  <a:pt x="286" y="267"/>
                  <a:pt x="279" y="256"/>
                  <a:pt x="268" y="246"/>
                </a:cubicBezTo>
                <a:cubicBezTo>
                  <a:pt x="258" y="237"/>
                  <a:pt x="246" y="230"/>
                  <a:pt x="232" y="227"/>
                </a:cubicBezTo>
                <a:cubicBezTo>
                  <a:pt x="219" y="224"/>
                  <a:pt x="205" y="224"/>
                  <a:pt x="191" y="228"/>
                </a:cubicBezTo>
                <a:cubicBezTo>
                  <a:pt x="178" y="232"/>
                  <a:pt x="166" y="239"/>
                  <a:pt x="156" y="249"/>
                </a:cubicBezTo>
                <a:cubicBezTo>
                  <a:pt x="0" y="92"/>
                  <a:pt x="0" y="92"/>
                  <a:pt x="0" y="92"/>
                </a:cubicBezTo>
                <a:cubicBezTo>
                  <a:pt x="18" y="74"/>
                  <a:pt x="38" y="58"/>
                  <a:pt x="61" y="45"/>
                </a:cubicBezTo>
                <a:cubicBezTo>
                  <a:pt x="83" y="32"/>
                  <a:pt x="107" y="22"/>
                  <a:pt x="131" y="15"/>
                </a:cubicBezTo>
                <a:cubicBezTo>
                  <a:pt x="181" y="1"/>
                  <a:pt x="233" y="0"/>
                  <a:pt x="283" y="12"/>
                </a:cubicBezTo>
                <a:cubicBezTo>
                  <a:pt x="308" y="18"/>
                  <a:pt x="333" y="27"/>
                  <a:pt x="355" y="39"/>
                </a:cubicBezTo>
                <a:cubicBezTo>
                  <a:pt x="378" y="51"/>
                  <a:pt x="399" y="66"/>
                  <a:pt x="418" y="84"/>
                </a:cubicBezTo>
                <a:cubicBezTo>
                  <a:pt x="437" y="101"/>
                  <a:pt x="453" y="120"/>
                  <a:pt x="467" y="142"/>
                </a:cubicBezTo>
                <a:cubicBezTo>
                  <a:pt x="481" y="164"/>
                  <a:pt x="493" y="187"/>
                  <a:pt x="501" y="211"/>
                </a:cubicBezTo>
                <a:lnTo>
                  <a:pt x="291" y="28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 rot="20766797">
            <a:off x="8369075" y="2905695"/>
            <a:ext cx="2603724" cy="2722075"/>
          </a:xfrm>
          <a:custGeom>
            <a:avLst/>
            <a:gdLst>
              <a:gd name="T0" fmla="*/ 45 w 367"/>
              <a:gd name="T1" fmla="*/ 157 h 384"/>
              <a:gd name="T2" fmla="*/ 86 w 367"/>
              <a:gd name="T3" fmla="*/ 155 h 384"/>
              <a:gd name="T4" fmla="*/ 121 w 367"/>
              <a:gd name="T5" fmla="*/ 134 h 384"/>
              <a:gd name="T6" fmla="*/ 140 w 367"/>
              <a:gd name="T7" fmla="*/ 98 h 384"/>
              <a:gd name="T8" fmla="*/ 140 w 367"/>
              <a:gd name="T9" fmla="*/ 57 h 384"/>
              <a:gd name="T10" fmla="*/ 353 w 367"/>
              <a:gd name="T11" fmla="*/ 0 h 384"/>
              <a:gd name="T12" fmla="*/ 355 w 367"/>
              <a:gd name="T13" fmla="*/ 152 h 384"/>
              <a:gd name="T14" fmla="*/ 326 w 367"/>
              <a:gd name="T15" fmla="*/ 224 h 384"/>
              <a:gd name="T16" fmla="*/ 281 w 367"/>
              <a:gd name="T17" fmla="*/ 286 h 384"/>
              <a:gd name="T18" fmla="*/ 222 w 367"/>
              <a:gd name="T19" fmla="*/ 334 h 384"/>
              <a:gd name="T20" fmla="*/ 152 w 367"/>
              <a:gd name="T21" fmla="*/ 366 h 384"/>
              <a:gd name="T22" fmla="*/ 0 w 367"/>
              <a:gd name="T23" fmla="*/ 374 h 384"/>
              <a:gd name="T24" fmla="*/ 45 w 367"/>
              <a:gd name="T25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7" h="384">
                <a:moveTo>
                  <a:pt x="45" y="157"/>
                </a:moveTo>
                <a:cubicBezTo>
                  <a:pt x="58" y="160"/>
                  <a:pt x="73" y="160"/>
                  <a:pt x="86" y="155"/>
                </a:cubicBezTo>
                <a:cubicBezTo>
                  <a:pt x="99" y="151"/>
                  <a:pt x="111" y="144"/>
                  <a:pt x="121" y="134"/>
                </a:cubicBezTo>
                <a:cubicBezTo>
                  <a:pt x="130" y="123"/>
                  <a:pt x="137" y="111"/>
                  <a:pt x="140" y="98"/>
                </a:cubicBezTo>
                <a:cubicBezTo>
                  <a:pt x="144" y="85"/>
                  <a:pt x="143" y="70"/>
                  <a:pt x="140" y="57"/>
                </a:cubicBezTo>
                <a:cubicBezTo>
                  <a:pt x="353" y="0"/>
                  <a:pt x="353" y="0"/>
                  <a:pt x="353" y="0"/>
                </a:cubicBezTo>
                <a:cubicBezTo>
                  <a:pt x="367" y="50"/>
                  <a:pt x="367" y="102"/>
                  <a:pt x="355" y="152"/>
                </a:cubicBezTo>
                <a:cubicBezTo>
                  <a:pt x="348" y="177"/>
                  <a:pt x="339" y="201"/>
                  <a:pt x="326" y="224"/>
                </a:cubicBezTo>
                <a:cubicBezTo>
                  <a:pt x="314" y="246"/>
                  <a:pt x="299" y="267"/>
                  <a:pt x="281" y="286"/>
                </a:cubicBezTo>
                <a:cubicBezTo>
                  <a:pt x="264" y="304"/>
                  <a:pt x="244" y="320"/>
                  <a:pt x="222" y="334"/>
                </a:cubicBezTo>
                <a:cubicBezTo>
                  <a:pt x="200" y="348"/>
                  <a:pt x="177" y="359"/>
                  <a:pt x="152" y="366"/>
                </a:cubicBezTo>
                <a:cubicBezTo>
                  <a:pt x="103" y="382"/>
                  <a:pt x="50" y="384"/>
                  <a:pt x="0" y="374"/>
                </a:cubicBezTo>
                <a:lnTo>
                  <a:pt x="45" y="15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 rot="20766797">
            <a:off x="6580736" y="2533238"/>
            <a:ext cx="2014082" cy="3495583"/>
          </a:xfrm>
          <a:custGeom>
            <a:avLst/>
            <a:gdLst>
              <a:gd name="T0" fmla="*/ 245 w 284"/>
              <a:gd name="T1" fmla="*/ 147 h 493"/>
              <a:gd name="T2" fmla="*/ 226 w 284"/>
              <a:gd name="T3" fmla="*/ 183 h 493"/>
              <a:gd name="T4" fmla="*/ 228 w 284"/>
              <a:gd name="T5" fmla="*/ 224 h 493"/>
              <a:gd name="T6" fmla="*/ 249 w 284"/>
              <a:gd name="T7" fmla="*/ 259 h 493"/>
              <a:gd name="T8" fmla="*/ 284 w 284"/>
              <a:gd name="T9" fmla="*/ 279 h 493"/>
              <a:gd name="T10" fmla="*/ 227 w 284"/>
              <a:gd name="T11" fmla="*/ 493 h 493"/>
              <a:gd name="T12" fmla="*/ 156 w 284"/>
              <a:gd name="T13" fmla="*/ 464 h 493"/>
              <a:gd name="T14" fmla="*/ 95 w 284"/>
              <a:gd name="T15" fmla="*/ 418 h 493"/>
              <a:gd name="T16" fmla="*/ 47 w 284"/>
              <a:gd name="T17" fmla="*/ 358 h 493"/>
              <a:gd name="T18" fmla="*/ 16 w 284"/>
              <a:gd name="T19" fmla="*/ 287 h 493"/>
              <a:gd name="T20" fmla="*/ 11 w 284"/>
              <a:gd name="T21" fmla="*/ 136 h 493"/>
              <a:gd name="T22" fmla="*/ 37 w 284"/>
              <a:gd name="T23" fmla="*/ 63 h 493"/>
              <a:gd name="T24" fmla="*/ 80 w 284"/>
              <a:gd name="T25" fmla="*/ 0 h 493"/>
              <a:gd name="T26" fmla="*/ 245 w 284"/>
              <a:gd name="T27" fmla="*/ 14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4" h="493">
                <a:moveTo>
                  <a:pt x="245" y="147"/>
                </a:moveTo>
                <a:cubicBezTo>
                  <a:pt x="236" y="158"/>
                  <a:pt x="229" y="170"/>
                  <a:pt x="226" y="183"/>
                </a:cubicBezTo>
                <a:cubicBezTo>
                  <a:pt x="223" y="197"/>
                  <a:pt x="224" y="211"/>
                  <a:pt x="228" y="224"/>
                </a:cubicBezTo>
                <a:cubicBezTo>
                  <a:pt x="232" y="238"/>
                  <a:pt x="239" y="249"/>
                  <a:pt x="249" y="259"/>
                </a:cubicBezTo>
                <a:cubicBezTo>
                  <a:pt x="259" y="269"/>
                  <a:pt x="271" y="276"/>
                  <a:pt x="284" y="279"/>
                </a:cubicBezTo>
                <a:cubicBezTo>
                  <a:pt x="227" y="493"/>
                  <a:pt x="227" y="493"/>
                  <a:pt x="227" y="493"/>
                </a:cubicBezTo>
                <a:cubicBezTo>
                  <a:pt x="203" y="486"/>
                  <a:pt x="179" y="476"/>
                  <a:pt x="156" y="464"/>
                </a:cubicBezTo>
                <a:cubicBezTo>
                  <a:pt x="134" y="451"/>
                  <a:pt x="113" y="435"/>
                  <a:pt x="95" y="418"/>
                </a:cubicBezTo>
                <a:cubicBezTo>
                  <a:pt x="77" y="400"/>
                  <a:pt x="61" y="380"/>
                  <a:pt x="47" y="358"/>
                </a:cubicBezTo>
                <a:cubicBezTo>
                  <a:pt x="34" y="336"/>
                  <a:pt x="23" y="312"/>
                  <a:pt x="16" y="287"/>
                </a:cubicBezTo>
                <a:cubicBezTo>
                  <a:pt x="1" y="238"/>
                  <a:pt x="0" y="186"/>
                  <a:pt x="11" y="136"/>
                </a:cubicBezTo>
                <a:cubicBezTo>
                  <a:pt x="16" y="110"/>
                  <a:pt x="25" y="86"/>
                  <a:pt x="37" y="63"/>
                </a:cubicBezTo>
                <a:cubicBezTo>
                  <a:pt x="48" y="40"/>
                  <a:pt x="63" y="19"/>
                  <a:pt x="80" y="0"/>
                </a:cubicBezTo>
                <a:lnTo>
                  <a:pt x="245" y="14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40421" y="1937872"/>
            <a:ext cx="740454" cy="809513"/>
            <a:chOff x="930276" y="5935664"/>
            <a:chExt cx="306388" cy="334963"/>
          </a:xfrm>
          <a:solidFill>
            <a:schemeClr val="bg1"/>
          </a:solidFill>
          <a:effectLst/>
        </p:grpSpPr>
        <p:sp>
          <p:nvSpPr>
            <p:cNvPr id="12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56203" y="4003764"/>
            <a:ext cx="853056" cy="688261"/>
            <a:chOff x="1776413" y="3875088"/>
            <a:chExt cx="279400" cy="225425"/>
          </a:xfrm>
          <a:solidFill>
            <a:srgbClr val="323C50"/>
          </a:solidFill>
          <a:effectLst/>
        </p:grpSpPr>
        <p:sp>
          <p:nvSpPr>
            <p:cNvPr id="18" name="Freeform 283"/>
            <p:cNvSpPr/>
            <p:nvPr/>
          </p:nvSpPr>
          <p:spPr bwMode="auto">
            <a:xfrm>
              <a:off x="1776413" y="3875088"/>
              <a:ext cx="279400" cy="106363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84"/>
            <p:cNvSpPr>
              <a:spLocks noEditPoints="1"/>
            </p:cNvSpPr>
            <p:nvPr/>
          </p:nvSpPr>
          <p:spPr bwMode="auto">
            <a:xfrm>
              <a:off x="1790700" y="3932238"/>
              <a:ext cx="249238" cy="168275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285"/>
            <p:cNvSpPr>
              <a:spLocks noChangeArrowheads="1"/>
            </p:cNvSpPr>
            <p:nvPr/>
          </p:nvSpPr>
          <p:spPr bwMode="auto">
            <a:xfrm>
              <a:off x="1879600" y="3986213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286"/>
          <p:cNvSpPr>
            <a:spLocks noEditPoints="1"/>
          </p:cNvSpPr>
          <p:nvPr/>
        </p:nvSpPr>
        <p:spPr bwMode="auto">
          <a:xfrm>
            <a:off x="7166096" y="3984511"/>
            <a:ext cx="843363" cy="853056"/>
          </a:xfrm>
          <a:custGeom>
            <a:avLst/>
            <a:gdLst>
              <a:gd name="T0" fmla="*/ 144 w 285"/>
              <a:gd name="T1" fmla="*/ 288 h 288"/>
              <a:gd name="T2" fmla="*/ 0 w 285"/>
              <a:gd name="T3" fmla="*/ 144 h 288"/>
              <a:gd name="T4" fmla="*/ 144 w 285"/>
              <a:gd name="T5" fmla="*/ 0 h 288"/>
              <a:gd name="T6" fmla="*/ 284 w 285"/>
              <a:gd name="T7" fmla="*/ 114 h 288"/>
              <a:gd name="T8" fmla="*/ 285 w 285"/>
              <a:gd name="T9" fmla="*/ 118 h 288"/>
              <a:gd name="T10" fmla="*/ 273 w 285"/>
              <a:gd name="T11" fmla="*/ 129 h 288"/>
              <a:gd name="T12" fmla="*/ 273 w 285"/>
              <a:gd name="T13" fmla="*/ 129 h 288"/>
              <a:gd name="T14" fmla="*/ 173 w 285"/>
              <a:gd name="T15" fmla="*/ 129 h 288"/>
              <a:gd name="T16" fmla="*/ 162 w 285"/>
              <a:gd name="T17" fmla="*/ 118 h 288"/>
              <a:gd name="T18" fmla="*/ 162 w 285"/>
              <a:gd name="T19" fmla="*/ 93 h 288"/>
              <a:gd name="T20" fmla="*/ 103 w 285"/>
              <a:gd name="T21" fmla="*/ 144 h 288"/>
              <a:gd name="T22" fmla="*/ 162 w 285"/>
              <a:gd name="T23" fmla="*/ 195 h 288"/>
              <a:gd name="T24" fmla="*/ 162 w 285"/>
              <a:gd name="T25" fmla="*/ 170 h 288"/>
              <a:gd name="T26" fmla="*/ 173 w 285"/>
              <a:gd name="T27" fmla="*/ 159 h 288"/>
              <a:gd name="T28" fmla="*/ 273 w 285"/>
              <a:gd name="T29" fmla="*/ 159 h 288"/>
              <a:gd name="T30" fmla="*/ 282 w 285"/>
              <a:gd name="T31" fmla="*/ 163 h 288"/>
              <a:gd name="T32" fmla="*/ 284 w 285"/>
              <a:gd name="T33" fmla="*/ 173 h 288"/>
              <a:gd name="T34" fmla="*/ 144 w 285"/>
              <a:gd name="T35" fmla="*/ 288 h 288"/>
              <a:gd name="T36" fmla="*/ 144 w 285"/>
              <a:gd name="T37" fmla="*/ 23 h 288"/>
              <a:gd name="T38" fmla="*/ 23 w 285"/>
              <a:gd name="T39" fmla="*/ 144 h 288"/>
              <a:gd name="T40" fmla="*/ 144 w 285"/>
              <a:gd name="T41" fmla="*/ 265 h 288"/>
              <a:gd name="T42" fmla="*/ 258 w 285"/>
              <a:gd name="T43" fmla="*/ 182 h 288"/>
              <a:gd name="T44" fmla="*/ 185 w 285"/>
              <a:gd name="T45" fmla="*/ 182 h 288"/>
              <a:gd name="T46" fmla="*/ 185 w 285"/>
              <a:gd name="T47" fmla="*/ 220 h 288"/>
              <a:gd name="T48" fmla="*/ 178 w 285"/>
              <a:gd name="T49" fmla="*/ 230 h 288"/>
              <a:gd name="T50" fmla="*/ 166 w 285"/>
              <a:gd name="T51" fmla="*/ 229 h 288"/>
              <a:gd name="T52" fmla="*/ 78 w 285"/>
              <a:gd name="T53" fmla="*/ 153 h 288"/>
              <a:gd name="T54" fmla="*/ 74 w 285"/>
              <a:gd name="T55" fmla="*/ 144 h 288"/>
              <a:gd name="T56" fmla="*/ 78 w 285"/>
              <a:gd name="T57" fmla="*/ 135 h 288"/>
              <a:gd name="T58" fmla="*/ 166 w 285"/>
              <a:gd name="T59" fmla="*/ 59 h 288"/>
              <a:gd name="T60" fmla="*/ 178 w 285"/>
              <a:gd name="T61" fmla="*/ 58 h 288"/>
              <a:gd name="T62" fmla="*/ 185 w 285"/>
              <a:gd name="T63" fmla="*/ 68 h 288"/>
              <a:gd name="T64" fmla="*/ 185 w 285"/>
              <a:gd name="T65" fmla="*/ 106 h 288"/>
              <a:gd name="T66" fmla="*/ 258 w 285"/>
              <a:gd name="T67" fmla="*/ 106 h 288"/>
              <a:gd name="T68" fmla="*/ 144 w 285"/>
              <a:gd name="T69" fmla="*/ 2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lowchart: Off-page Connector 22"/>
          <p:cNvSpPr/>
          <p:nvPr/>
        </p:nvSpPr>
        <p:spPr>
          <a:xfrm rot="2700000">
            <a:off x="1598629" y="1697211"/>
            <a:ext cx="801268" cy="780976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35"/>
          <p:cNvSpPr>
            <a:spLocks noChangeAspect="1" noEditPoints="1"/>
          </p:cNvSpPr>
          <p:nvPr/>
        </p:nvSpPr>
        <p:spPr bwMode="auto">
          <a:xfrm>
            <a:off x="1673805" y="1888959"/>
            <a:ext cx="646534" cy="377144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lowchart: Off-page Connector 47"/>
          <p:cNvSpPr/>
          <p:nvPr/>
        </p:nvSpPr>
        <p:spPr>
          <a:xfrm rot="2700000">
            <a:off x="1591380" y="4957737"/>
            <a:ext cx="801267" cy="780978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61"/>
          <p:cNvSpPr/>
          <p:nvPr/>
        </p:nvSpPr>
        <p:spPr bwMode="auto">
          <a:xfrm>
            <a:off x="1759519" y="5109061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lowchart: Off-page Connector 32"/>
          <p:cNvSpPr/>
          <p:nvPr/>
        </p:nvSpPr>
        <p:spPr>
          <a:xfrm rot="2700000">
            <a:off x="1598628" y="3327471"/>
            <a:ext cx="801267" cy="780977"/>
          </a:xfrm>
          <a:prstGeom prst="roundRect">
            <a:avLst/>
          </a:prstGeom>
          <a:noFill/>
          <a:ln w="19050">
            <a:solidFill>
              <a:srgbClr val="EF53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1741139" y="3537245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rgbClr val="EF53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2585005" y="157832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5005" y="1947657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2585005" y="32043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85005" y="3573728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2610638" y="483046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0638" y="519979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 rot="2700000">
            <a:off x="4267890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4474009" y="4470402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2700000">
            <a:off x="9907013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10115347" y="4415151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1509071" y="1855331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812845" y="2081076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7038097" y="1855331"/>
            <a:ext cx="951438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7296914" y="2120801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346580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9697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4058304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1421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868756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31873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9668173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331290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537981" y="2318994"/>
            <a:ext cx="1619240" cy="2309567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079285" y="2318994"/>
            <a:ext cx="1715164" cy="2329922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5351418" y="2325795"/>
            <a:ext cx="1582160" cy="2314461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179087"/>
            <a:ext cx="12192000" cy="200406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6"/>
          <p:cNvSpPr>
            <a:spLocks noChangeAspect="1" noEditPoints="1"/>
          </p:cNvSpPr>
          <p:nvPr/>
        </p:nvSpPr>
        <p:spPr bwMode="auto">
          <a:xfrm>
            <a:off x="1473385" y="3779565"/>
            <a:ext cx="596900" cy="74612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43934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997141" y="3792265"/>
            <a:ext cx="654050" cy="72072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796265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018606" y="1758030"/>
            <a:ext cx="1988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126491"/>
            <a:ext cx="44674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6096" y="2377012"/>
            <a:ext cx="6271875" cy="36082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066964" y="2575586"/>
            <a:ext cx="4805228" cy="300904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8029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82522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60028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949077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939956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9956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752321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52321" y="2531920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77552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62045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>
            <a:off x="6139551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7328600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D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319479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19479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131844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31844" y="2531920"/>
            <a:ext cx="2798108" cy="5724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05672" y="1422250"/>
            <a:ext cx="2392341" cy="3649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1534446" y="1276590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1939747" y="2553181"/>
            <a:ext cx="195117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6000" dirty="0" smtClean="0">
                <a:solidFill>
                  <a:srgbClr val="323C50"/>
                </a:solidFill>
                <a:cs typeface="+mn-ea"/>
                <a:sym typeface="+mn-lt"/>
              </a:rPr>
              <a:t>目 录</a:t>
            </a:r>
            <a:endParaRPr lang="en-US" altLang="zh-CN" sz="600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rgbClr val="323C50"/>
                </a:solidFill>
                <a:cs typeface="+mn-ea"/>
                <a:sym typeface="+mn-lt"/>
              </a:rPr>
              <a:t>COMPANY</a:t>
            </a:r>
            <a:endParaRPr lang="zh-CN" altLang="en-US" sz="28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5770024" y="1203767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5833951" y="1276590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86099" y="159506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586098" y="1160640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5770024" y="2363038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5833951" y="2435862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86099" y="2754337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6586098" y="2319912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5770024" y="3525009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5833951" y="3597832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86099" y="3916308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586098" y="3481881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椭圆 1"/>
          <p:cNvSpPr>
            <a:spLocks noChangeArrowheads="1"/>
          </p:cNvSpPr>
          <p:nvPr/>
        </p:nvSpPr>
        <p:spPr bwMode="auto">
          <a:xfrm>
            <a:off x="5770024" y="4680393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5833951" y="475321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86099" y="5071692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8" name="TextBox 76"/>
          <p:cNvSpPr txBox="1"/>
          <p:nvPr/>
        </p:nvSpPr>
        <p:spPr>
          <a:xfrm>
            <a:off x="6586098" y="4637267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1" name="直角三角形 30"/>
          <p:cNvSpPr/>
          <p:nvPr/>
        </p:nvSpPr>
        <p:spPr>
          <a:xfrm rot="10800000" flipV="1">
            <a:off x="2847458" y="3783390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第四部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01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9000" y="1461120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51421" y="1461120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0211" y="3858073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85272" y="3858073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20211" y="1461120"/>
            <a:ext cx="2517728" cy="2302046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85272" y="1461120"/>
            <a:ext cx="2517728" cy="2302046"/>
          </a:xfrm>
          <a:prstGeom prst="rect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MH_Picture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89000" y="3858073"/>
            <a:ext cx="2517728" cy="2302046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Pictur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51421" y="3858073"/>
            <a:ext cx="2517728" cy="2302046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1120206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86253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6487853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54928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1" name="TextBox 76"/>
          <p:cNvSpPr txBox="1"/>
          <p:nvPr/>
        </p:nvSpPr>
        <p:spPr>
          <a:xfrm>
            <a:off x="3756528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022575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9124175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34798" y="2258710"/>
            <a:ext cx="631353" cy="635647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434798" y="3401157"/>
            <a:ext cx="631353" cy="633499"/>
          </a:xfrm>
          <a:prstGeom prst="rect">
            <a:avLst/>
          </a:prstGeom>
          <a:solidFill>
            <a:srgbClr val="CAD0D8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434798" y="4539310"/>
            <a:ext cx="631353" cy="63349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696069" y="2258710"/>
            <a:ext cx="631353" cy="635647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696069" y="3401157"/>
            <a:ext cx="631353" cy="633499"/>
          </a:xfrm>
          <a:prstGeom prst="rect">
            <a:avLst/>
          </a:prstGeom>
          <a:solidFill>
            <a:srgbClr val="EF5350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696069" y="4539310"/>
            <a:ext cx="631353" cy="63349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12"/>
          <p:cNvGrpSpPr/>
          <p:nvPr/>
        </p:nvGrpSpPr>
        <p:grpSpPr bwMode="auto">
          <a:xfrm>
            <a:off x="1625922" y="2412252"/>
            <a:ext cx="257695" cy="328562"/>
            <a:chOff x="0" y="0"/>
            <a:chExt cx="120" cy="153"/>
          </a:xfrm>
          <a:solidFill>
            <a:srgbClr val="F4F5F7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5"/>
          <p:cNvGrpSpPr/>
          <p:nvPr/>
        </p:nvGrpSpPr>
        <p:grpSpPr bwMode="auto">
          <a:xfrm>
            <a:off x="6848540" y="3561142"/>
            <a:ext cx="322119" cy="313529"/>
            <a:chOff x="0" y="0"/>
            <a:chExt cx="150" cy="146"/>
          </a:xfrm>
          <a:solidFill>
            <a:srgbClr val="F4F5F7"/>
          </a:solidFill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/>
          <p:nvPr/>
        </p:nvSpPr>
        <p:spPr bwMode="auto">
          <a:xfrm>
            <a:off x="6906520" y="2448760"/>
            <a:ext cx="210451" cy="255547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595858" y="3558994"/>
            <a:ext cx="270580" cy="317824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655987" y="4729359"/>
            <a:ext cx="227631" cy="253400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854981" y="4696074"/>
            <a:ext cx="311382" cy="319971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13395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67704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13395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7704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395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67704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60548" y="1569974"/>
            <a:ext cx="8199382" cy="352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960548" y="1569974"/>
            <a:ext cx="1804573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7487968" y="2418923"/>
            <a:ext cx="3520911" cy="1823013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15966" y="2064214"/>
            <a:ext cx="5592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323C50"/>
                </a:solidFill>
                <a:cs typeface="+mn-ea"/>
                <a:sym typeface="+mn-lt"/>
              </a:rPr>
              <a:t>20XX</a:t>
            </a:r>
            <a:endParaRPr lang="en-US" altLang="zh-CN" sz="720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400" dirty="0" smtClean="0">
                <a:solidFill>
                  <a:srgbClr val="323C50"/>
                </a:solidFill>
                <a:cs typeface="+mn-ea"/>
                <a:sym typeface="+mn-lt"/>
              </a:rPr>
              <a:t>谢谢您的观看</a:t>
            </a:r>
            <a:endParaRPr lang="zh-CN" altLang="en-US" sz="4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03426" y="3985193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rgbClr val="323C5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rgbClr val="323C50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rgbClr val="323C50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112028" y="3883812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9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23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一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2917" y="1686296"/>
            <a:ext cx="4040282" cy="414448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093" y="2266350"/>
            <a:ext cx="3418697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7174094" y="18968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822917" y="4286992"/>
            <a:ext cx="4040282" cy="130628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7363352" y="4412008"/>
            <a:ext cx="1056253" cy="10562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843058" y="4586191"/>
            <a:ext cx="1244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99%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7478" y="3510023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298735" y="2891795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1298735" y="2059461"/>
            <a:ext cx="2366120" cy="584775"/>
          </a:xfrm>
          <a:prstGeom prst="rect">
            <a:avLst/>
          </a:prstGeom>
          <a:solidFill>
            <a:srgbClr val="EF5350"/>
          </a:solidFill>
          <a:ln w="158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¥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888,000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ardrop 25"/>
          <p:cNvSpPr/>
          <p:nvPr/>
        </p:nvSpPr>
        <p:spPr>
          <a:xfrm rot="8100000">
            <a:off x="2152724" y="2801631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63"/>
          <p:cNvSpPr>
            <a:spLocks noEditPoints="1"/>
          </p:cNvSpPr>
          <p:nvPr/>
        </p:nvSpPr>
        <p:spPr bwMode="auto">
          <a:xfrm>
            <a:off x="2322579" y="2993156"/>
            <a:ext cx="310124" cy="26582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ardrop 37"/>
          <p:cNvSpPr/>
          <p:nvPr/>
        </p:nvSpPr>
        <p:spPr>
          <a:xfrm rot="8100000">
            <a:off x="6918030" y="2801631"/>
            <a:ext cx="648874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00"/>
          <p:cNvSpPr/>
          <p:nvPr/>
        </p:nvSpPr>
        <p:spPr bwMode="auto">
          <a:xfrm>
            <a:off x="7060582" y="2971967"/>
            <a:ext cx="273530" cy="308201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ardrop 33"/>
          <p:cNvSpPr/>
          <p:nvPr/>
        </p:nvSpPr>
        <p:spPr>
          <a:xfrm rot="8100000">
            <a:off x="4535377" y="2021558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103"/>
          <p:cNvSpPr/>
          <p:nvPr/>
        </p:nvSpPr>
        <p:spPr bwMode="auto">
          <a:xfrm>
            <a:off x="4723598" y="2216935"/>
            <a:ext cx="290867" cy="258119"/>
          </a:xfrm>
          <a:custGeom>
            <a:avLst/>
            <a:gdLst/>
            <a:ahLst/>
            <a:cxnLst>
              <a:cxn ang="0">
                <a:pos x="300" y="79"/>
              </a:cxn>
              <a:cxn ang="0">
                <a:pos x="220" y="1"/>
              </a:cxn>
              <a:cxn ang="0">
                <a:pos x="220" y="1"/>
              </a:cxn>
              <a:cxn ang="0">
                <a:pos x="218" y="0"/>
              </a:cxn>
              <a:cxn ang="0">
                <a:pos x="218" y="0"/>
              </a:cxn>
              <a:cxn ang="0">
                <a:pos x="216" y="3"/>
              </a:cxn>
              <a:cxn ang="0">
                <a:pos x="216" y="47"/>
              </a:cxn>
              <a:cxn ang="0">
                <a:pos x="216" y="47"/>
              </a:cxn>
              <a:cxn ang="0">
                <a:pos x="200" y="49"/>
              </a:cxn>
              <a:cxn ang="0">
                <a:pos x="185" y="50"/>
              </a:cxn>
              <a:cxn ang="0">
                <a:pos x="155" y="56"/>
              </a:cxn>
              <a:cxn ang="0">
                <a:pos x="127" y="67"/>
              </a:cxn>
              <a:cxn ang="0">
                <a:pos x="102" y="81"/>
              </a:cxn>
              <a:cxn ang="0">
                <a:pos x="102" y="81"/>
              </a:cxn>
              <a:cxn ang="0">
                <a:pos x="87" y="90"/>
              </a:cxn>
              <a:cxn ang="0">
                <a:pos x="75" y="101"/>
              </a:cxn>
              <a:cxn ang="0">
                <a:pos x="62" y="114"/>
              </a:cxn>
              <a:cxn ang="0">
                <a:pos x="49" y="127"/>
              </a:cxn>
              <a:cxn ang="0">
                <a:pos x="49" y="127"/>
              </a:cxn>
              <a:cxn ang="0">
                <a:pos x="39" y="141"/>
              </a:cxn>
              <a:cxn ang="0">
                <a:pos x="29" y="157"/>
              </a:cxn>
              <a:cxn ang="0">
                <a:pos x="20" y="172"/>
              </a:cxn>
              <a:cxn ang="0">
                <a:pos x="15" y="190"/>
              </a:cxn>
              <a:cxn ang="0">
                <a:pos x="10" y="206"/>
              </a:cxn>
              <a:cxn ang="0">
                <a:pos x="4" y="224"/>
              </a:cxn>
              <a:cxn ang="0">
                <a:pos x="2" y="244"/>
              </a:cxn>
              <a:cxn ang="0">
                <a:pos x="0" y="263"/>
              </a:cxn>
              <a:cxn ang="0">
                <a:pos x="0" y="263"/>
              </a:cxn>
              <a:cxn ang="0">
                <a:pos x="2" y="266"/>
              </a:cxn>
              <a:cxn ang="0">
                <a:pos x="4" y="266"/>
              </a:cxn>
              <a:cxn ang="0">
                <a:pos x="64" y="266"/>
              </a:cxn>
              <a:cxn ang="0">
                <a:pos x="64" y="266"/>
              </a:cxn>
              <a:cxn ang="0">
                <a:pos x="66" y="266"/>
              </a:cxn>
              <a:cxn ang="0">
                <a:pos x="66" y="266"/>
              </a:cxn>
              <a:cxn ang="0">
                <a:pos x="66" y="263"/>
              </a:cxn>
              <a:cxn ang="0">
                <a:pos x="66" y="263"/>
              </a:cxn>
              <a:cxn ang="0">
                <a:pos x="68" y="250"/>
              </a:cxn>
              <a:cxn ang="0">
                <a:pos x="69" y="237"/>
              </a:cxn>
              <a:cxn ang="0">
                <a:pos x="71" y="223"/>
              </a:cxn>
              <a:cxn ang="0">
                <a:pos x="77" y="212"/>
              </a:cxn>
              <a:cxn ang="0">
                <a:pos x="80" y="199"/>
              </a:cxn>
              <a:cxn ang="0">
                <a:pos x="87" y="188"/>
              </a:cxn>
              <a:cxn ang="0">
                <a:pos x="102" y="166"/>
              </a:cxn>
              <a:cxn ang="0">
                <a:pos x="102" y="166"/>
              </a:cxn>
              <a:cxn ang="0">
                <a:pos x="113" y="154"/>
              </a:cxn>
              <a:cxn ang="0">
                <a:pos x="126" y="145"/>
              </a:cxn>
              <a:cxn ang="0">
                <a:pos x="138" y="134"/>
              </a:cxn>
              <a:cxn ang="0">
                <a:pos x="153" y="127"/>
              </a:cxn>
              <a:cxn ang="0">
                <a:pos x="153" y="127"/>
              </a:cxn>
              <a:cxn ang="0">
                <a:pos x="167" y="121"/>
              </a:cxn>
              <a:cxn ang="0">
                <a:pos x="184" y="116"/>
              </a:cxn>
              <a:cxn ang="0">
                <a:pos x="198" y="114"/>
              </a:cxn>
              <a:cxn ang="0">
                <a:pos x="216" y="112"/>
              </a:cxn>
              <a:cxn ang="0">
                <a:pos x="216" y="161"/>
              </a:cxn>
              <a:cxn ang="0">
                <a:pos x="216" y="161"/>
              </a:cxn>
              <a:cxn ang="0">
                <a:pos x="218" y="165"/>
              </a:cxn>
              <a:cxn ang="0">
                <a:pos x="218" y="165"/>
              </a:cxn>
              <a:cxn ang="0">
                <a:pos x="220" y="165"/>
              </a:cxn>
              <a:cxn ang="0">
                <a:pos x="300" y="85"/>
              </a:cxn>
              <a:cxn ang="0">
                <a:pos x="300" y="85"/>
              </a:cxn>
              <a:cxn ang="0">
                <a:pos x="301" y="83"/>
              </a:cxn>
              <a:cxn ang="0">
                <a:pos x="300" y="79"/>
              </a:cxn>
              <a:cxn ang="0">
                <a:pos x="300" y="79"/>
              </a:cxn>
            </a:cxnLst>
            <a:rect l="0" t="0" r="r" b="b"/>
            <a:pathLst>
              <a:path w="301" h="266">
                <a:moveTo>
                  <a:pt x="300" y="79"/>
                </a:moveTo>
                <a:lnTo>
                  <a:pt x="220" y="1"/>
                </a:lnTo>
                <a:lnTo>
                  <a:pt x="220" y="1"/>
                </a:lnTo>
                <a:lnTo>
                  <a:pt x="218" y="0"/>
                </a:lnTo>
                <a:lnTo>
                  <a:pt x="218" y="0"/>
                </a:lnTo>
                <a:lnTo>
                  <a:pt x="216" y="3"/>
                </a:lnTo>
                <a:lnTo>
                  <a:pt x="216" y="47"/>
                </a:lnTo>
                <a:lnTo>
                  <a:pt x="216" y="47"/>
                </a:lnTo>
                <a:lnTo>
                  <a:pt x="200" y="49"/>
                </a:lnTo>
                <a:lnTo>
                  <a:pt x="185" y="50"/>
                </a:lnTo>
                <a:lnTo>
                  <a:pt x="155" y="56"/>
                </a:lnTo>
                <a:lnTo>
                  <a:pt x="127" y="67"/>
                </a:lnTo>
                <a:lnTo>
                  <a:pt x="102" y="81"/>
                </a:lnTo>
                <a:lnTo>
                  <a:pt x="102" y="81"/>
                </a:lnTo>
                <a:lnTo>
                  <a:pt x="87" y="90"/>
                </a:lnTo>
                <a:lnTo>
                  <a:pt x="75" y="101"/>
                </a:lnTo>
                <a:lnTo>
                  <a:pt x="62" y="114"/>
                </a:lnTo>
                <a:lnTo>
                  <a:pt x="49" y="127"/>
                </a:lnTo>
                <a:lnTo>
                  <a:pt x="49" y="127"/>
                </a:lnTo>
                <a:lnTo>
                  <a:pt x="39" y="141"/>
                </a:lnTo>
                <a:lnTo>
                  <a:pt x="29" y="157"/>
                </a:lnTo>
                <a:lnTo>
                  <a:pt x="20" y="172"/>
                </a:lnTo>
                <a:lnTo>
                  <a:pt x="15" y="190"/>
                </a:lnTo>
                <a:lnTo>
                  <a:pt x="10" y="206"/>
                </a:lnTo>
                <a:lnTo>
                  <a:pt x="4" y="224"/>
                </a:lnTo>
                <a:lnTo>
                  <a:pt x="2" y="244"/>
                </a:lnTo>
                <a:lnTo>
                  <a:pt x="0" y="263"/>
                </a:lnTo>
                <a:lnTo>
                  <a:pt x="0" y="263"/>
                </a:lnTo>
                <a:lnTo>
                  <a:pt x="2" y="266"/>
                </a:lnTo>
                <a:lnTo>
                  <a:pt x="4" y="266"/>
                </a:lnTo>
                <a:lnTo>
                  <a:pt x="64" y="266"/>
                </a:lnTo>
                <a:lnTo>
                  <a:pt x="64" y="266"/>
                </a:lnTo>
                <a:lnTo>
                  <a:pt x="66" y="266"/>
                </a:lnTo>
                <a:lnTo>
                  <a:pt x="66" y="266"/>
                </a:lnTo>
                <a:lnTo>
                  <a:pt x="66" y="263"/>
                </a:lnTo>
                <a:lnTo>
                  <a:pt x="66" y="263"/>
                </a:lnTo>
                <a:lnTo>
                  <a:pt x="68" y="250"/>
                </a:lnTo>
                <a:lnTo>
                  <a:pt x="69" y="237"/>
                </a:lnTo>
                <a:lnTo>
                  <a:pt x="71" y="223"/>
                </a:lnTo>
                <a:lnTo>
                  <a:pt x="77" y="212"/>
                </a:lnTo>
                <a:lnTo>
                  <a:pt x="80" y="199"/>
                </a:lnTo>
                <a:lnTo>
                  <a:pt x="87" y="188"/>
                </a:lnTo>
                <a:lnTo>
                  <a:pt x="102" y="166"/>
                </a:lnTo>
                <a:lnTo>
                  <a:pt x="102" y="166"/>
                </a:lnTo>
                <a:lnTo>
                  <a:pt x="113" y="154"/>
                </a:lnTo>
                <a:lnTo>
                  <a:pt x="126" y="145"/>
                </a:lnTo>
                <a:lnTo>
                  <a:pt x="138" y="134"/>
                </a:lnTo>
                <a:lnTo>
                  <a:pt x="153" y="127"/>
                </a:lnTo>
                <a:lnTo>
                  <a:pt x="153" y="127"/>
                </a:lnTo>
                <a:lnTo>
                  <a:pt x="167" y="121"/>
                </a:lnTo>
                <a:lnTo>
                  <a:pt x="184" y="116"/>
                </a:lnTo>
                <a:lnTo>
                  <a:pt x="198" y="114"/>
                </a:lnTo>
                <a:lnTo>
                  <a:pt x="216" y="112"/>
                </a:lnTo>
                <a:lnTo>
                  <a:pt x="216" y="161"/>
                </a:lnTo>
                <a:lnTo>
                  <a:pt x="216" y="161"/>
                </a:lnTo>
                <a:lnTo>
                  <a:pt x="218" y="165"/>
                </a:lnTo>
                <a:lnTo>
                  <a:pt x="218" y="165"/>
                </a:lnTo>
                <a:lnTo>
                  <a:pt x="220" y="165"/>
                </a:lnTo>
                <a:lnTo>
                  <a:pt x="300" y="85"/>
                </a:lnTo>
                <a:lnTo>
                  <a:pt x="300" y="85"/>
                </a:lnTo>
                <a:lnTo>
                  <a:pt x="301" y="83"/>
                </a:lnTo>
                <a:lnTo>
                  <a:pt x="300" y="79"/>
                </a:lnTo>
                <a:lnTo>
                  <a:pt x="300" y="79"/>
                </a:lnTo>
                <a:close/>
              </a:path>
            </a:pathLst>
          </a:custGeom>
          <a:solidFill>
            <a:srgbClr val="323C5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ardrop 21"/>
          <p:cNvSpPr/>
          <p:nvPr/>
        </p:nvSpPr>
        <p:spPr>
          <a:xfrm rot="8100000">
            <a:off x="9300683" y="2021557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58"/>
          <p:cNvGrpSpPr/>
          <p:nvPr/>
        </p:nvGrpSpPr>
        <p:grpSpPr>
          <a:xfrm>
            <a:off x="9471901" y="2151441"/>
            <a:ext cx="292790" cy="389104"/>
            <a:chOff x="8429652" y="3143254"/>
            <a:chExt cx="241300" cy="320675"/>
          </a:xfrm>
          <a:solidFill>
            <a:srgbClr val="323C50"/>
          </a:solidFill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8429652" y="3143254"/>
              <a:ext cx="241300" cy="320675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8550302" y="3184529"/>
              <a:ext cx="79375" cy="793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76"/>
          <p:cNvSpPr txBox="1"/>
          <p:nvPr/>
        </p:nvSpPr>
        <p:spPr>
          <a:xfrm>
            <a:off x="1916620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25068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328350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36798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6717541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5989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9084193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92641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 flipH="1">
            <a:off x="8960115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3545639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59394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9273870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6" name="TextBox 76"/>
          <p:cNvSpPr txBox="1"/>
          <p:nvPr/>
        </p:nvSpPr>
        <p:spPr>
          <a:xfrm>
            <a:off x="4143513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9557989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6240024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flipH="1">
            <a:off x="825548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39303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553779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1423422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6837898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485102" y="2201348"/>
            <a:ext cx="1095478" cy="1266650"/>
            <a:chOff x="3017838" y="2103438"/>
            <a:chExt cx="152400" cy="176213"/>
          </a:xfrm>
          <a:solidFill>
            <a:srgbClr val="323C50"/>
          </a:solidFill>
        </p:grpSpPr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3017838" y="2103438"/>
              <a:ext cx="152400" cy="176213"/>
            </a:xfrm>
            <a:custGeom>
              <a:avLst/>
              <a:gdLst>
                <a:gd name="T0" fmla="*/ 218 w 248"/>
                <a:gd name="T1" fmla="*/ 40 h 287"/>
                <a:gd name="T2" fmla="*/ 218 w 248"/>
                <a:gd name="T3" fmla="*/ 24 h 287"/>
                <a:gd name="T4" fmla="*/ 193 w 248"/>
                <a:gd name="T5" fmla="*/ 0 h 287"/>
                <a:gd name="T6" fmla="*/ 167 w 248"/>
                <a:gd name="T7" fmla="*/ 24 h 287"/>
                <a:gd name="T8" fmla="*/ 167 w 248"/>
                <a:gd name="T9" fmla="*/ 40 h 287"/>
                <a:gd name="T10" fmla="*/ 150 w 248"/>
                <a:gd name="T11" fmla="*/ 40 h 287"/>
                <a:gd name="T12" fmla="*/ 150 w 248"/>
                <a:gd name="T13" fmla="*/ 24 h 287"/>
                <a:gd name="T14" fmla="*/ 124 w 248"/>
                <a:gd name="T15" fmla="*/ 0 h 287"/>
                <a:gd name="T16" fmla="*/ 98 w 248"/>
                <a:gd name="T17" fmla="*/ 24 h 287"/>
                <a:gd name="T18" fmla="*/ 98 w 248"/>
                <a:gd name="T19" fmla="*/ 40 h 287"/>
                <a:gd name="T20" fmla="*/ 81 w 248"/>
                <a:gd name="T21" fmla="*/ 40 h 287"/>
                <a:gd name="T22" fmla="*/ 81 w 248"/>
                <a:gd name="T23" fmla="*/ 24 h 287"/>
                <a:gd name="T24" fmla="*/ 55 w 248"/>
                <a:gd name="T25" fmla="*/ 0 h 287"/>
                <a:gd name="T26" fmla="*/ 29 w 248"/>
                <a:gd name="T27" fmla="*/ 24 h 287"/>
                <a:gd name="T28" fmla="*/ 29 w 248"/>
                <a:gd name="T29" fmla="*/ 40 h 287"/>
                <a:gd name="T30" fmla="*/ 0 w 248"/>
                <a:gd name="T31" fmla="*/ 40 h 287"/>
                <a:gd name="T32" fmla="*/ 0 w 248"/>
                <a:gd name="T33" fmla="*/ 287 h 287"/>
                <a:gd name="T34" fmla="*/ 248 w 248"/>
                <a:gd name="T35" fmla="*/ 287 h 287"/>
                <a:gd name="T36" fmla="*/ 248 w 248"/>
                <a:gd name="T37" fmla="*/ 40 h 287"/>
                <a:gd name="T38" fmla="*/ 218 w 248"/>
                <a:gd name="T39" fmla="*/ 40 h 287"/>
                <a:gd name="T40" fmla="*/ 181 w 248"/>
                <a:gd name="T41" fmla="*/ 24 h 287"/>
                <a:gd name="T42" fmla="*/ 193 w 248"/>
                <a:gd name="T43" fmla="*/ 14 h 287"/>
                <a:gd name="T44" fmla="*/ 205 w 248"/>
                <a:gd name="T45" fmla="*/ 24 h 287"/>
                <a:gd name="T46" fmla="*/ 205 w 248"/>
                <a:gd name="T47" fmla="*/ 66 h 287"/>
                <a:gd name="T48" fmla="*/ 193 w 248"/>
                <a:gd name="T49" fmla="*/ 76 h 287"/>
                <a:gd name="T50" fmla="*/ 181 w 248"/>
                <a:gd name="T51" fmla="*/ 66 h 287"/>
                <a:gd name="T52" fmla="*/ 181 w 248"/>
                <a:gd name="T53" fmla="*/ 24 h 287"/>
                <a:gd name="T54" fmla="*/ 112 w 248"/>
                <a:gd name="T55" fmla="*/ 24 h 287"/>
                <a:gd name="T56" fmla="*/ 124 w 248"/>
                <a:gd name="T57" fmla="*/ 14 h 287"/>
                <a:gd name="T58" fmla="*/ 136 w 248"/>
                <a:gd name="T59" fmla="*/ 24 h 287"/>
                <a:gd name="T60" fmla="*/ 136 w 248"/>
                <a:gd name="T61" fmla="*/ 66 h 287"/>
                <a:gd name="T62" fmla="*/ 124 w 248"/>
                <a:gd name="T63" fmla="*/ 76 h 287"/>
                <a:gd name="T64" fmla="*/ 112 w 248"/>
                <a:gd name="T65" fmla="*/ 66 h 287"/>
                <a:gd name="T66" fmla="*/ 112 w 248"/>
                <a:gd name="T67" fmla="*/ 24 h 287"/>
                <a:gd name="T68" fmla="*/ 43 w 248"/>
                <a:gd name="T69" fmla="*/ 24 h 287"/>
                <a:gd name="T70" fmla="*/ 55 w 248"/>
                <a:gd name="T71" fmla="*/ 14 h 287"/>
                <a:gd name="T72" fmla="*/ 67 w 248"/>
                <a:gd name="T73" fmla="*/ 24 h 287"/>
                <a:gd name="T74" fmla="*/ 67 w 248"/>
                <a:gd name="T75" fmla="*/ 66 h 287"/>
                <a:gd name="T76" fmla="*/ 55 w 248"/>
                <a:gd name="T77" fmla="*/ 76 h 287"/>
                <a:gd name="T78" fmla="*/ 43 w 248"/>
                <a:gd name="T79" fmla="*/ 66 h 287"/>
                <a:gd name="T80" fmla="*/ 43 w 248"/>
                <a:gd name="T81" fmla="*/ 24 h 287"/>
                <a:gd name="T82" fmla="*/ 227 w 248"/>
                <a:gd name="T83" fmla="*/ 267 h 287"/>
                <a:gd name="T84" fmla="*/ 21 w 248"/>
                <a:gd name="T85" fmla="*/ 267 h 287"/>
                <a:gd name="T86" fmla="*/ 21 w 248"/>
                <a:gd name="T87" fmla="*/ 95 h 287"/>
                <a:gd name="T88" fmla="*/ 227 w 248"/>
                <a:gd name="T89" fmla="*/ 95 h 287"/>
                <a:gd name="T90" fmla="*/ 227 w 248"/>
                <a:gd name="T91" fmla="*/ 26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8" h="287">
                  <a:moveTo>
                    <a:pt x="218" y="40"/>
                  </a:moveTo>
                  <a:cubicBezTo>
                    <a:pt x="218" y="24"/>
                    <a:pt x="218" y="24"/>
                    <a:pt x="218" y="24"/>
                  </a:cubicBezTo>
                  <a:cubicBezTo>
                    <a:pt x="218" y="9"/>
                    <a:pt x="209" y="0"/>
                    <a:pt x="193" y="0"/>
                  </a:cubicBezTo>
                  <a:cubicBezTo>
                    <a:pt x="177" y="0"/>
                    <a:pt x="167" y="9"/>
                    <a:pt x="167" y="24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24"/>
                    <a:pt x="150" y="24"/>
                    <a:pt x="150" y="24"/>
                  </a:cubicBezTo>
                  <a:cubicBezTo>
                    <a:pt x="150" y="9"/>
                    <a:pt x="140" y="0"/>
                    <a:pt x="124" y="0"/>
                  </a:cubicBezTo>
                  <a:cubicBezTo>
                    <a:pt x="108" y="0"/>
                    <a:pt x="98" y="9"/>
                    <a:pt x="98" y="24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9"/>
                    <a:pt x="71" y="0"/>
                    <a:pt x="55" y="0"/>
                  </a:cubicBezTo>
                  <a:cubicBezTo>
                    <a:pt x="39" y="0"/>
                    <a:pt x="29" y="9"/>
                    <a:pt x="29" y="24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48" y="40"/>
                    <a:pt x="248" y="40"/>
                    <a:pt x="248" y="40"/>
                  </a:cubicBezTo>
                  <a:lnTo>
                    <a:pt x="218" y="40"/>
                  </a:lnTo>
                  <a:close/>
                  <a:moveTo>
                    <a:pt x="181" y="24"/>
                  </a:moveTo>
                  <a:cubicBezTo>
                    <a:pt x="181" y="17"/>
                    <a:pt x="184" y="14"/>
                    <a:pt x="193" y="14"/>
                  </a:cubicBezTo>
                  <a:cubicBezTo>
                    <a:pt x="201" y="14"/>
                    <a:pt x="205" y="17"/>
                    <a:pt x="205" y="2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73"/>
                    <a:pt x="201" y="76"/>
                    <a:pt x="193" y="76"/>
                  </a:cubicBezTo>
                  <a:cubicBezTo>
                    <a:pt x="184" y="76"/>
                    <a:pt x="181" y="73"/>
                    <a:pt x="181" y="66"/>
                  </a:cubicBezTo>
                  <a:lnTo>
                    <a:pt x="181" y="24"/>
                  </a:lnTo>
                  <a:close/>
                  <a:moveTo>
                    <a:pt x="112" y="24"/>
                  </a:moveTo>
                  <a:cubicBezTo>
                    <a:pt x="112" y="17"/>
                    <a:pt x="115" y="14"/>
                    <a:pt x="124" y="14"/>
                  </a:cubicBezTo>
                  <a:cubicBezTo>
                    <a:pt x="132" y="14"/>
                    <a:pt x="136" y="17"/>
                    <a:pt x="136" y="24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73"/>
                    <a:pt x="132" y="76"/>
                    <a:pt x="124" y="76"/>
                  </a:cubicBezTo>
                  <a:cubicBezTo>
                    <a:pt x="115" y="76"/>
                    <a:pt x="112" y="73"/>
                    <a:pt x="112" y="66"/>
                  </a:cubicBezTo>
                  <a:lnTo>
                    <a:pt x="112" y="24"/>
                  </a:lnTo>
                  <a:close/>
                  <a:moveTo>
                    <a:pt x="43" y="24"/>
                  </a:moveTo>
                  <a:cubicBezTo>
                    <a:pt x="43" y="17"/>
                    <a:pt x="47" y="14"/>
                    <a:pt x="55" y="14"/>
                  </a:cubicBezTo>
                  <a:cubicBezTo>
                    <a:pt x="64" y="14"/>
                    <a:pt x="67" y="17"/>
                    <a:pt x="67" y="24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73"/>
                    <a:pt x="64" y="76"/>
                    <a:pt x="55" y="76"/>
                  </a:cubicBezTo>
                  <a:cubicBezTo>
                    <a:pt x="47" y="76"/>
                    <a:pt x="43" y="73"/>
                    <a:pt x="43" y="66"/>
                  </a:cubicBezTo>
                  <a:lnTo>
                    <a:pt x="43" y="24"/>
                  </a:lnTo>
                  <a:close/>
                  <a:moveTo>
                    <a:pt x="227" y="267"/>
                  </a:moveTo>
                  <a:cubicBezTo>
                    <a:pt x="21" y="267"/>
                    <a:pt x="21" y="267"/>
                    <a:pt x="21" y="267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27" y="95"/>
                    <a:pt x="227" y="95"/>
                    <a:pt x="227" y="95"/>
                  </a:cubicBezTo>
                  <a:lnTo>
                    <a:pt x="227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3052763" y="2182813"/>
              <a:ext cx="41275" cy="63500"/>
            </a:xfrm>
            <a:custGeom>
              <a:avLst/>
              <a:gdLst>
                <a:gd name="T0" fmla="*/ 66 w 66"/>
                <a:gd name="T1" fmla="*/ 70 h 102"/>
                <a:gd name="T2" fmla="*/ 42 w 66"/>
                <a:gd name="T3" fmla="*/ 46 h 102"/>
                <a:gd name="T4" fmla="*/ 42 w 66"/>
                <a:gd name="T5" fmla="*/ 45 h 102"/>
                <a:gd name="T6" fmla="*/ 64 w 66"/>
                <a:gd name="T7" fmla="*/ 21 h 102"/>
                <a:gd name="T8" fmla="*/ 31 w 66"/>
                <a:gd name="T9" fmla="*/ 0 h 102"/>
                <a:gd name="T10" fmla="*/ 3 w 66"/>
                <a:gd name="T11" fmla="*/ 5 h 102"/>
                <a:gd name="T12" fmla="*/ 5 w 66"/>
                <a:gd name="T13" fmla="*/ 22 h 102"/>
                <a:gd name="T14" fmla="*/ 26 w 66"/>
                <a:gd name="T15" fmla="*/ 17 h 102"/>
                <a:gd name="T16" fmla="*/ 40 w 66"/>
                <a:gd name="T17" fmla="*/ 27 h 102"/>
                <a:gd name="T18" fmla="*/ 19 w 66"/>
                <a:gd name="T19" fmla="*/ 39 h 102"/>
                <a:gd name="T20" fmla="*/ 19 w 66"/>
                <a:gd name="T21" fmla="*/ 57 h 102"/>
                <a:gd name="T22" fmla="*/ 44 w 66"/>
                <a:gd name="T23" fmla="*/ 72 h 102"/>
                <a:gd name="T24" fmla="*/ 27 w 66"/>
                <a:gd name="T25" fmla="*/ 85 h 102"/>
                <a:gd name="T26" fmla="*/ 3 w 66"/>
                <a:gd name="T27" fmla="*/ 80 h 102"/>
                <a:gd name="T28" fmla="*/ 0 w 66"/>
                <a:gd name="T29" fmla="*/ 98 h 102"/>
                <a:gd name="T30" fmla="*/ 25 w 66"/>
                <a:gd name="T31" fmla="*/ 102 h 102"/>
                <a:gd name="T32" fmla="*/ 66 w 66"/>
                <a:gd name="T33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02">
                  <a:moveTo>
                    <a:pt x="66" y="70"/>
                  </a:moveTo>
                  <a:cubicBezTo>
                    <a:pt x="66" y="57"/>
                    <a:pt x="58" y="50"/>
                    <a:pt x="42" y="46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56" y="41"/>
                    <a:pt x="64" y="33"/>
                    <a:pt x="64" y="21"/>
                  </a:cubicBezTo>
                  <a:cubicBezTo>
                    <a:pt x="64" y="9"/>
                    <a:pt x="52" y="0"/>
                    <a:pt x="31" y="0"/>
                  </a:cubicBezTo>
                  <a:cubicBezTo>
                    <a:pt x="22" y="0"/>
                    <a:pt x="12" y="1"/>
                    <a:pt x="3" y="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2" y="19"/>
                    <a:pt x="19" y="17"/>
                    <a:pt x="26" y="17"/>
                  </a:cubicBezTo>
                  <a:cubicBezTo>
                    <a:pt x="37" y="17"/>
                    <a:pt x="40" y="21"/>
                    <a:pt x="40" y="27"/>
                  </a:cubicBezTo>
                  <a:cubicBezTo>
                    <a:pt x="40" y="35"/>
                    <a:pt x="32" y="38"/>
                    <a:pt x="19" y="3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38" y="58"/>
                    <a:pt x="44" y="62"/>
                    <a:pt x="44" y="72"/>
                  </a:cubicBezTo>
                  <a:cubicBezTo>
                    <a:pt x="44" y="79"/>
                    <a:pt x="37" y="85"/>
                    <a:pt x="27" y="85"/>
                  </a:cubicBezTo>
                  <a:cubicBezTo>
                    <a:pt x="18" y="85"/>
                    <a:pt x="11" y="83"/>
                    <a:pt x="3" y="8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7" y="100"/>
                    <a:pt x="16" y="102"/>
                    <a:pt x="25" y="102"/>
                  </a:cubicBezTo>
                  <a:cubicBezTo>
                    <a:pt x="48" y="102"/>
                    <a:pt x="66" y="91"/>
                    <a:pt x="6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33"/>
            <p:cNvSpPr/>
            <p:nvPr/>
          </p:nvSpPr>
          <p:spPr bwMode="auto">
            <a:xfrm>
              <a:off x="3103563" y="2184401"/>
              <a:ext cx="25400" cy="60325"/>
            </a:xfrm>
            <a:custGeom>
              <a:avLst/>
              <a:gdLst>
                <a:gd name="T0" fmla="*/ 8 w 16"/>
                <a:gd name="T1" fmla="*/ 10 h 38"/>
                <a:gd name="T2" fmla="*/ 8 w 16"/>
                <a:gd name="T3" fmla="*/ 38 h 38"/>
                <a:gd name="T4" fmla="*/ 16 w 16"/>
                <a:gd name="T5" fmla="*/ 38 h 38"/>
                <a:gd name="T6" fmla="*/ 16 w 16"/>
                <a:gd name="T7" fmla="*/ 0 h 38"/>
                <a:gd name="T8" fmla="*/ 12 w 16"/>
                <a:gd name="T9" fmla="*/ 0 h 38"/>
                <a:gd name="T10" fmla="*/ 0 w 16"/>
                <a:gd name="T11" fmla="*/ 6 h 38"/>
                <a:gd name="T12" fmla="*/ 1 w 16"/>
                <a:gd name="T13" fmla="*/ 13 h 38"/>
                <a:gd name="T14" fmla="*/ 8 w 16"/>
                <a:gd name="T1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8">
                  <a:moveTo>
                    <a:pt x="8" y="10"/>
                  </a:moveTo>
                  <a:lnTo>
                    <a:pt x="8" y="38"/>
                  </a:lnTo>
                  <a:lnTo>
                    <a:pt x="16" y="38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58993" y="2371513"/>
            <a:ext cx="1168430" cy="926320"/>
            <a:chOff x="6184901" y="6007101"/>
            <a:chExt cx="176213" cy="139700"/>
          </a:xfrm>
          <a:solidFill>
            <a:srgbClr val="323C50"/>
          </a:solidFill>
        </p:grpSpPr>
        <p:sp>
          <p:nvSpPr>
            <p:cNvPr id="59" name="Freeform 378"/>
            <p:cNvSpPr/>
            <p:nvPr/>
          </p:nvSpPr>
          <p:spPr bwMode="auto">
            <a:xfrm>
              <a:off x="6184901" y="6084888"/>
              <a:ext cx="176213" cy="61913"/>
            </a:xfrm>
            <a:custGeom>
              <a:avLst/>
              <a:gdLst>
                <a:gd name="T0" fmla="*/ 174 w 288"/>
                <a:gd name="T1" fmla="*/ 18 h 101"/>
                <a:gd name="T2" fmla="*/ 174 w 288"/>
                <a:gd name="T3" fmla="*/ 30 h 101"/>
                <a:gd name="T4" fmla="*/ 162 w 288"/>
                <a:gd name="T5" fmla="*/ 30 h 101"/>
                <a:gd name="T6" fmla="*/ 126 w 288"/>
                <a:gd name="T7" fmla="*/ 30 h 101"/>
                <a:gd name="T8" fmla="*/ 114 w 288"/>
                <a:gd name="T9" fmla="*/ 30 h 101"/>
                <a:gd name="T10" fmla="*/ 114 w 288"/>
                <a:gd name="T11" fmla="*/ 18 h 101"/>
                <a:gd name="T12" fmla="*/ 114 w 288"/>
                <a:gd name="T13" fmla="*/ 0 h 101"/>
                <a:gd name="T14" fmla="*/ 0 w 288"/>
                <a:gd name="T15" fmla="*/ 0 h 101"/>
                <a:gd name="T16" fmla="*/ 0 w 288"/>
                <a:gd name="T17" fmla="*/ 86 h 101"/>
                <a:gd name="T18" fmla="*/ 14 w 288"/>
                <a:gd name="T19" fmla="*/ 101 h 101"/>
                <a:gd name="T20" fmla="*/ 274 w 288"/>
                <a:gd name="T21" fmla="*/ 101 h 101"/>
                <a:gd name="T22" fmla="*/ 288 w 288"/>
                <a:gd name="T23" fmla="*/ 86 h 101"/>
                <a:gd name="T24" fmla="*/ 288 w 288"/>
                <a:gd name="T25" fmla="*/ 0 h 101"/>
                <a:gd name="T26" fmla="*/ 174 w 288"/>
                <a:gd name="T27" fmla="*/ 0 h 101"/>
                <a:gd name="T28" fmla="*/ 174 w 288"/>
                <a:gd name="T29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01">
                  <a:moveTo>
                    <a:pt x="174" y="18"/>
                  </a:moveTo>
                  <a:cubicBezTo>
                    <a:pt x="174" y="30"/>
                    <a:pt x="174" y="30"/>
                    <a:pt x="174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4"/>
                    <a:pt x="6" y="101"/>
                    <a:pt x="14" y="101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82" y="101"/>
                    <a:pt x="288" y="94"/>
                    <a:pt x="288" y="86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174" y="0"/>
                    <a:pt x="174" y="0"/>
                    <a:pt x="174" y="0"/>
                  </a:cubicBezTo>
                  <a:lnTo>
                    <a:pt x="17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379"/>
            <p:cNvSpPr>
              <a:spLocks noEditPoints="1"/>
            </p:cNvSpPr>
            <p:nvPr/>
          </p:nvSpPr>
          <p:spPr bwMode="auto">
            <a:xfrm>
              <a:off x="6184901" y="6007101"/>
              <a:ext cx="176213" cy="68263"/>
            </a:xfrm>
            <a:custGeom>
              <a:avLst/>
              <a:gdLst>
                <a:gd name="T0" fmla="*/ 114 w 288"/>
                <a:gd name="T1" fmla="*/ 100 h 110"/>
                <a:gd name="T2" fmla="*/ 114 w 288"/>
                <a:gd name="T3" fmla="*/ 88 h 110"/>
                <a:gd name="T4" fmla="*/ 126 w 288"/>
                <a:gd name="T5" fmla="*/ 88 h 110"/>
                <a:gd name="T6" fmla="*/ 162 w 288"/>
                <a:gd name="T7" fmla="*/ 88 h 110"/>
                <a:gd name="T8" fmla="*/ 174 w 288"/>
                <a:gd name="T9" fmla="*/ 88 h 110"/>
                <a:gd name="T10" fmla="*/ 174 w 288"/>
                <a:gd name="T11" fmla="*/ 100 h 110"/>
                <a:gd name="T12" fmla="*/ 174 w 288"/>
                <a:gd name="T13" fmla="*/ 110 h 110"/>
                <a:gd name="T14" fmla="*/ 288 w 288"/>
                <a:gd name="T15" fmla="*/ 110 h 110"/>
                <a:gd name="T16" fmla="*/ 288 w 288"/>
                <a:gd name="T17" fmla="*/ 62 h 110"/>
                <a:gd name="T18" fmla="*/ 274 w 288"/>
                <a:gd name="T19" fmla="*/ 48 h 110"/>
                <a:gd name="T20" fmla="*/ 198 w 288"/>
                <a:gd name="T21" fmla="*/ 48 h 110"/>
                <a:gd name="T22" fmla="*/ 198 w 288"/>
                <a:gd name="T23" fmla="*/ 14 h 110"/>
                <a:gd name="T24" fmla="*/ 184 w 288"/>
                <a:gd name="T25" fmla="*/ 0 h 110"/>
                <a:gd name="T26" fmla="*/ 104 w 288"/>
                <a:gd name="T27" fmla="*/ 0 h 110"/>
                <a:gd name="T28" fmla="*/ 90 w 288"/>
                <a:gd name="T29" fmla="*/ 14 h 110"/>
                <a:gd name="T30" fmla="*/ 90 w 288"/>
                <a:gd name="T31" fmla="*/ 48 h 110"/>
                <a:gd name="T32" fmla="*/ 14 w 288"/>
                <a:gd name="T33" fmla="*/ 48 h 110"/>
                <a:gd name="T34" fmla="*/ 0 w 288"/>
                <a:gd name="T35" fmla="*/ 62 h 110"/>
                <a:gd name="T36" fmla="*/ 0 w 288"/>
                <a:gd name="T37" fmla="*/ 110 h 110"/>
                <a:gd name="T38" fmla="*/ 114 w 288"/>
                <a:gd name="T39" fmla="*/ 110 h 110"/>
                <a:gd name="T40" fmla="*/ 114 w 288"/>
                <a:gd name="T41" fmla="*/ 100 h 110"/>
                <a:gd name="T42" fmla="*/ 114 w 288"/>
                <a:gd name="T43" fmla="*/ 34 h 110"/>
                <a:gd name="T44" fmla="*/ 128 w 288"/>
                <a:gd name="T45" fmla="*/ 20 h 110"/>
                <a:gd name="T46" fmla="*/ 160 w 288"/>
                <a:gd name="T47" fmla="*/ 20 h 110"/>
                <a:gd name="T48" fmla="*/ 174 w 288"/>
                <a:gd name="T49" fmla="*/ 34 h 110"/>
                <a:gd name="T50" fmla="*/ 174 w 288"/>
                <a:gd name="T51" fmla="*/ 48 h 110"/>
                <a:gd name="T52" fmla="*/ 114 w 288"/>
                <a:gd name="T53" fmla="*/ 48 h 110"/>
                <a:gd name="T54" fmla="*/ 114 w 288"/>
                <a:gd name="T5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8" h="110">
                  <a:moveTo>
                    <a:pt x="114" y="100"/>
                  </a:moveTo>
                  <a:cubicBezTo>
                    <a:pt x="114" y="88"/>
                    <a:pt x="114" y="88"/>
                    <a:pt x="114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288" y="110"/>
                    <a:pt x="288" y="110"/>
                    <a:pt x="288" y="110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54"/>
                    <a:pt x="282" y="48"/>
                    <a:pt x="274" y="48"/>
                  </a:cubicBezTo>
                  <a:cubicBezTo>
                    <a:pt x="198" y="48"/>
                    <a:pt x="198" y="48"/>
                    <a:pt x="198" y="48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6"/>
                    <a:pt x="192" y="0"/>
                    <a:pt x="1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0"/>
                    <a:pt x="90" y="6"/>
                    <a:pt x="90" y="14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6" y="48"/>
                    <a:pt x="0" y="54"/>
                    <a:pt x="0" y="6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14" y="110"/>
                    <a:pt x="114" y="110"/>
                    <a:pt x="114" y="110"/>
                  </a:cubicBezTo>
                  <a:lnTo>
                    <a:pt x="114" y="100"/>
                  </a:lnTo>
                  <a:close/>
                  <a:moveTo>
                    <a:pt x="114" y="34"/>
                  </a:moveTo>
                  <a:cubicBezTo>
                    <a:pt x="114" y="26"/>
                    <a:pt x="120" y="20"/>
                    <a:pt x="128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8" y="20"/>
                    <a:pt x="174" y="26"/>
                    <a:pt x="174" y="34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14" y="48"/>
                    <a:pt x="114" y="48"/>
                    <a:pt x="114" y="48"/>
                  </a:cubicBezTo>
                  <a:lnTo>
                    <a:pt x="1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380"/>
            <p:cNvSpPr>
              <a:spLocks noChangeArrowheads="1"/>
            </p:cNvSpPr>
            <p:nvPr/>
          </p:nvSpPr>
          <p:spPr bwMode="auto">
            <a:xfrm>
              <a:off x="6261101" y="6069013"/>
              <a:ext cx="2222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4224575" y="2472541"/>
            <a:ext cx="1025715" cy="724265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cs typeface="+mn-ea"/>
              <a:sym typeface="+mn-lt"/>
            </a:endParaRPr>
          </a:p>
        </p:txBody>
      </p:sp>
      <p:sp>
        <p:nvSpPr>
          <p:cNvPr id="63" name="Freeform 381"/>
          <p:cNvSpPr>
            <a:spLocks noEditPoints="1"/>
          </p:cNvSpPr>
          <p:nvPr/>
        </p:nvSpPr>
        <p:spPr bwMode="auto">
          <a:xfrm>
            <a:off x="9685411" y="2333482"/>
            <a:ext cx="1002382" cy="100238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>
            <a:spLocks noChangeArrowheads="1"/>
          </p:cNvSpPr>
          <p:nvPr/>
        </p:nvSpPr>
        <p:spPr bwMode="gray">
          <a:xfrm>
            <a:off x="3820114" y="1433545"/>
            <a:ext cx="4625976" cy="4035425"/>
          </a:xfrm>
          <a:custGeom>
            <a:avLst/>
            <a:gdLst>
              <a:gd name="connsiteX0" fmla="*/ 2363788 w 4625976"/>
              <a:gd name="connsiteY0" fmla="*/ 0 h 4035425"/>
              <a:gd name="connsiteX1" fmla="*/ 3684588 w 4625976"/>
              <a:gd name="connsiteY1" fmla="*/ 1322388 h 4035425"/>
              <a:gd name="connsiteX2" fmla="*/ 3678316 w 4625976"/>
              <a:gd name="connsiteY2" fmla="*/ 1446751 h 4035425"/>
              <a:gd name="connsiteX3" fmla="*/ 3697384 w 4625976"/>
              <a:gd name="connsiteY3" fmla="*/ 1451653 h 4035425"/>
              <a:gd name="connsiteX4" fmla="*/ 4625976 w 4625976"/>
              <a:gd name="connsiteY4" fmla="*/ 2713831 h 4035425"/>
              <a:gd name="connsiteX5" fmla="*/ 3304382 w 4625976"/>
              <a:gd name="connsiteY5" fmla="*/ 4035425 h 4035425"/>
              <a:gd name="connsiteX6" fmla="*/ 2369874 w 4625976"/>
              <a:gd name="connsiteY6" fmla="*/ 3648339 h 4035425"/>
              <a:gd name="connsiteX7" fmla="*/ 2297807 w 4625976"/>
              <a:gd name="connsiteY7" fmla="*/ 3569045 h 4035425"/>
              <a:gd name="connsiteX8" fmla="*/ 2257458 w 4625976"/>
              <a:gd name="connsiteY8" fmla="*/ 3613414 h 4035425"/>
              <a:gd name="connsiteX9" fmla="*/ 1322388 w 4625976"/>
              <a:gd name="connsiteY9" fmla="*/ 4000500 h 4035425"/>
              <a:gd name="connsiteX10" fmla="*/ 0 w 4625976"/>
              <a:gd name="connsiteY10" fmla="*/ 2678906 h 4035425"/>
              <a:gd name="connsiteX11" fmla="*/ 929150 w 4625976"/>
              <a:gd name="connsiteY11" fmla="*/ 1416728 h 4035425"/>
              <a:gd name="connsiteX12" fmla="*/ 1046229 w 4625976"/>
              <a:gd name="connsiteY12" fmla="*/ 1386642 h 4035425"/>
              <a:gd name="connsiteX13" fmla="*/ 1042988 w 4625976"/>
              <a:gd name="connsiteY13" fmla="*/ 1322388 h 4035425"/>
              <a:gd name="connsiteX14" fmla="*/ 2363788 w 4625976"/>
              <a:gd name="connsiteY14" fmla="*/ 0 h 403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25976" h="4035425">
                <a:moveTo>
                  <a:pt x="2363788" y="0"/>
                </a:moveTo>
                <a:cubicBezTo>
                  <a:pt x="3093246" y="0"/>
                  <a:pt x="3684588" y="592053"/>
                  <a:pt x="3684588" y="1322388"/>
                </a:cubicBezTo>
                <a:lnTo>
                  <a:pt x="3678316" y="1446751"/>
                </a:lnTo>
                <a:lnTo>
                  <a:pt x="3697384" y="1451653"/>
                </a:lnTo>
                <a:cubicBezTo>
                  <a:pt x="4235363" y="1618982"/>
                  <a:pt x="4625976" y="2120791"/>
                  <a:pt x="4625976" y="2713831"/>
                </a:cubicBezTo>
                <a:cubicBezTo>
                  <a:pt x="4625976" y="3443727"/>
                  <a:pt x="4034278" y="4035425"/>
                  <a:pt x="3304382" y="4035425"/>
                </a:cubicBezTo>
                <a:cubicBezTo>
                  <a:pt x="2939434" y="4035425"/>
                  <a:pt x="2609036" y="3887501"/>
                  <a:pt x="2369874" y="3648339"/>
                </a:cubicBezTo>
                <a:lnTo>
                  <a:pt x="2297807" y="3569045"/>
                </a:lnTo>
                <a:lnTo>
                  <a:pt x="2257458" y="3613414"/>
                </a:lnTo>
                <a:cubicBezTo>
                  <a:pt x="2018153" y="3852576"/>
                  <a:pt x="1687555" y="4000500"/>
                  <a:pt x="1322388" y="4000500"/>
                </a:cubicBezTo>
                <a:cubicBezTo>
                  <a:pt x="592053" y="4000500"/>
                  <a:pt x="0" y="3408802"/>
                  <a:pt x="0" y="2678906"/>
                </a:cubicBezTo>
                <a:cubicBezTo>
                  <a:pt x="0" y="2085866"/>
                  <a:pt x="390847" y="1584057"/>
                  <a:pt x="929150" y="1416728"/>
                </a:cubicBezTo>
                <a:lnTo>
                  <a:pt x="1046229" y="1386642"/>
                </a:lnTo>
                <a:lnTo>
                  <a:pt x="1042988" y="1322388"/>
                </a:lnTo>
                <a:cubicBezTo>
                  <a:pt x="1042988" y="592053"/>
                  <a:pt x="1634330" y="0"/>
                  <a:pt x="2363788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Line 6"/>
          <p:cNvSpPr>
            <a:spLocks noChangeShapeType="1"/>
          </p:cNvSpPr>
          <p:nvPr/>
        </p:nvSpPr>
        <p:spPr bwMode="auto">
          <a:xfrm flipH="1" flipV="1">
            <a:off x="4172540" y="2336832"/>
            <a:ext cx="1385888" cy="974725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 flipV="1">
            <a:off x="6914153" y="2489232"/>
            <a:ext cx="1677987" cy="787400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>
            <a:off x="6096000" y="4450614"/>
            <a:ext cx="19640" cy="1053281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76"/>
          <p:cNvSpPr txBox="1"/>
          <p:nvPr/>
        </p:nvSpPr>
        <p:spPr>
          <a:xfrm>
            <a:off x="5569187" y="5533487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000880" y="5770595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433693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865386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9" name="TextBox 76"/>
          <p:cNvSpPr txBox="1"/>
          <p:nvPr/>
        </p:nvSpPr>
        <p:spPr>
          <a:xfrm>
            <a:off x="2713271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144964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1"/>
          <p:cNvSpPr txBox="1"/>
          <p:nvPr/>
        </p:nvSpPr>
        <p:spPr>
          <a:xfrm>
            <a:off x="3730725" y="4026596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4270" y="3595260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134363" y="3019717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134363" y="2105619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10" name="直角三角形 9"/>
          <p:cNvSpPr/>
          <p:nvPr/>
        </p:nvSpPr>
        <p:spPr>
          <a:xfrm flipV="1">
            <a:off x="2914536" y="1467323"/>
            <a:ext cx="1276591" cy="127659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0800000" flipV="1">
            <a:off x="7657172" y="4056925"/>
            <a:ext cx="1459149" cy="1478531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2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3"/>
          <p:cNvSpPr/>
          <p:nvPr/>
        </p:nvSpPr>
        <p:spPr bwMode="auto">
          <a:xfrm>
            <a:off x="3464788" y="3249771"/>
            <a:ext cx="2833665" cy="1743935"/>
          </a:xfrm>
          <a:custGeom>
            <a:avLst/>
            <a:gdLst>
              <a:gd name="T0" fmla="*/ 2468710 w 112"/>
              <a:gd name="T1" fmla="*/ 1519607 h 69"/>
              <a:gd name="T2" fmla="*/ 1917659 w 112"/>
              <a:gd name="T3" fmla="*/ 1211281 h 69"/>
              <a:gd name="T4" fmla="*/ 551051 w 112"/>
              <a:gd name="T5" fmla="*/ 1211281 h 69"/>
              <a:gd name="T6" fmla="*/ 0 w 112"/>
              <a:gd name="T7" fmla="*/ 660699 h 69"/>
              <a:gd name="T8" fmla="*/ 0 w 112"/>
              <a:gd name="T9" fmla="*/ 550582 h 69"/>
              <a:gd name="T10" fmla="*/ 551051 w 112"/>
              <a:gd name="T11" fmla="*/ 0 h 69"/>
              <a:gd name="T12" fmla="*/ 1917659 w 112"/>
              <a:gd name="T13" fmla="*/ 0 h 69"/>
              <a:gd name="T14" fmla="*/ 2468710 w 112"/>
              <a:gd name="T15" fmla="*/ 550582 h 69"/>
              <a:gd name="T16" fmla="*/ 2468710 w 112"/>
              <a:gd name="T17" fmla="*/ 1519607 h 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69">
                <a:moveTo>
                  <a:pt x="112" y="69"/>
                </a:moveTo>
                <a:cubicBezTo>
                  <a:pt x="107" y="61"/>
                  <a:pt x="98" y="55"/>
                  <a:pt x="87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1" y="55"/>
                  <a:pt x="0" y="43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101" y="0"/>
                  <a:pt x="112" y="11"/>
                  <a:pt x="112" y="25"/>
                </a:cubicBezTo>
                <a:lnTo>
                  <a:pt x="112" y="69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56"/>
          <p:cNvSpPr/>
          <p:nvPr/>
        </p:nvSpPr>
        <p:spPr bwMode="auto">
          <a:xfrm>
            <a:off x="4128103" y="2045236"/>
            <a:ext cx="2155772" cy="1292005"/>
          </a:xfrm>
          <a:custGeom>
            <a:avLst/>
            <a:gdLst>
              <a:gd name="T0" fmla="*/ 1877464 w 85"/>
              <a:gd name="T1" fmla="*/ 1125443 h 51"/>
              <a:gd name="T2" fmla="*/ 1457796 w 85"/>
              <a:gd name="T3" fmla="*/ 882700 h 51"/>
              <a:gd name="T4" fmla="*/ 419668 w 85"/>
              <a:gd name="T5" fmla="*/ 882700 h 51"/>
              <a:gd name="T6" fmla="*/ 0 w 85"/>
              <a:gd name="T7" fmla="*/ 485485 h 51"/>
              <a:gd name="T8" fmla="*/ 0 w 85"/>
              <a:gd name="T9" fmla="*/ 397215 h 51"/>
              <a:gd name="T10" fmla="*/ 419668 w 85"/>
              <a:gd name="T11" fmla="*/ 0 h 51"/>
              <a:gd name="T12" fmla="*/ 1457796 w 85"/>
              <a:gd name="T13" fmla="*/ 0 h 51"/>
              <a:gd name="T14" fmla="*/ 1877464 w 85"/>
              <a:gd name="T15" fmla="*/ 397215 h 51"/>
              <a:gd name="T16" fmla="*/ 1877464 w 85"/>
              <a:gd name="T17" fmla="*/ 1125443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" h="51">
                <a:moveTo>
                  <a:pt x="85" y="51"/>
                </a:moveTo>
                <a:cubicBezTo>
                  <a:pt x="81" y="45"/>
                  <a:pt x="74" y="40"/>
                  <a:pt x="66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9" y="40"/>
                  <a:pt x="0" y="32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6" y="0"/>
                  <a:pt x="85" y="8"/>
                  <a:pt x="85" y="18"/>
                </a:cubicBezTo>
                <a:lnTo>
                  <a:pt x="85" y="5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8"/>
          <p:cNvSpPr/>
          <p:nvPr/>
        </p:nvSpPr>
        <p:spPr bwMode="auto">
          <a:xfrm>
            <a:off x="6438770" y="3680094"/>
            <a:ext cx="2529343" cy="1541660"/>
          </a:xfrm>
          <a:custGeom>
            <a:avLst/>
            <a:gdLst>
              <a:gd name="T0" fmla="*/ 0 w 100"/>
              <a:gd name="T1" fmla="*/ 1343270 h 61"/>
              <a:gd name="T2" fmla="*/ 484926 w 100"/>
              <a:gd name="T3" fmla="*/ 1056999 h 61"/>
              <a:gd name="T4" fmla="*/ 1719281 w 100"/>
              <a:gd name="T5" fmla="*/ 1056999 h 61"/>
              <a:gd name="T6" fmla="*/ 2204207 w 100"/>
              <a:gd name="T7" fmla="*/ 572541 h 61"/>
              <a:gd name="T8" fmla="*/ 2204207 w 100"/>
              <a:gd name="T9" fmla="*/ 484458 h 61"/>
              <a:gd name="T10" fmla="*/ 1719281 w 100"/>
              <a:gd name="T11" fmla="*/ 0 h 61"/>
              <a:gd name="T12" fmla="*/ 484926 w 100"/>
              <a:gd name="T13" fmla="*/ 0 h 61"/>
              <a:gd name="T14" fmla="*/ 0 w 100"/>
              <a:gd name="T15" fmla="*/ 484458 h 61"/>
              <a:gd name="T16" fmla="*/ 0 w 100"/>
              <a:gd name="T17" fmla="*/ 134327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61">
                <a:moveTo>
                  <a:pt x="0" y="61"/>
                </a:moveTo>
                <a:cubicBezTo>
                  <a:pt x="4" y="54"/>
                  <a:pt x="13" y="48"/>
                  <a:pt x="22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90" y="48"/>
                  <a:pt x="100" y="38"/>
                  <a:pt x="100" y="26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10"/>
                  <a:pt x="90" y="0"/>
                  <a:pt x="7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lnTo>
                  <a:pt x="0" y="6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60"/>
          <p:cNvSpPr/>
          <p:nvPr/>
        </p:nvSpPr>
        <p:spPr bwMode="auto">
          <a:xfrm>
            <a:off x="6438770" y="2654143"/>
            <a:ext cx="1820470" cy="1113422"/>
          </a:xfrm>
          <a:custGeom>
            <a:avLst/>
            <a:gdLst>
              <a:gd name="T0" fmla="*/ 0 w 72"/>
              <a:gd name="T1" fmla="*/ 969852 h 44"/>
              <a:gd name="T2" fmla="*/ 352673 w 72"/>
              <a:gd name="T3" fmla="*/ 749431 h 44"/>
              <a:gd name="T4" fmla="*/ 1234355 w 72"/>
              <a:gd name="T5" fmla="*/ 749431 h 44"/>
              <a:gd name="T6" fmla="*/ 1587028 w 72"/>
              <a:gd name="T7" fmla="*/ 396758 h 44"/>
              <a:gd name="T8" fmla="*/ 1587028 w 72"/>
              <a:gd name="T9" fmla="*/ 352673 h 44"/>
              <a:gd name="T10" fmla="*/ 1234355 w 72"/>
              <a:gd name="T11" fmla="*/ 0 h 44"/>
              <a:gd name="T12" fmla="*/ 352673 w 72"/>
              <a:gd name="T13" fmla="*/ 0 h 44"/>
              <a:gd name="T14" fmla="*/ 0 w 72"/>
              <a:gd name="T15" fmla="*/ 352673 h 44"/>
              <a:gd name="T16" fmla="*/ 0 w 72"/>
              <a:gd name="T17" fmla="*/ 969852 h 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44">
                <a:moveTo>
                  <a:pt x="0" y="44"/>
                </a:moveTo>
                <a:cubicBezTo>
                  <a:pt x="3" y="38"/>
                  <a:pt x="9" y="34"/>
                  <a:pt x="1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65" y="34"/>
                  <a:pt x="72" y="27"/>
                  <a:pt x="72" y="18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lnTo>
                  <a:pt x="0" y="44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4663857" y="2400583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908922" y="2916553"/>
            <a:ext cx="10860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26"/>
          <p:cNvGrpSpPr/>
          <p:nvPr/>
        </p:nvGrpSpPr>
        <p:grpSpPr>
          <a:xfrm>
            <a:off x="4210105" y="3759489"/>
            <a:ext cx="424866" cy="421321"/>
            <a:chOff x="8469313" y="3354388"/>
            <a:chExt cx="479426" cy="477837"/>
          </a:xfrm>
          <a:solidFill>
            <a:schemeClr val="bg1"/>
          </a:solidFill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8528051" y="3441700"/>
              <a:ext cx="357188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8648701" y="3530600"/>
              <a:ext cx="85725" cy="90487"/>
            </a:xfrm>
            <a:custGeom>
              <a:avLst/>
              <a:gdLst>
                <a:gd name="T0" fmla="*/ 3 w 23"/>
                <a:gd name="T1" fmla="*/ 22 h 24"/>
                <a:gd name="T2" fmla="*/ 0 w 23"/>
                <a:gd name="T3" fmla="*/ 21 h 24"/>
                <a:gd name="T4" fmla="*/ 0 w 23"/>
                <a:gd name="T5" fmla="*/ 4 h 24"/>
                <a:gd name="T6" fmla="*/ 4 w 23"/>
                <a:gd name="T7" fmla="*/ 0 h 24"/>
                <a:gd name="T8" fmla="*/ 21 w 23"/>
                <a:gd name="T9" fmla="*/ 0 h 24"/>
                <a:gd name="T10" fmla="*/ 22 w 23"/>
                <a:gd name="T11" fmla="*/ 3 h 24"/>
                <a:gd name="T12" fmla="*/ 3 w 23"/>
                <a:gd name="T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3" y="22"/>
                  </a:move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1"/>
                    <a:pt x="22" y="3"/>
                  </a:cubicBezTo>
                  <a:lnTo>
                    <a:pt x="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>
              <a:off x="8656638" y="3538538"/>
              <a:ext cx="250825" cy="252412"/>
            </a:xfrm>
            <a:custGeom>
              <a:avLst/>
              <a:gdLst>
                <a:gd name="T0" fmla="*/ 61 w 67"/>
                <a:gd name="T1" fmla="*/ 27 h 67"/>
                <a:gd name="T2" fmla="*/ 48 w 67"/>
                <a:gd name="T3" fmla="*/ 27 h 67"/>
                <a:gd name="T4" fmla="*/ 37 w 67"/>
                <a:gd name="T5" fmla="*/ 16 h 67"/>
                <a:gd name="T6" fmla="*/ 37 w 67"/>
                <a:gd name="T7" fmla="*/ 3 h 67"/>
                <a:gd name="T8" fmla="*/ 25 w 67"/>
                <a:gd name="T9" fmla="*/ 4 h 67"/>
                <a:gd name="T10" fmla="*/ 4 w 67"/>
                <a:gd name="T11" fmla="*/ 25 h 67"/>
                <a:gd name="T12" fmla="*/ 2 w 67"/>
                <a:gd name="T13" fmla="*/ 37 h 67"/>
                <a:gd name="T14" fmla="*/ 16 w 67"/>
                <a:gd name="T15" fmla="*/ 37 h 67"/>
                <a:gd name="T16" fmla="*/ 27 w 67"/>
                <a:gd name="T17" fmla="*/ 48 h 67"/>
                <a:gd name="T18" fmla="*/ 27 w 67"/>
                <a:gd name="T19" fmla="*/ 62 h 67"/>
                <a:gd name="T20" fmla="*/ 32 w 67"/>
                <a:gd name="T21" fmla="*/ 67 h 67"/>
                <a:gd name="T22" fmla="*/ 39 w 67"/>
                <a:gd name="T23" fmla="*/ 60 h 67"/>
                <a:gd name="T24" fmla="*/ 60 w 67"/>
                <a:gd name="T25" fmla="*/ 39 h 67"/>
                <a:gd name="T26" fmla="*/ 67 w 67"/>
                <a:gd name="T27" fmla="*/ 32 h 67"/>
                <a:gd name="T28" fmla="*/ 61 w 67"/>
                <a:gd name="T29" fmla="*/ 27 h 67"/>
                <a:gd name="T30" fmla="*/ 43 w 67"/>
                <a:gd name="T31" fmla="*/ 31 h 67"/>
                <a:gd name="T32" fmla="*/ 44 w 67"/>
                <a:gd name="T33" fmla="*/ 44 h 67"/>
                <a:gd name="T34" fmla="*/ 31 w 67"/>
                <a:gd name="T35" fmla="*/ 43 h 67"/>
                <a:gd name="T36" fmla="*/ 21 w 67"/>
                <a:gd name="T37" fmla="*/ 33 h 67"/>
                <a:gd name="T38" fmla="*/ 20 w 67"/>
                <a:gd name="T39" fmla="*/ 20 h 67"/>
                <a:gd name="T40" fmla="*/ 33 w 67"/>
                <a:gd name="T41" fmla="*/ 21 h 67"/>
                <a:gd name="T42" fmla="*/ 43 w 67"/>
                <a:gd name="T43" fmla="*/ 3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7">
                  <a:moveTo>
                    <a:pt x="61" y="27"/>
                  </a:moveTo>
                  <a:cubicBezTo>
                    <a:pt x="58" y="31"/>
                    <a:pt x="51" y="31"/>
                    <a:pt x="48" y="2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3"/>
                    <a:pt x="33" y="6"/>
                    <a:pt x="37" y="3"/>
                  </a:cubicBezTo>
                  <a:cubicBezTo>
                    <a:pt x="33" y="0"/>
                    <a:pt x="28" y="1"/>
                    <a:pt x="25" y="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8"/>
                    <a:pt x="0" y="33"/>
                    <a:pt x="2" y="37"/>
                  </a:cubicBezTo>
                  <a:cubicBezTo>
                    <a:pt x="6" y="33"/>
                    <a:pt x="12" y="34"/>
                    <a:pt x="16" y="37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0" y="52"/>
                    <a:pt x="30" y="58"/>
                    <a:pt x="27" y="62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7" y="32"/>
                    <a:pt x="67" y="32"/>
                    <a:pt x="67" y="32"/>
                  </a:cubicBezTo>
                  <a:lnTo>
                    <a:pt x="61" y="27"/>
                  </a:lnTo>
                  <a:close/>
                  <a:moveTo>
                    <a:pt x="43" y="31"/>
                  </a:moveTo>
                  <a:cubicBezTo>
                    <a:pt x="47" y="35"/>
                    <a:pt x="47" y="41"/>
                    <a:pt x="44" y="44"/>
                  </a:cubicBezTo>
                  <a:cubicBezTo>
                    <a:pt x="41" y="48"/>
                    <a:pt x="35" y="47"/>
                    <a:pt x="31" y="4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29"/>
                    <a:pt x="16" y="23"/>
                    <a:pt x="20" y="20"/>
                  </a:cubicBezTo>
                  <a:cubicBezTo>
                    <a:pt x="23" y="17"/>
                    <a:pt x="29" y="17"/>
                    <a:pt x="33" y="21"/>
                  </a:cubicBezTo>
                  <a:lnTo>
                    <a:pt x="4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8788401" y="3673475"/>
              <a:ext cx="160338" cy="158750"/>
            </a:xfrm>
            <a:custGeom>
              <a:avLst/>
              <a:gdLst>
                <a:gd name="T0" fmla="*/ 35 w 43"/>
                <a:gd name="T1" fmla="*/ 0 h 42"/>
                <a:gd name="T2" fmla="*/ 31 w 43"/>
                <a:gd name="T3" fmla="*/ 4 h 42"/>
                <a:gd name="T4" fmla="*/ 5 w 43"/>
                <a:gd name="T5" fmla="*/ 30 h 42"/>
                <a:gd name="T6" fmla="*/ 0 w 43"/>
                <a:gd name="T7" fmla="*/ 35 h 42"/>
                <a:gd name="T8" fmla="*/ 5 w 43"/>
                <a:gd name="T9" fmla="*/ 40 h 42"/>
                <a:gd name="T10" fmla="*/ 14 w 43"/>
                <a:gd name="T11" fmla="*/ 40 h 42"/>
                <a:gd name="T12" fmla="*/ 41 w 43"/>
                <a:gd name="T13" fmla="*/ 13 h 42"/>
                <a:gd name="T14" fmla="*/ 41 w 43"/>
                <a:gd name="T15" fmla="*/ 5 h 42"/>
                <a:gd name="T16" fmla="*/ 35 w 43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2">
                  <a:moveTo>
                    <a:pt x="3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8" y="42"/>
                    <a:pt x="12" y="42"/>
                    <a:pt x="14" y="4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1"/>
                    <a:pt x="43" y="7"/>
                    <a:pt x="41" y="5"/>
                  </a:cubicBez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8528051" y="3502025"/>
              <a:ext cx="6032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2"/>
            <p:cNvSpPr>
              <a:spLocks noEditPoints="1"/>
            </p:cNvSpPr>
            <p:nvPr/>
          </p:nvSpPr>
          <p:spPr bwMode="auto">
            <a:xfrm>
              <a:off x="8469313" y="3354388"/>
              <a:ext cx="476250" cy="387350"/>
            </a:xfrm>
            <a:custGeom>
              <a:avLst/>
              <a:gdLst>
                <a:gd name="T0" fmla="*/ 120 w 127"/>
                <a:gd name="T1" fmla="*/ 0 h 103"/>
                <a:gd name="T2" fmla="*/ 7 w 127"/>
                <a:gd name="T3" fmla="*/ 0 h 103"/>
                <a:gd name="T4" fmla="*/ 0 w 127"/>
                <a:gd name="T5" fmla="*/ 6 h 103"/>
                <a:gd name="T6" fmla="*/ 0 w 127"/>
                <a:gd name="T7" fmla="*/ 96 h 103"/>
                <a:gd name="T8" fmla="*/ 7 w 127"/>
                <a:gd name="T9" fmla="*/ 103 h 103"/>
                <a:gd name="T10" fmla="*/ 64 w 127"/>
                <a:gd name="T11" fmla="*/ 103 h 103"/>
                <a:gd name="T12" fmla="*/ 64 w 127"/>
                <a:gd name="T13" fmla="*/ 102 h 103"/>
                <a:gd name="T14" fmla="*/ 56 w 127"/>
                <a:gd name="T15" fmla="*/ 95 h 103"/>
                <a:gd name="T16" fmla="*/ 8 w 127"/>
                <a:gd name="T17" fmla="*/ 95 h 103"/>
                <a:gd name="T18" fmla="*/ 8 w 127"/>
                <a:gd name="T19" fmla="*/ 15 h 103"/>
                <a:gd name="T20" fmla="*/ 119 w 127"/>
                <a:gd name="T21" fmla="*/ 15 h 103"/>
                <a:gd name="T22" fmla="*/ 119 w 127"/>
                <a:gd name="T23" fmla="*/ 73 h 103"/>
                <a:gd name="T24" fmla="*/ 120 w 127"/>
                <a:gd name="T25" fmla="*/ 74 h 103"/>
                <a:gd name="T26" fmla="*/ 120 w 127"/>
                <a:gd name="T27" fmla="*/ 74 h 103"/>
                <a:gd name="T28" fmla="*/ 126 w 127"/>
                <a:gd name="T29" fmla="*/ 79 h 103"/>
                <a:gd name="T30" fmla="*/ 127 w 127"/>
                <a:gd name="T31" fmla="*/ 80 h 103"/>
                <a:gd name="T32" fmla="*/ 127 w 127"/>
                <a:gd name="T33" fmla="*/ 6 h 103"/>
                <a:gd name="T34" fmla="*/ 120 w 127"/>
                <a:gd name="T35" fmla="*/ 0 h 103"/>
                <a:gd name="T36" fmla="*/ 15 w 127"/>
                <a:gd name="T37" fmla="*/ 10 h 103"/>
                <a:gd name="T38" fmla="*/ 8 w 127"/>
                <a:gd name="T39" fmla="*/ 10 h 103"/>
                <a:gd name="T40" fmla="*/ 8 w 127"/>
                <a:gd name="T41" fmla="*/ 5 h 103"/>
                <a:gd name="T42" fmla="*/ 15 w 127"/>
                <a:gd name="T43" fmla="*/ 5 h 103"/>
                <a:gd name="T44" fmla="*/ 15 w 127"/>
                <a:gd name="T45" fmla="*/ 10 h 103"/>
                <a:gd name="T46" fmla="*/ 119 w 127"/>
                <a:gd name="T47" fmla="*/ 10 h 103"/>
                <a:gd name="T48" fmla="*/ 88 w 127"/>
                <a:gd name="T49" fmla="*/ 10 h 103"/>
                <a:gd name="T50" fmla="*/ 88 w 127"/>
                <a:gd name="T51" fmla="*/ 5 h 103"/>
                <a:gd name="T52" fmla="*/ 119 w 127"/>
                <a:gd name="T53" fmla="*/ 5 h 103"/>
                <a:gd name="T54" fmla="*/ 119 w 127"/>
                <a:gd name="T5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103">
                  <a:moveTo>
                    <a:pt x="12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3" y="103"/>
                    <a:pt x="7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3"/>
                    <a:pt x="64" y="102"/>
                    <a:pt x="64" y="102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7" y="80"/>
                    <a:pt x="127" y="80"/>
                    <a:pt x="127" y="80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3"/>
                    <a:pt x="124" y="0"/>
                    <a:pt x="120" y="0"/>
                  </a:cubicBezTo>
                  <a:close/>
                  <a:moveTo>
                    <a:pt x="15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10"/>
                  </a:lnTo>
                  <a:close/>
                  <a:moveTo>
                    <a:pt x="119" y="10"/>
                  </a:moveTo>
                  <a:cubicBezTo>
                    <a:pt x="88" y="10"/>
                    <a:pt x="88" y="10"/>
                    <a:pt x="88" y="1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119" y="5"/>
                    <a:pt x="119" y="5"/>
                    <a:pt x="119" y="5"/>
                  </a:cubicBezTo>
                  <a:lnTo>
                    <a:pt x="11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4693014" y="3756369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Group 34"/>
          <p:cNvGrpSpPr/>
          <p:nvPr/>
        </p:nvGrpSpPr>
        <p:grpSpPr>
          <a:xfrm>
            <a:off x="7032888" y="4082298"/>
            <a:ext cx="413609" cy="408716"/>
            <a:chOff x="8334375" y="4232275"/>
            <a:chExt cx="466725" cy="463550"/>
          </a:xfrm>
          <a:solidFill>
            <a:schemeClr val="bg1"/>
          </a:solidFill>
        </p:grpSpPr>
        <p:sp>
          <p:nvSpPr>
            <p:cNvPr id="23" name="Freeform 35"/>
            <p:cNvSpPr/>
            <p:nvPr/>
          </p:nvSpPr>
          <p:spPr bwMode="auto">
            <a:xfrm>
              <a:off x="8421688" y="4494213"/>
              <a:ext cx="292100" cy="33338"/>
            </a:xfrm>
            <a:custGeom>
              <a:avLst/>
              <a:gdLst>
                <a:gd name="T0" fmla="*/ 65 w 78"/>
                <a:gd name="T1" fmla="*/ 0 h 9"/>
                <a:gd name="T2" fmla="*/ 12 w 78"/>
                <a:gd name="T3" fmla="*/ 0 h 9"/>
                <a:gd name="T4" fmla="*/ 0 w 78"/>
                <a:gd name="T5" fmla="*/ 9 h 9"/>
                <a:gd name="T6" fmla="*/ 78 w 78"/>
                <a:gd name="T7" fmla="*/ 9 h 9"/>
                <a:gd name="T8" fmla="*/ 65 w 7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6" y="4"/>
                    <a:pt x="71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 bwMode="auto">
            <a:xfrm>
              <a:off x="8416925" y="4565650"/>
              <a:ext cx="296863" cy="130175"/>
            </a:xfrm>
            <a:custGeom>
              <a:avLst/>
              <a:gdLst>
                <a:gd name="T0" fmla="*/ 0 w 79"/>
                <a:gd name="T1" fmla="*/ 0 h 35"/>
                <a:gd name="T2" fmla="*/ 0 w 79"/>
                <a:gd name="T3" fmla="*/ 22 h 35"/>
                <a:gd name="T4" fmla="*/ 13 w 79"/>
                <a:gd name="T5" fmla="*/ 35 h 35"/>
                <a:gd name="T6" fmla="*/ 66 w 79"/>
                <a:gd name="T7" fmla="*/ 35 h 35"/>
                <a:gd name="T8" fmla="*/ 79 w 79"/>
                <a:gd name="T9" fmla="*/ 22 h 35"/>
                <a:gd name="T10" fmla="*/ 79 w 79"/>
                <a:gd name="T11" fmla="*/ 0 h 35"/>
                <a:gd name="T12" fmla="*/ 0 w 79"/>
                <a:gd name="T13" fmla="*/ 0 h 35"/>
                <a:gd name="T14" fmla="*/ 22 w 79"/>
                <a:gd name="T15" fmla="*/ 25 h 35"/>
                <a:gd name="T16" fmla="*/ 13 w 79"/>
                <a:gd name="T17" fmla="*/ 25 h 35"/>
                <a:gd name="T18" fmla="*/ 10 w 79"/>
                <a:gd name="T19" fmla="*/ 22 h 35"/>
                <a:gd name="T20" fmla="*/ 13 w 79"/>
                <a:gd name="T21" fmla="*/ 20 h 35"/>
                <a:gd name="T22" fmla="*/ 22 w 79"/>
                <a:gd name="T23" fmla="*/ 20 h 35"/>
                <a:gd name="T24" fmla="*/ 25 w 79"/>
                <a:gd name="T25" fmla="*/ 22 h 35"/>
                <a:gd name="T26" fmla="*/ 22 w 79"/>
                <a:gd name="T27" fmla="*/ 25 h 35"/>
                <a:gd name="T28" fmla="*/ 42 w 79"/>
                <a:gd name="T29" fmla="*/ 15 h 35"/>
                <a:gd name="T30" fmla="*/ 13 w 79"/>
                <a:gd name="T31" fmla="*/ 15 h 35"/>
                <a:gd name="T32" fmla="*/ 10 w 79"/>
                <a:gd name="T33" fmla="*/ 13 h 35"/>
                <a:gd name="T34" fmla="*/ 13 w 79"/>
                <a:gd name="T35" fmla="*/ 10 h 35"/>
                <a:gd name="T36" fmla="*/ 42 w 79"/>
                <a:gd name="T37" fmla="*/ 10 h 35"/>
                <a:gd name="T38" fmla="*/ 45 w 79"/>
                <a:gd name="T39" fmla="*/ 13 h 35"/>
                <a:gd name="T40" fmla="*/ 42 w 79"/>
                <a:gd name="T41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35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9"/>
                    <a:pt x="6" y="35"/>
                    <a:pt x="13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9" y="29"/>
                    <a:pt x="79" y="22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22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10" y="21"/>
                    <a:pt x="11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1"/>
                    <a:pt x="25" y="22"/>
                  </a:cubicBezTo>
                  <a:cubicBezTo>
                    <a:pt x="25" y="24"/>
                    <a:pt x="24" y="25"/>
                    <a:pt x="22" y="25"/>
                  </a:cubicBezTo>
                  <a:close/>
                  <a:moveTo>
                    <a:pt x="42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1" y="15"/>
                    <a:pt x="10" y="14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5" y="11"/>
                    <a:pt x="45" y="13"/>
                  </a:cubicBezTo>
                  <a:cubicBezTo>
                    <a:pt x="45" y="14"/>
                    <a:pt x="43" y="15"/>
                    <a:pt x="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>
              <a:spLocks noEditPoints="1"/>
            </p:cNvSpPr>
            <p:nvPr/>
          </p:nvSpPr>
          <p:spPr bwMode="auto">
            <a:xfrm>
              <a:off x="8334375" y="4232275"/>
              <a:ext cx="466725" cy="377825"/>
            </a:xfrm>
            <a:custGeom>
              <a:avLst/>
              <a:gdLst>
                <a:gd name="T0" fmla="*/ 117 w 124"/>
                <a:gd name="T1" fmla="*/ 0 h 101"/>
                <a:gd name="T2" fmla="*/ 7 w 124"/>
                <a:gd name="T3" fmla="*/ 0 h 101"/>
                <a:gd name="T4" fmla="*/ 0 w 124"/>
                <a:gd name="T5" fmla="*/ 7 h 101"/>
                <a:gd name="T6" fmla="*/ 0 w 124"/>
                <a:gd name="T7" fmla="*/ 94 h 101"/>
                <a:gd name="T8" fmla="*/ 7 w 124"/>
                <a:gd name="T9" fmla="*/ 101 h 101"/>
                <a:gd name="T10" fmla="*/ 15 w 124"/>
                <a:gd name="T11" fmla="*/ 101 h 101"/>
                <a:gd name="T12" fmla="*/ 15 w 124"/>
                <a:gd name="T13" fmla="*/ 93 h 101"/>
                <a:gd name="T14" fmla="*/ 7 w 124"/>
                <a:gd name="T15" fmla="*/ 93 h 101"/>
                <a:gd name="T16" fmla="*/ 7 w 124"/>
                <a:gd name="T17" fmla="*/ 15 h 101"/>
                <a:gd name="T18" fmla="*/ 116 w 124"/>
                <a:gd name="T19" fmla="*/ 15 h 101"/>
                <a:gd name="T20" fmla="*/ 116 w 124"/>
                <a:gd name="T21" fmla="*/ 93 h 101"/>
                <a:gd name="T22" fmla="*/ 108 w 124"/>
                <a:gd name="T23" fmla="*/ 93 h 101"/>
                <a:gd name="T24" fmla="*/ 108 w 124"/>
                <a:gd name="T25" fmla="*/ 101 h 101"/>
                <a:gd name="T26" fmla="*/ 117 w 124"/>
                <a:gd name="T27" fmla="*/ 101 h 101"/>
                <a:gd name="T28" fmla="*/ 124 w 124"/>
                <a:gd name="T29" fmla="*/ 94 h 101"/>
                <a:gd name="T30" fmla="*/ 124 w 124"/>
                <a:gd name="T31" fmla="*/ 7 h 101"/>
                <a:gd name="T32" fmla="*/ 117 w 124"/>
                <a:gd name="T33" fmla="*/ 0 h 101"/>
                <a:gd name="T34" fmla="*/ 14 w 124"/>
                <a:gd name="T35" fmla="*/ 11 h 101"/>
                <a:gd name="T36" fmla="*/ 7 w 124"/>
                <a:gd name="T37" fmla="*/ 11 h 101"/>
                <a:gd name="T38" fmla="*/ 7 w 124"/>
                <a:gd name="T39" fmla="*/ 5 h 101"/>
                <a:gd name="T40" fmla="*/ 14 w 124"/>
                <a:gd name="T41" fmla="*/ 5 h 101"/>
                <a:gd name="T42" fmla="*/ 14 w 124"/>
                <a:gd name="T43" fmla="*/ 11 h 101"/>
                <a:gd name="T44" fmla="*/ 116 w 124"/>
                <a:gd name="T45" fmla="*/ 11 h 101"/>
                <a:gd name="T46" fmla="*/ 85 w 124"/>
                <a:gd name="T47" fmla="*/ 11 h 101"/>
                <a:gd name="T48" fmla="*/ 85 w 124"/>
                <a:gd name="T49" fmla="*/ 5 h 101"/>
                <a:gd name="T50" fmla="*/ 116 w 124"/>
                <a:gd name="T51" fmla="*/ 5 h 101"/>
                <a:gd name="T52" fmla="*/ 116 w 124"/>
                <a:gd name="T53" fmla="*/ 1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1">
                  <a:moveTo>
                    <a:pt x="11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8"/>
                    <a:pt x="3" y="101"/>
                    <a:pt x="7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21" y="101"/>
                    <a:pt x="124" y="98"/>
                    <a:pt x="124" y="94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lose/>
                  <a:moveTo>
                    <a:pt x="14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11"/>
                  </a:lnTo>
                  <a:close/>
                  <a:moveTo>
                    <a:pt x="116" y="1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116" y="5"/>
                    <a:pt x="116" y="5"/>
                    <a:pt x="116" y="5"/>
                  </a:cubicBezTo>
                  <a:lnTo>
                    <a:pt x="1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8443913" y="4318000"/>
              <a:ext cx="82550" cy="146050"/>
            </a:xfrm>
            <a:custGeom>
              <a:avLst/>
              <a:gdLst>
                <a:gd name="T0" fmla="*/ 0 w 22"/>
                <a:gd name="T1" fmla="*/ 13 h 39"/>
                <a:gd name="T2" fmla="*/ 9 w 22"/>
                <a:gd name="T3" fmla="*/ 22 h 39"/>
                <a:gd name="T4" fmla="*/ 15 w 22"/>
                <a:gd name="T5" fmla="*/ 27 h 39"/>
                <a:gd name="T6" fmla="*/ 10 w 22"/>
                <a:gd name="T7" fmla="*/ 30 h 39"/>
                <a:gd name="T8" fmla="*/ 2 w 22"/>
                <a:gd name="T9" fmla="*/ 28 h 39"/>
                <a:gd name="T10" fmla="*/ 0 w 22"/>
                <a:gd name="T11" fmla="*/ 33 h 39"/>
                <a:gd name="T12" fmla="*/ 9 w 22"/>
                <a:gd name="T13" fmla="*/ 36 h 39"/>
                <a:gd name="T14" fmla="*/ 9 w 22"/>
                <a:gd name="T15" fmla="*/ 36 h 39"/>
                <a:gd name="T16" fmla="*/ 9 w 22"/>
                <a:gd name="T17" fmla="*/ 36 h 39"/>
                <a:gd name="T18" fmla="*/ 9 w 22"/>
                <a:gd name="T19" fmla="*/ 37 h 39"/>
                <a:gd name="T20" fmla="*/ 11 w 22"/>
                <a:gd name="T21" fmla="*/ 39 h 39"/>
                <a:gd name="T22" fmla="*/ 14 w 22"/>
                <a:gd name="T23" fmla="*/ 37 h 39"/>
                <a:gd name="T24" fmla="*/ 14 w 22"/>
                <a:gd name="T25" fmla="*/ 36 h 39"/>
                <a:gd name="T26" fmla="*/ 14 w 22"/>
                <a:gd name="T27" fmla="*/ 36 h 39"/>
                <a:gd name="T28" fmla="*/ 14 w 22"/>
                <a:gd name="T29" fmla="*/ 35 h 39"/>
                <a:gd name="T30" fmla="*/ 22 w 22"/>
                <a:gd name="T31" fmla="*/ 26 h 39"/>
                <a:gd name="T32" fmla="*/ 14 w 22"/>
                <a:gd name="T33" fmla="*/ 16 h 39"/>
                <a:gd name="T34" fmla="*/ 8 w 22"/>
                <a:gd name="T35" fmla="*/ 12 h 39"/>
                <a:gd name="T36" fmla="*/ 12 w 22"/>
                <a:gd name="T37" fmla="*/ 9 h 39"/>
                <a:gd name="T38" fmla="*/ 20 w 22"/>
                <a:gd name="T39" fmla="*/ 11 h 39"/>
                <a:gd name="T40" fmla="*/ 21 w 22"/>
                <a:gd name="T41" fmla="*/ 5 h 39"/>
                <a:gd name="T42" fmla="*/ 14 w 22"/>
                <a:gd name="T43" fmla="*/ 4 h 39"/>
                <a:gd name="T44" fmla="*/ 14 w 22"/>
                <a:gd name="T45" fmla="*/ 3 h 39"/>
                <a:gd name="T46" fmla="*/ 14 w 22"/>
                <a:gd name="T47" fmla="*/ 3 h 39"/>
                <a:gd name="T48" fmla="*/ 14 w 22"/>
                <a:gd name="T49" fmla="*/ 3 h 39"/>
                <a:gd name="T50" fmla="*/ 11 w 22"/>
                <a:gd name="T51" fmla="*/ 0 h 39"/>
                <a:gd name="T52" fmla="*/ 9 w 22"/>
                <a:gd name="T53" fmla="*/ 3 h 39"/>
                <a:gd name="T54" fmla="*/ 9 w 22"/>
                <a:gd name="T55" fmla="*/ 3 h 39"/>
                <a:gd name="T56" fmla="*/ 9 w 22"/>
                <a:gd name="T57" fmla="*/ 4 h 39"/>
                <a:gd name="T58" fmla="*/ 9 w 22"/>
                <a:gd name="T59" fmla="*/ 4 h 39"/>
                <a:gd name="T60" fmla="*/ 0 w 22"/>
                <a:gd name="T6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39">
                  <a:moveTo>
                    <a:pt x="0" y="13"/>
                  </a:moveTo>
                  <a:cubicBezTo>
                    <a:pt x="0" y="18"/>
                    <a:pt x="4" y="20"/>
                    <a:pt x="9" y="22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5" y="29"/>
                    <a:pt x="13" y="30"/>
                    <a:pt x="10" y="30"/>
                  </a:cubicBezTo>
                  <a:cubicBezTo>
                    <a:pt x="7" y="30"/>
                    <a:pt x="4" y="29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4"/>
                    <a:pt x="5" y="35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10" y="39"/>
                    <a:pt x="11" y="39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9" y="34"/>
                    <a:pt x="22" y="30"/>
                    <a:pt x="22" y="26"/>
                  </a:cubicBezTo>
                  <a:cubicBezTo>
                    <a:pt x="22" y="21"/>
                    <a:pt x="20" y="19"/>
                    <a:pt x="14" y="16"/>
                  </a:cubicBezTo>
                  <a:cubicBezTo>
                    <a:pt x="10" y="15"/>
                    <a:pt x="8" y="14"/>
                    <a:pt x="8" y="12"/>
                  </a:cubicBezTo>
                  <a:cubicBezTo>
                    <a:pt x="8" y="11"/>
                    <a:pt x="9" y="9"/>
                    <a:pt x="12" y="9"/>
                  </a:cubicBezTo>
                  <a:cubicBezTo>
                    <a:pt x="16" y="9"/>
                    <a:pt x="18" y="11"/>
                    <a:pt x="20" y="1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7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0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8575675" y="4321175"/>
              <a:ext cx="146050" cy="142875"/>
            </a:xfrm>
            <a:custGeom>
              <a:avLst/>
              <a:gdLst>
                <a:gd name="T0" fmla="*/ 33 w 39"/>
                <a:gd name="T1" fmla="*/ 7 h 38"/>
                <a:gd name="T2" fmla="*/ 3 w 39"/>
                <a:gd name="T3" fmla="*/ 0 h 38"/>
                <a:gd name="T4" fmla="*/ 0 w 39"/>
                <a:gd name="T5" fmla="*/ 2 h 38"/>
                <a:gd name="T6" fmla="*/ 7 w 39"/>
                <a:gd name="T7" fmla="*/ 33 h 38"/>
                <a:gd name="T8" fmla="*/ 11 w 39"/>
                <a:gd name="T9" fmla="*/ 34 h 38"/>
                <a:gd name="T10" fmla="*/ 17 w 39"/>
                <a:gd name="T11" fmla="*/ 28 h 38"/>
                <a:gd name="T12" fmla="*/ 28 w 39"/>
                <a:gd name="T13" fmla="*/ 38 h 38"/>
                <a:gd name="T14" fmla="*/ 39 w 39"/>
                <a:gd name="T15" fmla="*/ 28 h 38"/>
                <a:gd name="T16" fmla="*/ 28 w 39"/>
                <a:gd name="T17" fmla="*/ 17 h 38"/>
                <a:gd name="T18" fmla="*/ 34 w 39"/>
                <a:gd name="T19" fmla="*/ 11 h 38"/>
                <a:gd name="T20" fmla="*/ 33 w 39"/>
                <a:gd name="T21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33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9" y="36"/>
                    <a:pt x="11" y="3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9"/>
                    <a:pt x="35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Box 40"/>
          <p:cNvSpPr txBox="1"/>
          <p:nvPr/>
        </p:nvSpPr>
        <p:spPr>
          <a:xfrm>
            <a:off x="7488411" y="4106511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536420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8113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1" name="TextBox 76"/>
          <p:cNvSpPr txBox="1"/>
          <p:nvPr/>
        </p:nvSpPr>
        <p:spPr>
          <a:xfrm>
            <a:off x="9536420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68113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3" name="TextBox 76"/>
          <p:cNvSpPr txBox="1"/>
          <p:nvPr/>
        </p:nvSpPr>
        <p:spPr>
          <a:xfrm>
            <a:off x="1604995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36688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1604995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36688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1862</Words>
  <Application>Microsoft Office PowerPoint</Application>
  <PresentationFormat>宽屏</PresentationFormat>
  <Paragraphs>210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Kontrapunkt Bob Bold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58</cp:revision>
  <dcterms:created xsi:type="dcterms:W3CDTF">2017-01-13T03:37:00Z</dcterms:created>
  <dcterms:modified xsi:type="dcterms:W3CDTF">2022-05-28T12:43:22Z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