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61" r:id="rId2"/>
  </p:sldMasterIdLst>
  <p:notesMasterIdLst>
    <p:notesMasterId r:id="rId29"/>
  </p:notesMasterIdLst>
  <p:sldIdLst>
    <p:sldId id="304" r:id="rId3"/>
    <p:sldId id="297" r:id="rId4"/>
    <p:sldId id="282" r:id="rId5"/>
    <p:sldId id="272" r:id="rId6"/>
    <p:sldId id="279" r:id="rId7"/>
    <p:sldId id="274" r:id="rId8"/>
    <p:sldId id="287" r:id="rId9"/>
    <p:sldId id="281" r:id="rId10"/>
    <p:sldId id="300" r:id="rId11"/>
    <p:sldId id="275" r:id="rId12"/>
    <p:sldId id="290" r:id="rId13"/>
    <p:sldId id="284" r:id="rId14"/>
    <p:sldId id="278" r:id="rId15"/>
    <p:sldId id="298" r:id="rId16"/>
    <p:sldId id="301" r:id="rId17"/>
    <p:sldId id="266" r:id="rId18"/>
    <p:sldId id="270" r:id="rId19"/>
    <p:sldId id="280" r:id="rId20"/>
    <p:sldId id="299" r:id="rId21"/>
    <p:sldId id="302" r:id="rId22"/>
    <p:sldId id="273" r:id="rId23"/>
    <p:sldId id="277" r:id="rId24"/>
    <p:sldId id="285" r:id="rId25"/>
    <p:sldId id="276" r:id="rId26"/>
    <p:sldId id="303" r:id="rId27"/>
    <p:sldId id="305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C4CD"/>
    <a:srgbClr val="74C7CD"/>
    <a:srgbClr val="9AD6ED"/>
    <a:srgbClr val="45BBB6"/>
    <a:srgbClr val="E84E4E"/>
    <a:srgbClr val="FF9409"/>
    <a:srgbClr val="B3559C"/>
    <a:srgbClr val="261D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0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5929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4923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8046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5616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0295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2759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56747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44835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92938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67415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106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7087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16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7946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0550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5213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7909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14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3163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893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747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5460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5596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553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583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231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5225E274-49C6-4CCD-BF2E-E7F15C8CED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3801" y="323851"/>
            <a:ext cx="6658587" cy="176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637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124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655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1179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0358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980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555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2767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052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480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A3500C0-740A-4B13-BDF1-9080A025BC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3801" y="323851"/>
            <a:ext cx="6658587" cy="176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178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71836E6-681F-4078-9F2C-EAB45E9AF8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3801" y="323851"/>
            <a:ext cx="6658587" cy="176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375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236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634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119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0" y="3032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www.1ppt.com/ziti/</a:t>
            </a:r>
          </a:p>
          <a:p>
            <a:pPr defTabSz="914400"/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www.1ppt.com/xiazai/jihua/</a:t>
            </a:r>
          </a:p>
          <a:p>
            <a:pPr defTabSz="914400"/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www.1ppt.com/xiazai/jianli/  </a:t>
            </a:r>
          </a:p>
          <a:p>
            <a:pPr defTabSz="914400"/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9AD6ED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www.1ppt.com/xiazai/huibao/    </a:t>
            </a:r>
          </a:p>
          <a:p>
            <a:pPr defTabSz="914400"/>
            <a:r>
              <a:rPr lang="en-US" altLang="zh-CN" sz="100" dirty="0">
                <a:solidFill>
                  <a:srgbClr val="9AD6ED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67927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433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AD6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53A405E-818C-4065-8FA7-541C7B7E56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2003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056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emf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52.emf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8.png"/><Relationship Id="rId4" Type="http://schemas.openxmlformats.org/officeDocument/2006/relationships/image" Target="../media/image2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emf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F79171E-F9EC-430B-8266-59244DDCC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829" y="464261"/>
            <a:ext cx="7315200" cy="539548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5F3A632-EAAE-435F-B060-CEF19BAF79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016252"/>
            <a:ext cx="12192000" cy="34798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9502201-D05A-4517-8A35-13D7D3B366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654553"/>
            <a:ext cx="12192000" cy="220345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9BD2C98F-0346-4F28-85C8-48608214167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499" y="2781808"/>
            <a:ext cx="3943348" cy="3943348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736200AF-6B30-4591-8EE3-F55C59043C95}"/>
              </a:ext>
            </a:extLst>
          </p:cNvPr>
          <p:cNvSpPr txBox="1"/>
          <p:nvPr/>
        </p:nvSpPr>
        <p:spPr>
          <a:xfrm>
            <a:off x="2844969" y="2330450"/>
            <a:ext cx="5262979" cy="1107996"/>
          </a:xfrm>
          <a:prstGeom prst="rect">
            <a:avLst/>
          </a:prstGeom>
          <a:noFill/>
        </p:spPr>
        <p:txBody>
          <a:bodyPr wrap="none" rtlCol="0">
            <a:prstTxWarp prst="textWave2">
              <a:avLst>
                <a:gd name="adj1" fmla="val 12500"/>
                <a:gd name="adj2" fmla="val 552"/>
              </a:avLst>
            </a:prstTxWarp>
            <a:spAutoFit/>
          </a:bodyPr>
          <a:lstStyle/>
          <a:p>
            <a:pPr algn="ctr"/>
            <a:r>
              <a:rPr lang="zh-CN" altLang="en-US" sz="66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E84E4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可爱</a:t>
            </a:r>
            <a:r>
              <a:rPr lang="zh-CN" altLang="en-US" sz="66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卡通</a:t>
            </a:r>
            <a:r>
              <a:rPr lang="zh-CN" altLang="en-US" sz="66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261D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模</a:t>
            </a:r>
            <a:r>
              <a:rPr lang="zh-CN" altLang="en-US" sz="6600" b="1" dirty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261D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板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B6AAA7AA-E5AE-4F8A-BB6E-2F19B6CBAC7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26" y="224398"/>
            <a:ext cx="1972428" cy="2541954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4C62A2A6-8164-42DD-912C-5A4BF1EABD39}"/>
              </a:ext>
            </a:extLst>
          </p:cNvPr>
          <p:cNvSpPr txBox="1"/>
          <p:nvPr/>
        </p:nvSpPr>
        <p:spPr>
          <a:xfrm rot="21358139">
            <a:off x="2768207" y="1675230"/>
            <a:ext cx="5444607" cy="5835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CARTOON GENERAL PURPOSE</a:t>
            </a:r>
          </a:p>
        </p:txBody>
      </p:sp>
    </p:spTree>
    <p:extLst>
      <p:ext uri="{BB962C8B-B14F-4D97-AF65-F5344CB8AC3E}">
        <p14:creationId xmlns:p14="http://schemas.microsoft.com/office/powerpoint/2010/main" val="322237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BCDF1DDD-5813-48E2-939B-60599BE2E1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283" y="1801813"/>
            <a:ext cx="4023919" cy="39751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CB3157B-D03A-457E-954E-2226BF2C39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1161" y="1801813"/>
            <a:ext cx="4023919" cy="39751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78EEFD73-BDB4-458B-8C94-0F8D70AE0E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3350779"/>
            <a:ext cx="2133603" cy="295794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179250B1-2676-43D4-B2D1-E1BEBE1204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AA4BB3D8-2E39-403D-8EB0-09CA331401F1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7EAE14C1-3596-4E40-B6C6-6EE7588DCD0A}"/>
              </a:ext>
            </a:extLst>
          </p:cNvPr>
          <p:cNvGrpSpPr/>
          <p:nvPr/>
        </p:nvGrpSpPr>
        <p:grpSpPr>
          <a:xfrm>
            <a:off x="7552253" y="3177402"/>
            <a:ext cx="2711032" cy="1223925"/>
            <a:chOff x="8282381" y="2192795"/>
            <a:chExt cx="2711032" cy="1223925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DA56DB44-A2D7-4BA9-8002-8264DB18B69F}"/>
                </a:ext>
              </a:extLst>
            </p:cNvPr>
            <p:cNvSpPr/>
            <p:nvPr/>
          </p:nvSpPr>
          <p:spPr>
            <a:xfrm>
              <a:off x="8386922" y="2192795"/>
              <a:ext cx="2501951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08462032-EE17-4D8A-8F2F-E75ABCE117FF}"/>
                </a:ext>
              </a:extLst>
            </p:cNvPr>
            <p:cNvSpPr txBox="1"/>
            <p:nvPr/>
          </p:nvSpPr>
          <p:spPr>
            <a:xfrm>
              <a:off x="8282381" y="2622656"/>
              <a:ext cx="271103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07E80D95-042A-49F5-93DB-D7FDCF697C9F}"/>
              </a:ext>
            </a:extLst>
          </p:cNvPr>
          <p:cNvGrpSpPr/>
          <p:nvPr/>
        </p:nvGrpSpPr>
        <p:grpSpPr>
          <a:xfrm>
            <a:off x="1522024" y="3177402"/>
            <a:ext cx="2711032" cy="1223925"/>
            <a:chOff x="8282381" y="2192795"/>
            <a:chExt cx="2711032" cy="1223925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E74D6991-EAA9-44AD-9D64-8686CF79ADD2}"/>
                </a:ext>
              </a:extLst>
            </p:cNvPr>
            <p:cNvSpPr/>
            <p:nvPr/>
          </p:nvSpPr>
          <p:spPr>
            <a:xfrm>
              <a:off x="8386922" y="2192795"/>
              <a:ext cx="2501951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151487B6-5871-4591-A707-62C41028E5AA}"/>
                </a:ext>
              </a:extLst>
            </p:cNvPr>
            <p:cNvSpPr txBox="1"/>
            <p:nvPr/>
          </p:nvSpPr>
          <p:spPr>
            <a:xfrm>
              <a:off x="8282381" y="2622656"/>
              <a:ext cx="271103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753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2787938-0623-4284-A162-E3AAC863EB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11BCE204-B453-4AD5-B867-2104F8AA965E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B0CC571D-2A85-44DF-9A26-3F9DA1E155D2}"/>
              </a:ext>
            </a:extLst>
          </p:cNvPr>
          <p:cNvSpPr/>
          <p:nvPr/>
        </p:nvSpPr>
        <p:spPr>
          <a:xfrm>
            <a:off x="1302818" y="4759232"/>
            <a:ext cx="2501951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标题文字添加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C7DB4AC6-4BEF-4F5D-81F0-874743D84D7E}"/>
              </a:ext>
            </a:extLst>
          </p:cNvPr>
          <p:cNvGrpSpPr/>
          <p:nvPr/>
        </p:nvGrpSpPr>
        <p:grpSpPr>
          <a:xfrm>
            <a:off x="1095113" y="1698490"/>
            <a:ext cx="2917355" cy="2957264"/>
            <a:chOff x="1095114" y="1698490"/>
            <a:chExt cx="2917354" cy="2957264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63F3C48F-A9B7-4297-8DD2-B344906D04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5114" y="1698490"/>
              <a:ext cx="2917354" cy="2957264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C42C07B8-4239-4F37-B60A-6C82BCA12CEF}"/>
                </a:ext>
              </a:extLst>
            </p:cNvPr>
            <p:cNvSpPr txBox="1"/>
            <p:nvPr/>
          </p:nvSpPr>
          <p:spPr>
            <a:xfrm>
              <a:off x="1836856" y="2610989"/>
              <a:ext cx="1615224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731AD705-CF1E-46A0-AFE6-779E52C5C09D}"/>
              </a:ext>
            </a:extLst>
          </p:cNvPr>
          <p:cNvSpPr/>
          <p:nvPr/>
        </p:nvSpPr>
        <p:spPr>
          <a:xfrm>
            <a:off x="4845027" y="5619781"/>
            <a:ext cx="2501951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E020E854-A779-46A6-9659-EFF6B0292D4E}"/>
              </a:ext>
            </a:extLst>
          </p:cNvPr>
          <p:cNvSpPr/>
          <p:nvPr/>
        </p:nvSpPr>
        <p:spPr>
          <a:xfrm>
            <a:off x="8594938" y="5054642"/>
            <a:ext cx="2501951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标题文字添加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023F0821-2D0B-4AF1-AC8A-F107D85FEA3B}"/>
              </a:ext>
            </a:extLst>
          </p:cNvPr>
          <p:cNvGrpSpPr/>
          <p:nvPr/>
        </p:nvGrpSpPr>
        <p:grpSpPr>
          <a:xfrm>
            <a:off x="4640733" y="2559039"/>
            <a:ext cx="2917355" cy="2957264"/>
            <a:chOff x="4640734" y="2559039"/>
            <a:chExt cx="2917354" cy="2957264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0444CC4B-213A-4DEA-BC4F-0B6F222317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0734" y="2559039"/>
              <a:ext cx="2917354" cy="2957264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0B6BB533-0C0C-4B22-B7F5-07AF52DD41B6}"/>
                </a:ext>
              </a:extLst>
            </p:cNvPr>
            <p:cNvSpPr txBox="1"/>
            <p:nvPr/>
          </p:nvSpPr>
          <p:spPr>
            <a:xfrm>
              <a:off x="5382476" y="3471538"/>
              <a:ext cx="1615224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E192A903-5C28-4347-9D34-7ED4BE97657B}"/>
              </a:ext>
            </a:extLst>
          </p:cNvPr>
          <p:cNvGrpSpPr/>
          <p:nvPr/>
        </p:nvGrpSpPr>
        <p:grpSpPr>
          <a:xfrm>
            <a:off x="8387233" y="1993900"/>
            <a:ext cx="2917355" cy="2957264"/>
            <a:chOff x="8387234" y="1993900"/>
            <a:chExt cx="2917354" cy="2957264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E0C2343A-86B0-4A06-A184-B7709A46A5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87234" y="1993900"/>
              <a:ext cx="2917354" cy="2957264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E7E2DE76-4CE4-467C-9DCE-48E3FA4307A1}"/>
                </a:ext>
              </a:extLst>
            </p:cNvPr>
            <p:cNvSpPr txBox="1"/>
            <p:nvPr/>
          </p:nvSpPr>
          <p:spPr>
            <a:xfrm>
              <a:off x="9139898" y="2906399"/>
              <a:ext cx="1615224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0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1E2D44D-889E-4709-ADB5-9CC466B258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397" y="1585913"/>
            <a:ext cx="3032403" cy="44069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719CE3E-361C-48B7-8486-F4719F67C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2500" y="1585913"/>
            <a:ext cx="3032403" cy="44069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3097670-2504-4BC5-A806-A08F5E38C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1" y="1585913"/>
            <a:ext cx="3032403" cy="44069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F2379A8-6F55-461D-AC72-0619532159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E562A4A9-70F1-4EBD-B094-8C73E0D8F75D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B5645DE7-F6EA-4E04-B0E5-BDC71B093925}"/>
              </a:ext>
            </a:extLst>
          </p:cNvPr>
          <p:cNvGrpSpPr/>
          <p:nvPr/>
        </p:nvGrpSpPr>
        <p:grpSpPr>
          <a:xfrm>
            <a:off x="1601625" y="3380602"/>
            <a:ext cx="2501951" cy="1399357"/>
            <a:chOff x="8386922" y="2192795"/>
            <a:chExt cx="2501951" cy="1399357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0D57B190-D62D-47F9-90ED-2ED587260D06}"/>
                </a:ext>
              </a:extLst>
            </p:cNvPr>
            <p:cNvSpPr/>
            <p:nvPr/>
          </p:nvSpPr>
          <p:spPr>
            <a:xfrm>
              <a:off x="8386922" y="2192795"/>
              <a:ext cx="2501951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rgbClr val="E84E4E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2BF1306C-2D5F-4107-BE92-4AD0B4984AF6}"/>
                </a:ext>
              </a:extLst>
            </p:cNvPr>
            <p:cNvSpPr txBox="1"/>
            <p:nvPr/>
          </p:nvSpPr>
          <p:spPr>
            <a:xfrm>
              <a:off x="8528094" y="2622656"/>
              <a:ext cx="2219606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043DC299-E292-446A-B53C-32422C8F8C5C}"/>
              </a:ext>
            </a:extLst>
          </p:cNvPr>
          <p:cNvGrpSpPr/>
          <p:nvPr/>
        </p:nvGrpSpPr>
        <p:grpSpPr>
          <a:xfrm>
            <a:off x="4857726" y="3380602"/>
            <a:ext cx="2501951" cy="1399357"/>
            <a:chOff x="8386922" y="2192795"/>
            <a:chExt cx="2501951" cy="1399357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13C44596-DC62-4C62-BF3A-38CE249445B2}"/>
                </a:ext>
              </a:extLst>
            </p:cNvPr>
            <p:cNvSpPr/>
            <p:nvPr/>
          </p:nvSpPr>
          <p:spPr>
            <a:xfrm>
              <a:off x="8386922" y="2192795"/>
              <a:ext cx="2501951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rgbClr val="45BBB6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0B4142E3-97B8-4698-A9E6-13C2583BD832}"/>
                </a:ext>
              </a:extLst>
            </p:cNvPr>
            <p:cNvSpPr txBox="1"/>
            <p:nvPr/>
          </p:nvSpPr>
          <p:spPr>
            <a:xfrm>
              <a:off x="8528094" y="2622656"/>
              <a:ext cx="2219606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A9A3E863-0B29-48EC-BA01-D8590DA762B9}"/>
              </a:ext>
            </a:extLst>
          </p:cNvPr>
          <p:cNvGrpSpPr/>
          <p:nvPr/>
        </p:nvGrpSpPr>
        <p:grpSpPr>
          <a:xfrm>
            <a:off x="8113827" y="3380602"/>
            <a:ext cx="2501951" cy="1399357"/>
            <a:chOff x="8386922" y="2192795"/>
            <a:chExt cx="2501951" cy="1399357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C919AD93-BA94-42CE-BBBD-9C2B541524D2}"/>
                </a:ext>
              </a:extLst>
            </p:cNvPr>
            <p:cNvSpPr/>
            <p:nvPr/>
          </p:nvSpPr>
          <p:spPr>
            <a:xfrm>
              <a:off x="8386922" y="2192795"/>
              <a:ext cx="2501951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rgbClr val="FF9409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ABAE16E5-C11F-4A8A-B707-13CF60CDBAAA}"/>
                </a:ext>
              </a:extLst>
            </p:cNvPr>
            <p:cNvSpPr txBox="1"/>
            <p:nvPr/>
          </p:nvSpPr>
          <p:spPr>
            <a:xfrm>
              <a:off x="8528094" y="2622656"/>
              <a:ext cx="2219606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5130AF7A-B373-4E72-BEF2-77C301D16DED}"/>
              </a:ext>
            </a:extLst>
          </p:cNvPr>
          <p:cNvSpPr txBox="1"/>
          <p:nvPr/>
        </p:nvSpPr>
        <p:spPr>
          <a:xfrm>
            <a:off x="2542648" y="2660352"/>
            <a:ext cx="1025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BD81CA4F-B49C-4779-95ED-73EA29BBBDE5}"/>
              </a:ext>
            </a:extLst>
          </p:cNvPr>
          <p:cNvSpPr txBox="1"/>
          <p:nvPr/>
        </p:nvSpPr>
        <p:spPr>
          <a:xfrm>
            <a:off x="5833060" y="2660352"/>
            <a:ext cx="1025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65F4920D-F190-49AF-B094-48A4A28AC76F}"/>
              </a:ext>
            </a:extLst>
          </p:cNvPr>
          <p:cNvSpPr txBox="1"/>
          <p:nvPr/>
        </p:nvSpPr>
        <p:spPr>
          <a:xfrm>
            <a:off x="9003772" y="2660352"/>
            <a:ext cx="1025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34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04EBAAE-22A5-41DB-82A3-9236A93C48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8791" y="1403350"/>
            <a:ext cx="7476620" cy="44069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419B667-B76B-4732-B58D-E6B0A801B6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8189" y="2743575"/>
            <a:ext cx="2028419" cy="356515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4C48D38-7E69-4D6B-A3A6-37443EE16A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EF5DD52-0F1F-4675-9DEC-A6AEBA2BCBAE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340999B3-82F9-4E92-B9A8-4A6D25F32EDC}"/>
              </a:ext>
            </a:extLst>
          </p:cNvPr>
          <p:cNvGrpSpPr/>
          <p:nvPr/>
        </p:nvGrpSpPr>
        <p:grpSpPr>
          <a:xfrm>
            <a:off x="5685353" y="2817041"/>
            <a:ext cx="2711032" cy="1223925"/>
            <a:chOff x="8282381" y="2192795"/>
            <a:chExt cx="2711032" cy="1223925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90E82B61-21C7-4EA3-81D8-E6E38BD9B5DF}"/>
                </a:ext>
              </a:extLst>
            </p:cNvPr>
            <p:cNvSpPr/>
            <p:nvPr/>
          </p:nvSpPr>
          <p:spPr>
            <a:xfrm>
              <a:off x="8386922" y="2192795"/>
              <a:ext cx="2501951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AC370E8A-A9A8-4A3D-B51B-F5A3E7531575}"/>
                </a:ext>
              </a:extLst>
            </p:cNvPr>
            <p:cNvSpPr txBox="1"/>
            <p:nvPr/>
          </p:nvSpPr>
          <p:spPr>
            <a:xfrm>
              <a:off x="8282381" y="2622656"/>
              <a:ext cx="271103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096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6F894518-5E59-40B5-AECE-86F6DEF9EB6E}"/>
              </a:ext>
            </a:extLst>
          </p:cNvPr>
          <p:cNvGrpSpPr/>
          <p:nvPr/>
        </p:nvGrpSpPr>
        <p:grpSpPr>
          <a:xfrm>
            <a:off x="1080036" y="1711892"/>
            <a:ext cx="3046928" cy="3009962"/>
            <a:chOff x="4572536" y="1749992"/>
            <a:chExt cx="3046928" cy="3009962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28917952-49B7-4701-94E3-2A75A72B65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536" y="1749992"/>
              <a:ext cx="3046928" cy="3009962"/>
            </a:xfrm>
            <a:prstGeom prst="rect">
              <a:avLst/>
            </a:prstGeom>
          </p:spPr>
        </p:pic>
        <p:sp>
          <p:nvSpPr>
            <p:cNvPr id="5" name="任意多边形: 形状 4">
              <a:extLst>
                <a:ext uri="{FF2B5EF4-FFF2-40B4-BE49-F238E27FC236}">
                  <a16:creationId xmlns="" xmlns:a16="http://schemas.microsoft.com/office/drawing/2014/main" id="{6BF4B746-FAF7-4739-AFAE-7637BB542586}"/>
                </a:ext>
              </a:extLst>
            </p:cNvPr>
            <p:cNvSpPr/>
            <p:nvPr/>
          </p:nvSpPr>
          <p:spPr>
            <a:xfrm>
              <a:off x="4767234" y="1973115"/>
              <a:ext cx="2560420" cy="2581254"/>
            </a:xfrm>
            <a:custGeom>
              <a:avLst/>
              <a:gdLst>
                <a:gd name="connsiteX0" fmla="*/ 442941 w 2560420"/>
                <a:gd name="connsiteY0" fmla="*/ 717698 h 2581254"/>
                <a:gd name="connsiteX1" fmla="*/ 495329 w 2560420"/>
                <a:gd name="connsiteY1" fmla="*/ 355748 h 2581254"/>
                <a:gd name="connsiteX2" fmla="*/ 690591 w 2560420"/>
                <a:gd name="connsiteY2" fmla="*/ 117623 h 2581254"/>
                <a:gd name="connsiteX3" fmla="*/ 952529 w 2560420"/>
                <a:gd name="connsiteY3" fmla="*/ 17610 h 2581254"/>
                <a:gd name="connsiteX4" fmla="*/ 1214466 w 2560420"/>
                <a:gd name="connsiteY4" fmla="*/ 8085 h 2581254"/>
                <a:gd name="connsiteX5" fmla="*/ 1457354 w 2560420"/>
                <a:gd name="connsiteY5" fmla="*/ 103335 h 2581254"/>
                <a:gd name="connsiteX6" fmla="*/ 1585941 w 2560420"/>
                <a:gd name="connsiteY6" fmla="*/ 284310 h 2581254"/>
                <a:gd name="connsiteX7" fmla="*/ 1619279 w 2560420"/>
                <a:gd name="connsiteY7" fmla="*/ 398610 h 2581254"/>
                <a:gd name="connsiteX8" fmla="*/ 1676429 w 2560420"/>
                <a:gd name="connsiteY8" fmla="*/ 346223 h 2581254"/>
                <a:gd name="connsiteX9" fmla="*/ 1890741 w 2560420"/>
                <a:gd name="connsiteY9" fmla="*/ 303360 h 2581254"/>
                <a:gd name="connsiteX10" fmla="*/ 2109816 w 2560420"/>
                <a:gd name="connsiteY10" fmla="*/ 303360 h 2581254"/>
                <a:gd name="connsiteX11" fmla="*/ 2305079 w 2560420"/>
                <a:gd name="connsiteY11" fmla="*/ 398610 h 2581254"/>
                <a:gd name="connsiteX12" fmla="*/ 2519391 w 2560420"/>
                <a:gd name="connsiteY12" fmla="*/ 689123 h 2581254"/>
                <a:gd name="connsiteX13" fmla="*/ 2452716 w 2560420"/>
                <a:gd name="connsiteY13" fmla="*/ 1065360 h 2581254"/>
                <a:gd name="connsiteX14" fmla="*/ 2319366 w 2560420"/>
                <a:gd name="connsiteY14" fmla="*/ 1279673 h 2581254"/>
                <a:gd name="connsiteX15" fmla="*/ 2362229 w 2560420"/>
                <a:gd name="connsiteY15" fmla="*/ 1303485 h 2581254"/>
                <a:gd name="connsiteX16" fmla="*/ 2486054 w 2560420"/>
                <a:gd name="connsiteY16" fmla="*/ 1413023 h 2581254"/>
                <a:gd name="connsiteX17" fmla="*/ 2557491 w 2560420"/>
                <a:gd name="connsiteY17" fmla="*/ 1694010 h 2581254"/>
                <a:gd name="connsiteX18" fmla="*/ 2519391 w 2560420"/>
                <a:gd name="connsiteY18" fmla="*/ 2022623 h 2581254"/>
                <a:gd name="connsiteX19" fmla="*/ 2281266 w 2560420"/>
                <a:gd name="connsiteY19" fmla="*/ 2265510 h 2581254"/>
                <a:gd name="connsiteX20" fmla="*/ 1981229 w 2560420"/>
                <a:gd name="connsiteY20" fmla="*/ 2365523 h 2581254"/>
                <a:gd name="connsiteX21" fmla="*/ 1724054 w 2560420"/>
                <a:gd name="connsiteY21" fmla="*/ 2341710 h 2581254"/>
                <a:gd name="connsiteX22" fmla="*/ 1638329 w 2560420"/>
                <a:gd name="connsiteY22" fmla="*/ 2289323 h 2581254"/>
                <a:gd name="connsiteX23" fmla="*/ 1581179 w 2560420"/>
                <a:gd name="connsiteY23" fmla="*/ 2370285 h 2581254"/>
                <a:gd name="connsiteX24" fmla="*/ 1357341 w 2560420"/>
                <a:gd name="connsiteY24" fmla="*/ 2546498 h 2581254"/>
                <a:gd name="connsiteX25" fmla="*/ 1062066 w 2560420"/>
                <a:gd name="connsiteY25" fmla="*/ 2579835 h 2581254"/>
                <a:gd name="connsiteX26" fmla="*/ 814416 w 2560420"/>
                <a:gd name="connsiteY26" fmla="*/ 2522685 h 2581254"/>
                <a:gd name="connsiteX27" fmla="*/ 647729 w 2560420"/>
                <a:gd name="connsiteY27" fmla="*/ 2370285 h 2581254"/>
                <a:gd name="connsiteX28" fmla="*/ 557241 w 2560420"/>
                <a:gd name="connsiteY28" fmla="*/ 2184548 h 2581254"/>
                <a:gd name="connsiteX29" fmla="*/ 533429 w 2560420"/>
                <a:gd name="connsiteY29" fmla="*/ 2013098 h 2581254"/>
                <a:gd name="connsiteX30" fmla="*/ 552479 w 2560420"/>
                <a:gd name="connsiteY30" fmla="*/ 1889273 h 2581254"/>
                <a:gd name="connsiteX31" fmla="*/ 409604 w 2560420"/>
                <a:gd name="connsiteY31" fmla="*/ 1889273 h 2581254"/>
                <a:gd name="connsiteX32" fmla="*/ 166716 w 2560420"/>
                <a:gd name="connsiteY32" fmla="*/ 1760685 h 2581254"/>
                <a:gd name="connsiteX33" fmla="*/ 47654 w 2560420"/>
                <a:gd name="connsiteY33" fmla="*/ 1603523 h 2581254"/>
                <a:gd name="connsiteX34" fmla="*/ 29 w 2560420"/>
                <a:gd name="connsiteY34" fmla="*/ 1317773 h 2581254"/>
                <a:gd name="connsiteX35" fmla="*/ 42891 w 2560420"/>
                <a:gd name="connsiteY35" fmla="*/ 1074885 h 2581254"/>
                <a:gd name="connsiteX36" fmla="*/ 171479 w 2560420"/>
                <a:gd name="connsiteY36" fmla="*/ 927248 h 2581254"/>
                <a:gd name="connsiteX37" fmla="*/ 328641 w 2560420"/>
                <a:gd name="connsiteY37" fmla="*/ 808185 h 2581254"/>
                <a:gd name="connsiteX38" fmla="*/ 395316 w 2560420"/>
                <a:gd name="connsiteY38" fmla="*/ 774848 h 2581254"/>
                <a:gd name="connsiteX39" fmla="*/ 442941 w 2560420"/>
                <a:gd name="connsiteY39" fmla="*/ 717698 h 2581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560420" h="2581254">
                  <a:moveTo>
                    <a:pt x="442941" y="717698"/>
                  </a:moveTo>
                  <a:cubicBezTo>
                    <a:pt x="459610" y="647848"/>
                    <a:pt x="454054" y="455760"/>
                    <a:pt x="495329" y="355748"/>
                  </a:cubicBezTo>
                  <a:cubicBezTo>
                    <a:pt x="536604" y="255735"/>
                    <a:pt x="614391" y="173979"/>
                    <a:pt x="690591" y="117623"/>
                  </a:cubicBezTo>
                  <a:cubicBezTo>
                    <a:pt x="766791" y="61267"/>
                    <a:pt x="865216" y="35866"/>
                    <a:pt x="952529" y="17610"/>
                  </a:cubicBezTo>
                  <a:cubicBezTo>
                    <a:pt x="1039842" y="-646"/>
                    <a:pt x="1130329" y="-6202"/>
                    <a:pt x="1214466" y="8085"/>
                  </a:cubicBezTo>
                  <a:cubicBezTo>
                    <a:pt x="1298603" y="22372"/>
                    <a:pt x="1395442" y="57298"/>
                    <a:pt x="1457354" y="103335"/>
                  </a:cubicBezTo>
                  <a:cubicBezTo>
                    <a:pt x="1519266" y="149372"/>
                    <a:pt x="1558954" y="235098"/>
                    <a:pt x="1585941" y="284310"/>
                  </a:cubicBezTo>
                  <a:cubicBezTo>
                    <a:pt x="1612928" y="333522"/>
                    <a:pt x="1604198" y="388291"/>
                    <a:pt x="1619279" y="398610"/>
                  </a:cubicBezTo>
                  <a:cubicBezTo>
                    <a:pt x="1634360" y="408929"/>
                    <a:pt x="1631185" y="362098"/>
                    <a:pt x="1676429" y="346223"/>
                  </a:cubicBezTo>
                  <a:cubicBezTo>
                    <a:pt x="1721673" y="330348"/>
                    <a:pt x="1818510" y="310504"/>
                    <a:pt x="1890741" y="303360"/>
                  </a:cubicBezTo>
                  <a:cubicBezTo>
                    <a:pt x="1962972" y="296216"/>
                    <a:pt x="2040760" y="287485"/>
                    <a:pt x="2109816" y="303360"/>
                  </a:cubicBezTo>
                  <a:cubicBezTo>
                    <a:pt x="2178872" y="319235"/>
                    <a:pt x="2236817" y="334316"/>
                    <a:pt x="2305079" y="398610"/>
                  </a:cubicBezTo>
                  <a:cubicBezTo>
                    <a:pt x="2373342" y="462904"/>
                    <a:pt x="2494785" y="577998"/>
                    <a:pt x="2519391" y="689123"/>
                  </a:cubicBezTo>
                  <a:cubicBezTo>
                    <a:pt x="2543997" y="800248"/>
                    <a:pt x="2486053" y="966935"/>
                    <a:pt x="2452716" y="1065360"/>
                  </a:cubicBezTo>
                  <a:cubicBezTo>
                    <a:pt x="2419379" y="1163785"/>
                    <a:pt x="2334447" y="1239985"/>
                    <a:pt x="2319366" y="1279673"/>
                  </a:cubicBezTo>
                  <a:cubicBezTo>
                    <a:pt x="2304285" y="1319361"/>
                    <a:pt x="2334448" y="1281260"/>
                    <a:pt x="2362229" y="1303485"/>
                  </a:cubicBezTo>
                  <a:cubicBezTo>
                    <a:pt x="2390010" y="1325710"/>
                    <a:pt x="2453510" y="1347936"/>
                    <a:pt x="2486054" y="1413023"/>
                  </a:cubicBezTo>
                  <a:cubicBezTo>
                    <a:pt x="2518598" y="1478110"/>
                    <a:pt x="2551935" y="1592410"/>
                    <a:pt x="2557491" y="1694010"/>
                  </a:cubicBezTo>
                  <a:cubicBezTo>
                    <a:pt x="2563047" y="1795610"/>
                    <a:pt x="2565429" y="1927373"/>
                    <a:pt x="2519391" y="2022623"/>
                  </a:cubicBezTo>
                  <a:cubicBezTo>
                    <a:pt x="2473354" y="2117873"/>
                    <a:pt x="2370960" y="2208360"/>
                    <a:pt x="2281266" y="2265510"/>
                  </a:cubicBezTo>
                  <a:cubicBezTo>
                    <a:pt x="2191572" y="2322660"/>
                    <a:pt x="2074098" y="2352823"/>
                    <a:pt x="1981229" y="2365523"/>
                  </a:cubicBezTo>
                  <a:cubicBezTo>
                    <a:pt x="1888360" y="2378223"/>
                    <a:pt x="1781204" y="2354410"/>
                    <a:pt x="1724054" y="2341710"/>
                  </a:cubicBezTo>
                  <a:cubicBezTo>
                    <a:pt x="1666904" y="2329010"/>
                    <a:pt x="1662141" y="2284561"/>
                    <a:pt x="1638329" y="2289323"/>
                  </a:cubicBezTo>
                  <a:cubicBezTo>
                    <a:pt x="1614517" y="2294085"/>
                    <a:pt x="1628010" y="2327422"/>
                    <a:pt x="1581179" y="2370285"/>
                  </a:cubicBezTo>
                  <a:cubicBezTo>
                    <a:pt x="1534348" y="2413148"/>
                    <a:pt x="1443860" y="2511573"/>
                    <a:pt x="1357341" y="2546498"/>
                  </a:cubicBezTo>
                  <a:cubicBezTo>
                    <a:pt x="1270822" y="2581423"/>
                    <a:pt x="1152553" y="2583804"/>
                    <a:pt x="1062066" y="2579835"/>
                  </a:cubicBezTo>
                  <a:cubicBezTo>
                    <a:pt x="971579" y="2575866"/>
                    <a:pt x="883472" y="2557610"/>
                    <a:pt x="814416" y="2522685"/>
                  </a:cubicBezTo>
                  <a:cubicBezTo>
                    <a:pt x="745360" y="2487760"/>
                    <a:pt x="690591" y="2426641"/>
                    <a:pt x="647729" y="2370285"/>
                  </a:cubicBezTo>
                  <a:cubicBezTo>
                    <a:pt x="604867" y="2313929"/>
                    <a:pt x="576291" y="2244079"/>
                    <a:pt x="557241" y="2184548"/>
                  </a:cubicBezTo>
                  <a:cubicBezTo>
                    <a:pt x="538191" y="2125017"/>
                    <a:pt x="534223" y="2062310"/>
                    <a:pt x="533429" y="2013098"/>
                  </a:cubicBezTo>
                  <a:cubicBezTo>
                    <a:pt x="532635" y="1963886"/>
                    <a:pt x="573116" y="1909910"/>
                    <a:pt x="552479" y="1889273"/>
                  </a:cubicBezTo>
                  <a:cubicBezTo>
                    <a:pt x="531842" y="1868636"/>
                    <a:pt x="473898" y="1910704"/>
                    <a:pt x="409604" y="1889273"/>
                  </a:cubicBezTo>
                  <a:cubicBezTo>
                    <a:pt x="345310" y="1867842"/>
                    <a:pt x="227041" y="1808310"/>
                    <a:pt x="166716" y="1760685"/>
                  </a:cubicBezTo>
                  <a:cubicBezTo>
                    <a:pt x="106391" y="1713060"/>
                    <a:pt x="75435" y="1677342"/>
                    <a:pt x="47654" y="1603523"/>
                  </a:cubicBezTo>
                  <a:cubicBezTo>
                    <a:pt x="19873" y="1529704"/>
                    <a:pt x="823" y="1405879"/>
                    <a:pt x="29" y="1317773"/>
                  </a:cubicBezTo>
                  <a:cubicBezTo>
                    <a:pt x="-765" y="1229667"/>
                    <a:pt x="14316" y="1139972"/>
                    <a:pt x="42891" y="1074885"/>
                  </a:cubicBezTo>
                  <a:cubicBezTo>
                    <a:pt x="71466" y="1009798"/>
                    <a:pt x="123854" y="971698"/>
                    <a:pt x="171479" y="927248"/>
                  </a:cubicBezTo>
                  <a:cubicBezTo>
                    <a:pt x="219104" y="882798"/>
                    <a:pt x="291335" y="833585"/>
                    <a:pt x="328641" y="808185"/>
                  </a:cubicBezTo>
                  <a:cubicBezTo>
                    <a:pt x="365947" y="782785"/>
                    <a:pt x="377060" y="787548"/>
                    <a:pt x="395316" y="774848"/>
                  </a:cubicBezTo>
                  <a:cubicBezTo>
                    <a:pt x="413572" y="762148"/>
                    <a:pt x="426272" y="787548"/>
                    <a:pt x="442941" y="717698"/>
                  </a:cubicBez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2A998F1-FF9C-4D94-8503-9D186B26F80C}"/>
              </a:ext>
            </a:extLst>
          </p:cNvPr>
          <p:cNvGrpSpPr/>
          <p:nvPr/>
        </p:nvGrpSpPr>
        <p:grpSpPr>
          <a:xfrm>
            <a:off x="4572537" y="1711892"/>
            <a:ext cx="3046928" cy="3009962"/>
            <a:chOff x="4572536" y="1749992"/>
            <a:chExt cx="3046928" cy="3009962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5BE463BB-4E1E-4C27-9F36-16A20F115B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536" y="1749992"/>
              <a:ext cx="3046928" cy="3009962"/>
            </a:xfrm>
            <a:prstGeom prst="rect">
              <a:avLst/>
            </a:prstGeom>
          </p:spPr>
        </p:pic>
        <p:sp>
          <p:nvSpPr>
            <p:cNvPr id="9" name="任意多边形: 形状 8">
              <a:extLst>
                <a:ext uri="{FF2B5EF4-FFF2-40B4-BE49-F238E27FC236}">
                  <a16:creationId xmlns="" xmlns:a16="http://schemas.microsoft.com/office/drawing/2014/main" id="{820A3A37-009E-44F5-AC3A-8637D5F52BE4}"/>
                </a:ext>
              </a:extLst>
            </p:cNvPr>
            <p:cNvSpPr/>
            <p:nvPr/>
          </p:nvSpPr>
          <p:spPr>
            <a:xfrm>
              <a:off x="4767234" y="1973115"/>
              <a:ext cx="2560420" cy="2581254"/>
            </a:xfrm>
            <a:custGeom>
              <a:avLst/>
              <a:gdLst>
                <a:gd name="connsiteX0" fmla="*/ 442941 w 2560420"/>
                <a:gd name="connsiteY0" fmla="*/ 717698 h 2581254"/>
                <a:gd name="connsiteX1" fmla="*/ 495329 w 2560420"/>
                <a:gd name="connsiteY1" fmla="*/ 355748 h 2581254"/>
                <a:gd name="connsiteX2" fmla="*/ 690591 w 2560420"/>
                <a:gd name="connsiteY2" fmla="*/ 117623 h 2581254"/>
                <a:gd name="connsiteX3" fmla="*/ 952529 w 2560420"/>
                <a:gd name="connsiteY3" fmla="*/ 17610 h 2581254"/>
                <a:gd name="connsiteX4" fmla="*/ 1214466 w 2560420"/>
                <a:gd name="connsiteY4" fmla="*/ 8085 h 2581254"/>
                <a:gd name="connsiteX5" fmla="*/ 1457354 w 2560420"/>
                <a:gd name="connsiteY5" fmla="*/ 103335 h 2581254"/>
                <a:gd name="connsiteX6" fmla="*/ 1585941 w 2560420"/>
                <a:gd name="connsiteY6" fmla="*/ 284310 h 2581254"/>
                <a:gd name="connsiteX7" fmla="*/ 1619279 w 2560420"/>
                <a:gd name="connsiteY7" fmla="*/ 398610 h 2581254"/>
                <a:gd name="connsiteX8" fmla="*/ 1676429 w 2560420"/>
                <a:gd name="connsiteY8" fmla="*/ 346223 h 2581254"/>
                <a:gd name="connsiteX9" fmla="*/ 1890741 w 2560420"/>
                <a:gd name="connsiteY9" fmla="*/ 303360 h 2581254"/>
                <a:gd name="connsiteX10" fmla="*/ 2109816 w 2560420"/>
                <a:gd name="connsiteY10" fmla="*/ 303360 h 2581254"/>
                <a:gd name="connsiteX11" fmla="*/ 2305079 w 2560420"/>
                <a:gd name="connsiteY11" fmla="*/ 398610 h 2581254"/>
                <a:gd name="connsiteX12" fmla="*/ 2519391 w 2560420"/>
                <a:gd name="connsiteY12" fmla="*/ 689123 h 2581254"/>
                <a:gd name="connsiteX13" fmla="*/ 2452716 w 2560420"/>
                <a:gd name="connsiteY13" fmla="*/ 1065360 h 2581254"/>
                <a:gd name="connsiteX14" fmla="*/ 2319366 w 2560420"/>
                <a:gd name="connsiteY14" fmla="*/ 1279673 h 2581254"/>
                <a:gd name="connsiteX15" fmla="*/ 2362229 w 2560420"/>
                <a:gd name="connsiteY15" fmla="*/ 1303485 h 2581254"/>
                <a:gd name="connsiteX16" fmla="*/ 2486054 w 2560420"/>
                <a:gd name="connsiteY16" fmla="*/ 1413023 h 2581254"/>
                <a:gd name="connsiteX17" fmla="*/ 2557491 w 2560420"/>
                <a:gd name="connsiteY17" fmla="*/ 1694010 h 2581254"/>
                <a:gd name="connsiteX18" fmla="*/ 2519391 w 2560420"/>
                <a:gd name="connsiteY18" fmla="*/ 2022623 h 2581254"/>
                <a:gd name="connsiteX19" fmla="*/ 2281266 w 2560420"/>
                <a:gd name="connsiteY19" fmla="*/ 2265510 h 2581254"/>
                <a:gd name="connsiteX20" fmla="*/ 1981229 w 2560420"/>
                <a:gd name="connsiteY20" fmla="*/ 2365523 h 2581254"/>
                <a:gd name="connsiteX21" fmla="*/ 1724054 w 2560420"/>
                <a:gd name="connsiteY21" fmla="*/ 2341710 h 2581254"/>
                <a:gd name="connsiteX22" fmla="*/ 1638329 w 2560420"/>
                <a:gd name="connsiteY22" fmla="*/ 2289323 h 2581254"/>
                <a:gd name="connsiteX23" fmla="*/ 1581179 w 2560420"/>
                <a:gd name="connsiteY23" fmla="*/ 2370285 h 2581254"/>
                <a:gd name="connsiteX24" fmla="*/ 1357341 w 2560420"/>
                <a:gd name="connsiteY24" fmla="*/ 2546498 h 2581254"/>
                <a:gd name="connsiteX25" fmla="*/ 1062066 w 2560420"/>
                <a:gd name="connsiteY25" fmla="*/ 2579835 h 2581254"/>
                <a:gd name="connsiteX26" fmla="*/ 814416 w 2560420"/>
                <a:gd name="connsiteY26" fmla="*/ 2522685 h 2581254"/>
                <a:gd name="connsiteX27" fmla="*/ 647729 w 2560420"/>
                <a:gd name="connsiteY27" fmla="*/ 2370285 h 2581254"/>
                <a:gd name="connsiteX28" fmla="*/ 557241 w 2560420"/>
                <a:gd name="connsiteY28" fmla="*/ 2184548 h 2581254"/>
                <a:gd name="connsiteX29" fmla="*/ 533429 w 2560420"/>
                <a:gd name="connsiteY29" fmla="*/ 2013098 h 2581254"/>
                <a:gd name="connsiteX30" fmla="*/ 552479 w 2560420"/>
                <a:gd name="connsiteY30" fmla="*/ 1889273 h 2581254"/>
                <a:gd name="connsiteX31" fmla="*/ 409604 w 2560420"/>
                <a:gd name="connsiteY31" fmla="*/ 1889273 h 2581254"/>
                <a:gd name="connsiteX32" fmla="*/ 166716 w 2560420"/>
                <a:gd name="connsiteY32" fmla="*/ 1760685 h 2581254"/>
                <a:gd name="connsiteX33" fmla="*/ 47654 w 2560420"/>
                <a:gd name="connsiteY33" fmla="*/ 1603523 h 2581254"/>
                <a:gd name="connsiteX34" fmla="*/ 29 w 2560420"/>
                <a:gd name="connsiteY34" fmla="*/ 1317773 h 2581254"/>
                <a:gd name="connsiteX35" fmla="*/ 42891 w 2560420"/>
                <a:gd name="connsiteY35" fmla="*/ 1074885 h 2581254"/>
                <a:gd name="connsiteX36" fmla="*/ 171479 w 2560420"/>
                <a:gd name="connsiteY36" fmla="*/ 927248 h 2581254"/>
                <a:gd name="connsiteX37" fmla="*/ 328641 w 2560420"/>
                <a:gd name="connsiteY37" fmla="*/ 808185 h 2581254"/>
                <a:gd name="connsiteX38" fmla="*/ 395316 w 2560420"/>
                <a:gd name="connsiteY38" fmla="*/ 774848 h 2581254"/>
                <a:gd name="connsiteX39" fmla="*/ 442941 w 2560420"/>
                <a:gd name="connsiteY39" fmla="*/ 717698 h 2581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560420" h="2581254">
                  <a:moveTo>
                    <a:pt x="442941" y="717698"/>
                  </a:moveTo>
                  <a:cubicBezTo>
                    <a:pt x="459610" y="647848"/>
                    <a:pt x="454054" y="455760"/>
                    <a:pt x="495329" y="355748"/>
                  </a:cubicBezTo>
                  <a:cubicBezTo>
                    <a:pt x="536604" y="255735"/>
                    <a:pt x="614391" y="173979"/>
                    <a:pt x="690591" y="117623"/>
                  </a:cubicBezTo>
                  <a:cubicBezTo>
                    <a:pt x="766791" y="61267"/>
                    <a:pt x="865216" y="35866"/>
                    <a:pt x="952529" y="17610"/>
                  </a:cubicBezTo>
                  <a:cubicBezTo>
                    <a:pt x="1039842" y="-646"/>
                    <a:pt x="1130329" y="-6202"/>
                    <a:pt x="1214466" y="8085"/>
                  </a:cubicBezTo>
                  <a:cubicBezTo>
                    <a:pt x="1298603" y="22372"/>
                    <a:pt x="1395442" y="57298"/>
                    <a:pt x="1457354" y="103335"/>
                  </a:cubicBezTo>
                  <a:cubicBezTo>
                    <a:pt x="1519266" y="149372"/>
                    <a:pt x="1558954" y="235098"/>
                    <a:pt x="1585941" y="284310"/>
                  </a:cubicBezTo>
                  <a:cubicBezTo>
                    <a:pt x="1612928" y="333522"/>
                    <a:pt x="1604198" y="388291"/>
                    <a:pt x="1619279" y="398610"/>
                  </a:cubicBezTo>
                  <a:cubicBezTo>
                    <a:pt x="1634360" y="408929"/>
                    <a:pt x="1631185" y="362098"/>
                    <a:pt x="1676429" y="346223"/>
                  </a:cubicBezTo>
                  <a:cubicBezTo>
                    <a:pt x="1721673" y="330348"/>
                    <a:pt x="1818510" y="310504"/>
                    <a:pt x="1890741" y="303360"/>
                  </a:cubicBezTo>
                  <a:cubicBezTo>
                    <a:pt x="1962972" y="296216"/>
                    <a:pt x="2040760" y="287485"/>
                    <a:pt x="2109816" y="303360"/>
                  </a:cubicBezTo>
                  <a:cubicBezTo>
                    <a:pt x="2178872" y="319235"/>
                    <a:pt x="2236817" y="334316"/>
                    <a:pt x="2305079" y="398610"/>
                  </a:cubicBezTo>
                  <a:cubicBezTo>
                    <a:pt x="2373342" y="462904"/>
                    <a:pt x="2494785" y="577998"/>
                    <a:pt x="2519391" y="689123"/>
                  </a:cubicBezTo>
                  <a:cubicBezTo>
                    <a:pt x="2543997" y="800248"/>
                    <a:pt x="2486053" y="966935"/>
                    <a:pt x="2452716" y="1065360"/>
                  </a:cubicBezTo>
                  <a:cubicBezTo>
                    <a:pt x="2419379" y="1163785"/>
                    <a:pt x="2334447" y="1239985"/>
                    <a:pt x="2319366" y="1279673"/>
                  </a:cubicBezTo>
                  <a:cubicBezTo>
                    <a:pt x="2304285" y="1319361"/>
                    <a:pt x="2334448" y="1281260"/>
                    <a:pt x="2362229" y="1303485"/>
                  </a:cubicBezTo>
                  <a:cubicBezTo>
                    <a:pt x="2390010" y="1325710"/>
                    <a:pt x="2453510" y="1347936"/>
                    <a:pt x="2486054" y="1413023"/>
                  </a:cubicBezTo>
                  <a:cubicBezTo>
                    <a:pt x="2518598" y="1478110"/>
                    <a:pt x="2551935" y="1592410"/>
                    <a:pt x="2557491" y="1694010"/>
                  </a:cubicBezTo>
                  <a:cubicBezTo>
                    <a:pt x="2563047" y="1795610"/>
                    <a:pt x="2565429" y="1927373"/>
                    <a:pt x="2519391" y="2022623"/>
                  </a:cubicBezTo>
                  <a:cubicBezTo>
                    <a:pt x="2473354" y="2117873"/>
                    <a:pt x="2370960" y="2208360"/>
                    <a:pt x="2281266" y="2265510"/>
                  </a:cubicBezTo>
                  <a:cubicBezTo>
                    <a:pt x="2191572" y="2322660"/>
                    <a:pt x="2074098" y="2352823"/>
                    <a:pt x="1981229" y="2365523"/>
                  </a:cubicBezTo>
                  <a:cubicBezTo>
                    <a:pt x="1888360" y="2378223"/>
                    <a:pt x="1781204" y="2354410"/>
                    <a:pt x="1724054" y="2341710"/>
                  </a:cubicBezTo>
                  <a:cubicBezTo>
                    <a:pt x="1666904" y="2329010"/>
                    <a:pt x="1662141" y="2284561"/>
                    <a:pt x="1638329" y="2289323"/>
                  </a:cubicBezTo>
                  <a:cubicBezTo>
                    <a:pt x="1614517" y="2294085"/>
                    <a:pt x="1628010" y="2327422"/>
                    <a:pt x="1581179" y="2370285"/>
                  </a:cubicBezTo>
                  <a:cubicBezTo>
                    <a:pt x="1534348" y="2413148"/>
                    <a:pt x="1443860" y="2511573"/>
                    <a:pt x="1357341" y="2546498"/>
                  </a:cubicBezTo>
                  <a:cubicBezTo>
                    <a:pt x="1270822" y="2581423"/>
                    <a:pt x="1152553" y="2583804"/>
                    <a:pt x="1062066" y="2579835"/>
                  </a:cubicBezTo>
                  <a:cubicBezTo>
                    <a:pt x="971579" y="2575866"/>
                    <a:pt x="883472" y="2557610"/>
                    <a:pt x="814416" y="2522685"/>
                  </a:cubicBezTo>
                  <a:cubicBezTo>
                    <a:pt x="745360" y="2487760"/>
                    <a:pt x="690591" y="2426641"/>
                    <a:pt x="647729" y="2370285"/>
                  </a:cubicBezTo>
                  <a:cubicBezTo>
                    <a:pt x="604867" y="2313929"/>
                    <a:pt x="576291" y="2244079"/>
                    <a:pt x="557241" y="2184548"/>
                  </a:cubicBezTo>
                  <a:cubicBezTo>
                    <a:pt x="538191" y="2125017"/>
                    <a:pt x="534223" y="2062310"/>
                    <a:pt x="533429" y="2013098"/>
                  </a:cubicBezTo>
                  <a:cubicBezTo>
                    <a:pt x="532635" y="1963886"/>
                    <a:pt x="573116" y="1909910"/>
                    <a:pt x="552479" y="1889273"/>
                  </a:cubicBezTo>
                  <a:cubicBezTo>
                    <a:pt x="531842" y="1868636"/>
                    <a:pt x="473898" y="1910704"/>
                    <a:pt x="409604" y="1889273"/>
                  </a:cubicBezTo>
                  <a:cubicBezTo>
                    <a:pt x="345310" y="1867842"/>
                    <a:pt x="227041" y="1808310"/>
                    <a:pt x="166716" y="1760685"/>
                  </a:cubicBezTo>
                  <a:cubicBezTo>
                    <a:pt x="106391" y="1713060"/>
                    <a:pt x="75435" y="1677342"/>
                    <a:pt x="47654" y="1603523"/>
                  </a:cubicBezTo>
                  <a:cubicBezTo>
                    <a:pt x="19873" y="1529704"/>
                    <a:pt x="823" y="1405879"/>
                    <a:pt x="29" y="1317773"/>
                  </a:cubicBezTo>
                  <a:cubicBezTo>
                    <a:pt x="-765" y="1229667"/>
                    <a:pt x="14316" y="1139972"/>
                    <a:pt x="42891" y="1074885"/>
                  </a:cubicBezTo>
                  <a:cubicBezTo>
                    <a:pt x="71466" y="1009798"/>
                    <a:pt x="123854" y="971698"/>
                    <a:pt x="171479" y="927248"/>
                  </a:cubicBezTo>
                  <a:cubicBezTo>
                    <a:pt x="219104" y="882798"/>
                    <a:pt x="291335" y="833585"/>
                    <a:pt x="328641" y="808185"/>
                  </a:cubicBezTo>
                  <a:cubicBezTo>
                    <a:pt x="365947" y="782785"/>
                    <a:pt x="377060" y="787548"/>
                    <a:pt x="395316" y="774848"/>
                  </a:cubicBezTo>
                  <a:cubicBezTo>
                    <a:pt x="413572" y="762148"/>
                    <a:pt x="426272" y="787548"/>
                    <a:pt x="442941" y="717698"/>
                  </a:cubicBezTo>
                  <a:close/>
                </a:path>
              </a:pathLst>
            </a:cu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D37986A9-05E0-4B70-A7D7-1548E0D251B7}"/>
              </a:ext>
            </a:extLst>
          </p:cNvPr>
          <p:cNvGrpSpPr/>
          <p:nvPr/>
        </p:nvGrpSpPr>
        <p:grpSpPr>
          <a:xfrm>
            <a:off x="8065039" y="1711892"/>
            <a:ext cx="3046928" cy="3009962"/>
            <a:chOff x="4572536" y="1749992"/>
            <a:chExt cx="3046928" cy="3009962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1CBF98E1-1766-47AB-80D0-1634C57247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536" y="1749992"/>
              <a:ext cx="3046928" cy="3009962"/>
            </a:xfrm>
            <a:prstGeom prst="rect">
              <a:avLst/>
            </a:prstGeom>
          </p:spPr>
        </p:pic>
        <p:sp>
          <p:nvSpPr>
            <p:cNvPr id="12" name="任意多边形: 形状 11">
              <a:extLst>
                <a:ext uri="{FF2B5EF4-FFF2-40B4-BE49-F238E27FC236}">
                  <a16:creationId xmlns="" xmlns:a16="http://schemas.microsoft.com/office/drawing/2014/main" id="{E048F7EA-8EF9-4336-9D12-266EC8193755}"/>
                </a:ext>
              </a:extLst>
            </p:cNvPr>
            <p:cNvSpPr/>
            <p:nvPr/>
          </p:nvSpPr>
          <p:spPr>
            <a:xfrm>
              <a:off x="4767234" y="1973115"/>
              <a:ext cx="2560420" cy="2581254"/>
            </a:xfrm>
            <a:custGeom>
              <a:avLst/>
              <a:gdLst>
                <a:gd name="connsiteX0" fmla="*/ 442941 w 2560420"/>
                <a:gd name="connsiteY0" fmla="*/ 717698 h 2581254"/>
                <a:gd name="connsiteX1" fmla="*/ 495329 w 2560420"/>
                <a:gd name="connsiteY1" fmla="*/ 355748 h 2581254"/>
                <a:gd name="connsiteX2" fmla="*/ 690591 w 2560420"/>
                <a:gd name="connsiteY2" fmla="*/ 117623 h 2581254"/>
                <a:gd name="connsiteX3" fmla="*/ 952529 w 2560420"/>
                <a:gd name="connsiteY3" fmla="*/ 17610 h 2581254"/>
                <a:gd name="connsiteX4" fmla="*/ 1214466 w 2560420"/>
                <a:gd name="connsiteY4" fmla="*/ 8085 h 2581254"/>
                <a:gd name="connsiteX5" fmla="*/ 1457354 w 2560420"/>
                <a:gd name="connsiteY5" fmla="*/ 103335 h 2581254"/>
                <a:gd name="connsiteX6" fmla="*/ 1585941 w 2560420"/>
                <a:gd name="connsiteY6" fmla="*/ 284310 h 2581254"/>
                <a:gd name="connsiteX7" fmla="*/ 1619279 w 2560420"/>
                <a:gd name="connsiteY7" fmla="*/ 398610 h 2581254"/>
                <a:gd name="connsiteX8" fmla="*/ 1676429 w 2560420"/>
                <a:gd name="connsiteY8" fmla="*/ 346223 h 2581254"/>
                <a:gd name="connsiteX9" fmla="*/ 1890741 w 2560420"/>
                <a:gd name="connsiteY9" fmla="*/ 303360 h 2581254"/>
                <a:gd name="connsiteX10" fmla="*/ 2109816 w 2560420"/>
                <a:gd name="connsiteY10" fmla="*/ 303360 h 2581254"/>
                <a:gd name="connsiteX11" fmla="*/ 2305079 w 2560420"/>
                <a:gd name="connsiteY11" fmla="*/ 398610 h 2581254"/>
                <a:gd name="connsiteX12" fmla="*/ 2519391 w 2560420"/>
                <a:gd name="connsiteY12" fmla="*/ 689123 h 2581254"/>
                <a:gd name="connsiteX13" fmla="*/ 2452716 w 2560420"/>
                <a:gd name="connsiteY13" fmla="*/ 1065360 h 2581254"/>
                <a:gd name="connsiteX14" fmla="*/ 2319366 w 2560420"/>
                <a:gd name="connsiteY14" fmla="*/ 1279673 h 2581254"/>
                <a:gd name="connsiteX15" fmla="*/ 2362229 w 2560420"/>
                <a:gd name="connsiteY15" fmla="*/ 1303485 h 2581254"/>
                <a:gd name="connsiteX16" fmla="*/ 2486054 w 2560420"/>
                <a:gd name="connsiteY16" fmla="*/ 1413023 h 2581254"/>
                <a:gd name="connsiteX17" fmla="*/ 2557491 w 2560420"/>
                <a:gd name="connsiteY17" fmla="*/ 1694010 h 2581254"/>
                <a:gd name="connsiteX18" fmla="*/ 2519391 w 2560420"/>
                <a:gd name="connsiteY18" fmla="*/ 2022623 h 2581254"/>
                <a:gd name="connsiteX19" fmla="*/ 2281266 w 2560420"/>
                <a:gd name="connsiteY19" fmla="*/ 2265510 h 2581254"/>
                <a:gd name="connsiteX20" fmla="*/ 1981229 w 2560420"/>
                <a:gd name="connsiteY20" fmla="*/ 2365523 h 2581254"/>
                <a:gd name="connsiteX21" fmla="*/ 1724054 w 2560420"/>
                <a:gd name="connsiteY21" fmla="*/ 2341710 h 2581254"/>
                <a:gd name="connsiteX22" fmla="*/ 1638329 w 2560420"/>
                <a:gd name="connsiteY22" fmla="*/ 2289323 h 2581254"/>
                <a:gd name="connsiteX23" fmla="*/ 1581179 w 2560420"/>
                <a:gd name="connsiteY23" fmla="*/ 2370285 h 2581254"/>
                <a:gd name="connsiteX24" fmla="*/ 1357341 w 2560420"/>
                <a:gd name="connsiteY24" fmla="*/ 2546498 h 2581254"/>
                <a:gd name="connsiteX25" fmla="*/ 1062066 w 2560420"/>
                <a:gd name="connsiteY25" fmla="*/ 2579835 h 2581254"/>
                <a:gd name="connsiteX26" fmla="*/ 814416 w 2560420"/>
                <a:gd name="connsiteY26" fmla="*/ 2522685 h 2581254"/>
                <a:gd name="connsiteX27" fmla="*/ 647729 w 2560420"/>
                <a:gd name="connsiteY27" fmla="*/ 2370285 h 2581254"/>
                <a:gd name="connsiteX28" fmla="*/ 557241 w 2560420"/>
                <a:gd name="connsiteY28" fmla="*/ 2184548 h 2581254"/>
                <a:gd name="connsiteX29" fmla="*/ 533429 w 2560420"/>
                <a:gd name="connsiteY29" fmla="*/ 2013098 h 2581254"/>
                <a:gd name="connsiteX30" fmla="*/ 552479 w 2560420"/>
                <a:gd name="connsiteY30" fmla="*/ 1889273 h 2581254"/>
                <a:gd name="connsiteX31" fmla="*/ 409604 w 2560420"/>
                <a:gd name="connsiteY31" fmla="*/ 1889273 h 2581254"/>
                <a:gd name="connsiteX32" fmla="*/ 166716 w 2560420"/>
                <a:gd name="connsiteY32" fmla="*/ 1760685 h 2581254"/>
                <a:gd name="connsiteX33" fmla="*/ 47654 w 2560420"/>
                <a:gd name="connsiteY33" fmla="*/ 1603523 h 2581254"/>
                <a:gd name="connsiteX34" fmla="*/ 29 w 2560420"/>
                <a:gd name="connsiteY34" fmla="*/ 1317773 h 2581254"/>
                <a:gd name="connsiteX35" fmla="*/ 42891 w 2560420"/>
                <a:gd name="connsiteY35" fmla="*/ 1074885 h 2581254"/>
                <a:gd name="connsiteX36" fmla="*/ 171479 w 2560420"/>
                <a:gd name="connsiteY36" fmla="*/ 927248 h 2581254"/>
                <a:gd name="connsiteX37" fmla="*/ 328641 w 2560420"/>
                <a:gd name="connsiteY37" fmla="*/ 808185 h 2581254"/>
                <a:gd name="connsiteX38" fmla="*/ 395316 w 2560420"/>
                <a:gd name="connsiteY38" fmla="*/ 774848 h 2581254"/>
                <a:gd name="connsiteX39" fmla="*/ 442941 w 2560420"/>
                <a:gd name="connsiteY39" fmla="*/ 717698 h 2581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560420" h="2581254">
                  <a:moveTo>
                    <a:pt x="442941" y="717698"/>
                  </a:moveTo>
                  <a:cubicBezTo>
                    <a:pt x="459610" y="647848"/>
                    <a:pt x="454054" y="455760"/>
                    <a:pt x="495329" y="355748"/>
                  </a:cubicBezTo>
                  <a:cubicBezTo>
                    <a:pt x="536604" y="255735"/>
                    <a:pt x="614391" y="173979"/>
                    <a:pt x="690591" y="117623"/>
                  </a:cubicBezTo>
                  <a:cubicBezTo>
                    <a:pt x="766791" y="61267"/>
                    <a:pt x="865216" y="35866"/>
                    <a:pt x="952529" y="17610"/>
                  </a:cubicBezTo>
                  <a:cubicBezTo>
                    <a:pt x="1039842" y="-646"/>
                    <a:pt x="1130329" y="-6202"/>
                    <a:pt x="1214466" y="8085"/>
                  </a:cubicBezTo>
                  <a:cubicBezTo>
                    <a:pt x="1298603" y="22372"/>
                    <a:pt x="1395442" y="57298"/>
                    <a:pt x="1457354" y="103335"/>
                  </a:cubicBezTo>
                  <a:cubicBezTo>
                    <a:pt x="1519266" y="149372"/>
                    <a:pt x="1558954" y="235098"/>
                    <a:pt x="1585941" y="284310"/>
                  </a:cubicBezTo>
                  <a:cubicBezTo>
                    <a:pt x="1612928" y="333522"/>
                    <a:pt x="1604198" y="388291"/>
                    <a:pt x="1619279" y="398610"/>
                  </a:cubicBezTo>
                  <a:cubicBezTo>
                    <a:pt x="1634360" y="408929"/>
                    <a:pt x="1631185" y="362098"/>
                    <a:pt x="1676429" y="346223"/>
                  </a:cubicBezTo>
                  <a:cubicBezTo>
                    <a:pt x="1721673" y="330348"/>
                    <a:pt x="1818510" y="310504"/>
                    <a:pt x="1890741" y="303360"/>
                  </a:cubicBezTo>
                  <a:cubicBezTo>
                    <a:pt x="1962972" y="296216"/>
                    <a:pt x="2040760" y="287485"/>
                    <a:pt x="2109816" y="303360"/>
                  </a:cubicBezTo>
                  <a:cubicBezTo>
                    <a:pt x="2178872" y="319235"/>
                    <a:pt x="2236817" y="334316"/>
                    <a:pt x="2305079" y="398610"/>
                  </a:cubicBezTo>
                  <a:cubicBezTo>
                    <a:pt x="2373342" y="462904"/>
                    <a:pt x="2494785" y="577998"/>
                    <a:pt x="2519391" y="689123"/>
                  </a:cubicBezTo>
                  <a:cubicBezTo>
                    <a:pt x="2543997" y="800248"/>
                    <a:pt x="2486053" y="966935"/>
                    <a:pt x="2452716" y="1065360"/>
                  </a:cubicBezTo>
                  <a:cubicBezTo>
                    <a:pt x="2419379" y="1163785"/>
                    <a:pt x="2334447" y="1239985"/>
                    <a:pt x="2319366" y="1279673"/>
                  </a:cubicBezTo>
                  <a:cubicBezTo>
                    <a:pt x="2304285" y="1319361"/>
                    <a:pt x="2334448" y="1281260"/>
                    <a:pt x="2362229" y="1303485"/>
                  </a:cubicBezTo>
                  <a:cubicBezTo>
                    <a:pt x="2390010" y="1325710"/>
                    <a:pt x="2453510" y="1347936"/>
                    <a:pt x="2486054" y="1413023"/>
                  </a:cubicBezTo>
                  <a:cubicBezTo>
                    <a:pt x="2518598" y="1478110"/>
                    <a:pt x="2551935" y="1592410"/>
                    <a:pt x="2557491" y="1694010"/>
                  </a:cubicBezTo>
                  <a:cubicBezTo>
                    <a:pt x="2563047" y="1795610"/>
                    <a:pt x="2565429" y="1927373"/>
                    <a:pt x="2519391" y="2022623"/>
                  </a:cubicBezTo>
                  <a:cubicBezTo>
                    <a:pt x="2473354" y="2117873"/>
                    <a:pt x="2370960" y="2208360"/>
                    <a:pt x="2281266" y="2265510"/>
                  </a:cubicBezTo>
                  <a:cubicBezTo>
                    <a:pt x="2191572" y="2322660"/>
                    <a:pt x="2074098" y="2352823"/>
                    <a:pt x="1981229" y="2365523"/>
                  </a:cubicBezTo>
                  <a:cubicBezTo>
                    <a:pt x="1888360" y="2378223"/>
                    <a:pt x="1781204" y="2354410"/>
                    <a:pt x="1724054" y="2341710"/>
                  </a:cubicBezTo>
                  <a:cubicBezTo>
                    <a:pt x="1666904" y="2329010"/>
                    <a:pt x="1662141" y="2284561"/>
                    <a:pt x="1638329" y="2289323"/>
                  </a:cubicBezTo>
                  <a:cubicBezTo>
                    <a:pt x="1614517" y="2294085"/>
                    <a:pt x="1628010" y="2327422"/>
                    <a:pt x="1581179" y="2370285"/>
                  </a:cubicBezTo>
                  <a:cubicBezTo>
                    <a:pt x="1534348" y="2413148"/>
                    <a:pt x="1443860" y="2511573"/>
                    <a:pt x="1357341" y="2546498"/>
                  </a:cubicBezTo>
                  <a:cubicBezTo>
                    <a:pt x="1270822" y="2581423"/>
                    <a:pt x="1152553" y="2583804"/>
                    <a:pt x="1062066" y="2579835"/>
                  </a:cubicBezTo>
                  <a:cubicBezTo>
                    <a:pt x="971579" y="2575866"/>
                    <a:pt x="883472" y="2557610"/>
                    <a:pt x="814416" y="2522685"/>
                  </a:cubicBezTo>
                  <a:cubicBezTo>
                    <a:pt x="745360" y="2487760"/>
                    <a:pt x="690591" y="2426641"/>
                    <a:pt x="647729" y="2370285"/>
                  </a:cubicBezTo>
                  <a:cubicBezTo>
                    <a:pt x="604867" y="2313929"/>
                    <a:pt x="576291" y="2244079"/>
                    <a:pt x="557241" y="2184548"/>
                  </a:cubicBezTo>
                  <a:cubicBezTo>
                    <a:pt x="538191" y="2125017"/>
                    <a:pt x="534223" y="2062310"/>
                    <a:pt x="533429" y="2013098"/>
                  </a:cubicBezTo>
                  <a:cubicBezTo>
                    <a:pt x="532635" y="1963886"/>
                    <a:pt x="573116" y="1909910"/>
                    <a:pt x="552479" y="1889273"/>
                  </a:cubicBezTo>
                  <a:cubicBezTo>
                    <a:pt x="531842" y="1868636"/>
                    <a:pt x="473898" y="1910704"/>
                    <a:pt x="409604" y="1889273"/>
                  </a:cubicBezTo>
                  <a:cubicBezTo>
                    <a:pt x="345310" y="1867842"/>
                    <a:pt x="227041" y="1808310"/>
                    <a:pt x="166716" y="1760685"/>
                  </a:cubicBezTo>
                  <a:cubicBezTo>
                    <a:pt x="106391" y="1713060"/>
                    <a:pt x="75435" y="1677342"/>
                    <a:pt x="47654" y="1603523"/>
                  </a:cubicBezTo>
                  <a:cubicBezTo>
                    <a:pt x="19873" y="1529704"/>
                    <a:pt x="823" y="1405879"/>
                    <a:pt x="29" y="1317773"/>
                  </a:cubicBezTo>
                  <a:cubicBezTo>
                    <a:pt x="-765" y="1229667"/>
                    <a:pt x="14316" y="1139972"/>
                    <a:pt x="42891" y="1074885"/>
                  </a:cubicBezTo>
                  <a:cubicBezTo>
                    <a:pt x="71466" y="1009798"/>
                    <a:pt x="123854" y="971698"/>
                    <a:pt x="171479" y="927248"/>
                  </a:cubicBezTo>
                  <a:cubicBezTo>
                    <a:pt x="219104" y="882798"/>
                    <a:pt x="291335" y="833585"/>
                    <a:pt x="328641" y="808185"/>
                  </a:cubicBezTo>
                  <a:cubicBezTo>
                    <a:pt x="365947" y="782785"/>
                    <a:pt x="377060" y="787548"/>
                    <a:pt x="395316" y="774848"/>
                  </a:cubicBezTo>
                  <a:cubicBezTo>
                    <a:pt x="413572" y="762148"/>
                    <a:pt x="426272" y="787548"/>
                    <a:pt x="442941" y="717698"/>
                  </a:cubicBezTo>
                  <a:close/>
                </a:path>
              </a:pathLst>
            </a:cu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725C3C28-C005-4F6D-ABC2-483760654B70}"/>
              </a:ext>
            </a:extLst>
          </p:cNvPr>
          <p:cNvSpPr txBox="1"/>
          <p:nvPr/>
        </p:nvSpPr>
        <p:spPr>
          <a:xfrm>
            <a:off x="1247984" y="4944977"/>
            <a:ext cx="2711032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field. Using PowerPoint,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88DBD12F-9869-4AC6-AB7E-DA630B3EA23F}"/>
              </a:ext>
            </a:extLst>
          </p:cNvPr>
          <p:cNvSpPr txBox="1"/>
          <p:nvPr/>
        </p:nvSpPr>
        <p:spPr>
          <a:xfrm>
            <a:off x="4691929" y="4944977"/>
            <a:ext cx="2711032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field. Using PowerPoint,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A59069BC-C607-4C54-9728-BCE91CA4C44D}"/>
              </a:ext>
            </a:extLst>
          </p:cNvPr>
          <p:cNvSpPr txBox="1"/>
          <p:nvPr/>
        </p:nvSpPr>
        <p:spPr>
          <a:xfrm>
            <a:off x="8232987" y="4944977"/>
            <a:ext cx="2711032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field. Using PowerPoint,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1423AF88-27CC-45D4-B7DF-1D31A55698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A0731365-0CBB-49A2-BAA1-64BC3FC6441A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</p:spTree>
    <p:extLst>
      <p:ext uri="{BB962C8B-B14F-4D97-AF65-F5344CB8AC3E}">
        <p14:creationId xmlns:p14="http://schemas.microsoft.com/office/powerpoint/2010/main" val="272904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78E89FD-8EBA-4F63-AECE-25AE7C1CD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104" y="1166813"/>
            <a:ext cx="6797499" cy="37586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3A8F7F6-2313-4A0C-ABB9-9E8FBAB780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6900" y="731838"/>
            <a:ext cx="6115051" cy="611505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4B97AA8-1840-48F8-9295-3CA6048AE3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" y="3016252"/>
            <a:ext cx="12192000" cy="34798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A33F613-6FB5-48AF-873B-659D79F673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" y="4654553"/>
            <a:ext cx="12192000" cy="220345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5978963-E8FD-4993-8454-5C287947EEB9}"/>
              </a:ext>
            </a:extLst>
          </p:cNvPr>
          <p:cNvSpPr txBox="1"/>
          <p:nvPr/>
        </p:nvSpPr>
        <p:spPr>
          <a:xfrm>
            <a:off x="4313915" y="1941064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E84E4E"/>
                </a:solidFill>
                <a:effectLst>
                  <a:outerShdw blurRad="2159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第三章节</a:t>
            </a:r>
          </a:p>
        </p:txBody>
      </p:sp>
      <p:sp>
        <p:nvSpPr>
          <p:cNvPr id="12" name="文本框 9">
            <a:extLst>
              <a:ext uri="{FF2B5EF4-FFF2-40B4-BE49-F238E27FC236}">
                <a16:creationId xmlns="" xmlns:a16="http://schemas.microsoft.com/office/drawing/2014/main" id="{664D87C3-F6E3-4E82-BE53-94C7D98BA3C5}"/>
              </a:ext>
            </a:extLst>
          </p:cNvPr>
          <p:cNvSpPr txBox="1"/>
          <p:nvPr/>
        </p:nvSpPr>
        <p:spPr>
          <a:xfrm>
            <a:off x="4313914" y="2951484"/>
            <a:ext cx="4791988" cy="943019"/>
          </a:xfrm>
          <a:prstGeom prst="rect">
            <a:avLst/>
          </a:prstGeom>
          <a:noFill/>
        </p:spPr>
        <p:txBody>
          <a:bodyPr wrap="none" rtlCol="0">
            <a:prstTxWarp prst="textWave2">
              <a:avLst>
                <a:gd name="adj1" fmla="val 12500"/>
                <a:gd name="adj2" fmla="val 552"/>
              </a:avLst>
            </a:prstTxWarp>
            <a:spAutoFit/>
          </a:bodyPr>
          <a:lstStyle/>
          <a:p>
            <a:pPr algn="ctr"/>
            <a:r>
              <a:rPr lang="zh-CN" altLang="en-US" sz="54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E84E4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</a:t>
            </a:r>
            <a:r>
              <a:rPr lang="zh-CN" altLang="en-US" sz="54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</a:t>
            </a:r>
            <a:r>
              <a:rPr lang="zh-CN" altLang="en-US" sz="54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261D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标题</a:t>
            </a:r>
            <a:endParaRPr lang="zh-CN" altLang="en-US" sz="5400" b="1" dirty="0">
              <a:ln w="1905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</a:ln>
              <a:solidFill>
                <a:srgbClr val="261D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988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2C612DC-B06C-416A-B181-66E49B5ECE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170AA6A8-3E0D-44B5-8EAA-C654DE5027A7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BDCC1C2A-F994-4F3F-AD0F-DDDD3F8ACD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6706" y="987665"/>
            <a:ext cx="3262433" cy="1610357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4820E99-40C4-4844-811A-1D6A5483E2F9}"/>
              </a:ext>
            </a:extLst>
          </p:cNvPr>
          <p:cNvGrpSpPr/>
          <p:nvPr/>
        </p:nvGrpSpPr>
        <p:grpSpPr>
          <a:xfrm>
            <a:off x="1528133" y="1897740"/>
            <a:ext cx="3605304" cy="3390260"/>
            <a:chOff x="1528133" y="1897740"/>
            <a:chExt cx="3605304" cy="3390260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44583C7-2B20-4861-B0D5-1960A79255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28133" y="1897740"/>
              <a:ext cx="3605304" cy="3390260"/>
            </a:xfrm>
            <a:prstGeom prst="rect">
              <a:avLst/>
            </a:prstGeom>
          </p:spPr>
        </p:pic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F5EC6E21-1202-440C-AC12-32D2C09CF11C}"/>
                </a:ext>
              </a:extLst>
            </p:cNvPr>
            <p:cNvGrpSpPr/>
            <p:nvPr/>
          </p:nvGrpSpPr>
          <p:grpSpPr>
            <a:xfrm>
              <a:off x="1975269" y="2817037"/>
              <a:ext cx="2711032" cy="1223925"/>
              <a:chOff x="8282381" y="2192795"/>
              <a:chExt cx="2711032" cy="1223925"/>
            </a:xfrm>
          </p:grpSpPr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AE76EBA2-0749-4C23-ADB5-B4445327AA47}"/>
                  </a:ext>
                </a:extLst>
              </p:cNvPr>
              <p:cNvSpPr/>
              <p:nvPr/>
            </p:nvSpPr>
            <p:spPr>
              <a:xfrm>
                <a:off x="8386922" y="2192795"/>
                <a:ext cx="2501951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000" dirty="0">
                    <a:solidFill>
                      <a:srgbClr val="E84E4E"/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92097EC6-64AC-4389-AB0F-32F6E4F142D4}"/>
                  </a:ext>
                </a:extLst>
              </p:cNvPr>
              <p:cNvSpPr txBox="1"/>
              <p:nvPr/>
            </p:nvSpPr>
            <p:spPr>
              <a:xfrm>
                <a:off x="8282381" y="2622656"/>
                <a:ext cx="2711032" cy="79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1356B662-826B-4765-A32D-C0CB6AB53537}"/>
              </a:ext>
            </a:extLst>
          </p:cNvPr>
          <p:cNvGrpSpPr/>
          <p:nvPr/>
        </p:nvGrpSpPr>
        <p:grpSpPr>
          <a:xfrm>
            <a:off x="6922996" y="2643457"/>
            <a:ext cx="3605304" cy="3390260"/>
            <a:chOff x="6922996" y="2643457"/>
            <a:chExt cx="3605304" cy="3390260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5039F2DA-3812-4272-8443-A82F2736193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22996" y="2643457"/>
              <a:ext cx="3605304" cy="3390260"/>
            </a:xfrm>
            <a:prstGeom prst="rect">
              <a:avLst/>
            </a:prstGeom>
          </p:spPr>
        </p:pic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676C7E28-60F9-4369-9E48-E8AC250867F7}"/>
                </a:ext>
              </a:extLst>
            </p:cNvPr>
            <p:cNvGrpSpPr/>
            <p:nvPr/>
          </p:nvGrpSpPr>
          <p:grpSpPr>
            <a:xfrm>
              <a:off x="7370132" y="3592870"/>
              <a:ext cx="2711032" cy="1223925"/>
              <a:chOff x="8282381" y="2192795"/>
              <a:chExt cx="2711032" cy="1223925"/>
            </a:xfrm>
          </p:grpSpPr>
          <p:sp>
            <p:nvSpPr>
              <p:cNvPr id="16" name="矩形 15">
                <a:extLst>
                  <a:ext uri="{FF2B5EF4-FFF2-40B4-BE49-F238E27FC236}">
                    <a16:creationId xmlns="" xmlns:a16="http://schemas.microsoft.com/office/drawing/2014/main" id="{F1BAB70D-060A-4DC7-AAEA-D1D11D7B071F}"/>
                  </a:ext>
                </a:extLst>
              </p:cNvPr>
              <p:cNvSpPr/>
              <p:nvPr/>
            </p:nvSpPr>
            <p:spPr>
              <a:xfrm>
                <a:off x="8386922" y="2192795"/>
                <a:ext cx="2501951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000" dirty="0">
                    <a:solidFill>
                      <a:srgbClr val="FF9409"/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="" xmlns:a16="http://schemas.microsoft.com/office/drawing/2014/main" id="{796A4BF2-7966-4939-9F24-5CEE3446A2A7}"/>
                  </a:ext>
                </a:extLst>
              </p:cNvPr>
              <p:cNvSpPr txBox="1"/>
              <p:nvPr/>
            </p:nvSpPr>
            <p:spPr>
              <a:xfrm>
                <a:off x="8282381" y="2622656"/>
                <a:ext cx="2711032" cy="79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4164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7280E5AD-689F-4A81-B8CC-0F3254DED3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632" y="1847849"/>
            <a:ext cx="4664368" cy="421481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C0A1A83-51F7-4A09-8F7E-DBFF2B173D4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53" y="1339850"/>
            <a:ext cx="4899025" cy="489902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840C73D-BD99-4EBB-9FD8-C4A42D0D22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A81A2FFD-A3F5-4AFC-A43A-C016CD030E6D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5EFB710E-F248-4A3B-8EC3-26B42809C017}"/>
              </a:ext>
            </a:extLst>
          </p:cNvPr>
          <p:cNvSpPr txBox="1"/>
          <p:nvPr/>
        </p:nvSpPr>
        <p:spPr>
          <a:xfrm>
            <a:off x="1904444" y="2632946"/>
            <a:ext cx="3718747" cy="18928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</a:p>
        </p:txBody>
      </p:sp>
    </p:spTree>
    <p:extLst>
      <p:ext uri="{BB962C8B-B14F-4D97-AF65-F5344CB8AC3E}">
        <p14:creationId xmlns:p14="http://schemas.microsoft.com/office/powerpoint/2010/main" val="20158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0B97C4A-9D23-4ED6-9A83-F3006F6B8F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09A9A99C-95C6-411C-A0D5-4FBECE6744D6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9D463ED5-E249-4103-975B-E4EFDEFF4C2C}"/>
              </a:ext>
            </a:extLst>
          </p:cNvPr>
          <p:cNvGrpSpPr/>
          <p:nvPr/>
        </p:nvGrpSpPr>
        <p:grpSpPr>
          <a:xfrm>
            <a:off x="6909732" y="1268417"/>
            <a:ext cx="3782739" cy="5054601"/>
            <a:chOff x="6909731" y="1268413"/>
            <a:chExt cx="3782738" cy="5054601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6E94C8B5-23B5-4DDA-8535-D476663220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09731" y="1268413"/>
              <a:ext cx="3782738" cy="5054601"/>
            </a:xfrm>
            <a:prstGeom prst="rect">
              <a:avLst/>
            </a:prstGeom>
          </p:spPr>
        </p:pic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B4294453-A732-4FBE-97A3-C2202971664E}"/>
                </a:ext>
              </a:extLst>
            </p:cNvPr>
            <p:cNvGrpSpPr/>
            <p:nvPr/>
          </p:nvGrpSpPr>
          <p:grpSpPr>
            <a:xfrm>
              <a:off x="7715224" y="2552737"/>
              <a:ext cx="2501952" cy="1223925"/>
              <a:chOff x="8386921" y="2192795"/>
              <a:chExt cx="2501952" cy="1223925"/>
            </a:xfrm>
          </p:grpSpPr>
          <p:sp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C90A9084-4D25-4924-9F32-37905A9BFD4F}"/>
                  </a:ext>
                </a:extLst>
              </p:cNvPr>
              <p:cNvSpPr/>
              <p:nvPr/>
            </p:nvSpPr>
            <p:spPr>
              <a:xfrm>
                <a:off x="8386922" y="2192795"/>
                <a:ext cx="2501951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000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="" xmlns:a16="http://schemas.microsoft.com/office/drawing/2014/main" id="{A777269A-B858-442B-9F3F-D17812982F91}"/>
                  </a:ext>
                </a:extLst>
              </p:cNvPr>
              <p:cNvSpPr txBox="1"/>
              <p:nvPr/>
            </p:nvSpPr>
            <p:spPr>
              <a:xfrm>
                <a:off x="8386921" y="2622656"/>
                <a:ext cx="2501952" cy="79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/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517EE938-25E7-4507-B6E9-1C8F553CE19F}"/>
              </a:ext>
            </a:extLst>
          </p:cNvPr>
          <p:cNvGrpSpPr/>
          <p:nvPr/>
        </p:nvGrpSpPr>
        <p:grpSpPr>
          <a:xfrm>
            <a:off x="1293207" y="1684439"/>
            <a:ext cx="4663095" cy="4209847"/>
            <a:chOff x="1293206" y="1684439"/>
            <a:chExt cx="4663094" cy="4209847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E5D75364-CE47-485D-9760-596635E54B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293206" y="1684439"/>
              <a:ext cx="4663094" cy="4209847"/>
            </a:xfrm>
            <a:prstGeom prst="rect">
              <a:avLst/>
            </a:prstGeom>
          </p:spPr>
        </p:pic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20D78A95-D677-4526-A365-E4E1A944C861}"/>
                </a:ext>
              </a:extLst>
            </p:cNvPr>
            <p:cNvGrpSpPr/>
            <p:nvPr/>
          </p:nvGrpSpPr>
          <p:grpSpPr>
            <a:xfrm>
              <a:off x="2057400" y="2578137"/>
              <a:ext cx="2819400" cy="2034126"/>
              <a:chOff x="8228197" y="2192795"/>
              <a:chExt cx="2819400" cy="2034126"/>
            </a:xfrm>
          </p:grpSpPr>
          <p:sp>
            <p:nvSpPr>
              <p:cNvPr id="11" name="矩形 10">
                <a:extLst>
                  <a:ext uri="{FF2B5EF4-FFF2-40B4-BE49-F238E27FC236}">
                    <a16:creationId xmlns="" xmlns:a16="http://schemas.microsoft.com/office/drawing/2014/main" id="{7273AF37-C21D-4527-B99E-6456CB8EE904}"/>
                  </a:ext>
                </a:extLst>
              </p:cNvPr>
              <p:cNvSpPr/>
              <p:nvPr/>
            </p:nvSpPr>
            <p:spPr>
              <a:xfrm>
                <a:off x="8386922" y="2192795"/>
                <a:ext cx="2501951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000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="" xmlns:a16="http://schemas.microsoft.com/office/drawing/2014/main" id="{FBBF7AD7-6F70-428F-A8F3-0F8E62FA5D71}"/>
                  </a:ext>
                </a:extLst>
              </p:cNvPr>
              <p:cNvSpPr txBox="1"/>
              <p:nvPr/>
            </p:nvSpPr>
            <p:spPr>
              <a:xfrm>
                <a:off x="8228197" y="2622656"/>
                <a:ext cx="2819400" cy="79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/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070278DF-E2DE-46AE-969F-2B9D8470EE93}"/>
                  </a:ext>
                </a:extLst>
              </p:cNvPr>
              <p:cNvSpPr txBox="1"/>
              <p:nvPr/>
            </p:nvSpPr>
            <p:spPr>
              <a:xfrm>
                <a:off x="8228197" y="3432857"/>
                <a:ext cx="2819400" cy="79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/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503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359E468-01DE-4305-9FB6-52EC8D90DC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18518898-5167-434B-8A2C-1AC099824294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DDA14B2-1183-47BA-8B13-677ECB93DA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801" y="1752600"/>
            <a:ext cx="5156200" cy="384882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2B37C17D-0DC7-4006-B412-33A5CEA96B0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00" y="1529044"/>
            <a:ext cx="5003800" cy="5003800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7164455E-670A-4B9C-9F4A-0D057BA15354}"/>
              </a:ext>
            </a:extLst>
          </p:cNvPr>
          <p:cNvGrpSpPr/>
          <p:nvPr/>
        </p:nvGrpSpPr>
        <p:grpSpPr>
          <a:xfrm>
            <a:off x="6096002" y="2592786"/>
            <a:ext cx="3568700" cy="1887174"/>
            <a:chOff x="8282381" y="2192795"/>
            <a:chExt cx="3568700" cy="1887174"/>
          </a:xfrm>
        </p:grpSpPr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CD30844E-313F-4172-ADFD-98D0FF683BD5}"/>
                </a:ext>
              </a:extLst>
            </p:cNvPr>
            <p:cNvSpPr/>
            <p:nvPr/>
          </p:nvSpPr>
          <p:spPr>
            <a:xfrm>
              <a:off x="8815756" y="2192795"/>
              <a:ext cx="2501951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B2764390-2B38-4FCE-8B46-776F2BAB6697}"/>
                </a:ext>
              </a:extLst>
            </p:cNvPr>
            <p:cNvSpPr txBox="1"/>
            <p:nvPr/>
          </p:nvSpPr>
          <p:spPr>
            <a:xfrm>
              <a:off x="8282381" y="2622656"/>
              <a:ext cx="356870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947057F8-5285-4587-949B-D0125EE7B1D2}"/>
                </a:ext>
              </a:extLst>
            </p:cNvPr>
            <p:cNvSpPr txBox="1"/>
            <p:nvPr/>
          </p:nvSpPr>
          <p:spPr>
            <a:xfrm>
              <a:off x="8282381" y="3461338"/>
              <a:ext cx="356870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128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3F303E34-1CCC-4797-9C02-35C79AF666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1E8B5D81-C0F5-4922-9356-2623248DABA8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0082DD9E-3E2D-4CA4-B4B1-E8C038234C1B}"/>
              </a:ext>
            </a:extLst>
          </p:cNvPr>
          <p:cNvGrpSpPr/>
          <p:nvPr/>
        </p:nvGrpSpPr>
        <p:grpSpPr>
          <a:xfrm>
            <a:off x="993469" y="1598045"/>
            <a:ext cx="3224225" cy="2428829"/>
            <a:chOff x="993466" y="1598041"/>
            <a:chExt cx="3224225" cy="2428829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7151A550-2766-4E55-A1A8-FA9304B4B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3466" y="1598041"/>
              <a:ext cx="3224225" cy="2428829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E8D07CF3-360E-4F74-A622-773C49A5D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8362" y="2097253"/>
              <a:ext cx="1172152" cy="1172152"/>
            </a:xfrm>
            <a:prstGeom prst="rect">
              <a:avLst/>
            </a:prstGeom>
          </p:spPr>
        </p:pic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0E0A73F8-5FCD-41ED-8933-8EAC222EF688}"/>
                </a:ext>
              </a:extLst>
            </p:cNvPr>
            <p:cNvSpPr txBox="1"/>
            <p:nvPr/>
          </p:nvSpPr>
          <p:spPr>
            <a:xfrm>
              <a:off x="2286900" y="2458457"/>
              <a:ext cx="160048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B3559C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AFFC44C7-CED5-4B97-A664-7FBF7B7D0374}"/>
                </a:ext>
              </a:extLst>
            </p:cNvPr>
            <p:cNvSpPr txBox="1"/>
            <p:nvPr/>
          </p:nvSpPr>
          <p:spPr>
            <a:xfrm>
              <a:off x="2299871" y="1906098"/>
              <a:ext cx="10253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01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BEB5CD90-E5E4-4CF6-A51B-E1E179A9D80C}"/>
              </a:ext>
            </a:extLst>
          </p:cNvPr>
          <p:cNvGrpSpPr/>
          <p:nvPr/>
        </p:nvGrpSpPr>
        <p:grpSpPr>
          <a:xfrm>
            <a:off x="3071650" y="3662482"/>
            <a:ext cx="3224225" cy="2428829"/>
            <a:chOff x="3071647" y="3662478"/>
            <a:chExt cx="3224225" cy="2428829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BCF1D110-2F8B-42AD-8BD8-71C1F2F36E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71647" y="3662478"/>
              <a:ext cx="3224225" cy="2428829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3B75CD1B-28FF-4EBE-90AE-C85ACA0697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67683" y="4048060"/>
              <a:ext cx="1172152" cy="1172152"/>
            </a:xfrm>
            <a:prstGeom prst="rect">
              <a:avLst/>
            </a:prstGeom>
          </p:spPr>
        </p:pic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E0D6E37F-5C63-467C-AEC8-85224F0EDA7E}"/>
                </a:ext>
              </a:extLst>
            </p:cNvPr>
            <p:cNvSpPr txBox="1"/>
            <p:nvPr/>
          </p:nvSpPr>
          <p:spPr>
            <a:xfrm>
              <a:off x="4611814" y="4719781"/>
              <a:ext cx="160048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F9409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995C3F16-9B4B-43E7-B8F0-D9540271AB85}"/>
                </a:ext>
              </a:extLst>
            </p:cNvPr>
            <p:cNvSpPr txBox="1"/>
            <p:nvPr/>
          </p:nvSpPr>
          <p:spPr>
            <a:xfrm>
              <a:off x="4652798" y="4174342"/>
              <a:ext cx="10253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02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A6C29113-CEBD-4206-A3CA-FF1EE488B411}"/>
              </a:ext>
            </a:extLst>
          </p:cNvPr>
          <p:cNvGrpSpPr/>
          <p:nvPr/>
        </p:nvGrpSpPr>
        <p:grpSpPr>
          <a:xfrm>
            <a:off x="5630948" y="1786181"/>
            <a:ext cx="3224225" cy="2428829"/>
            <a:chOff x="5630945" y="1786177"/>
            <a:chExt cx="3224225" cy="2428829"/>
          </a:xfrm>
        </p:grpSpPr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5D13826F-F313-4874-9662-E840FB90B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30945" y="1786177"/>
              <a:ext cx="3224225" cy="2428829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C1998EE5-79C4-4B85-8541-AD745B4B850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95872" y="1871683"/>
              <a:ext cx="1230190" cy="1230190"/>
            </a:xfrm>
            <a:prstGeom prst="rect">
              <a:avLst/>
            </a:prstGeom>
          </p:spPr>
        </p:pic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AA41F77C-F5B1-408F-B4F3-17C5F27F2BC1}"/>
                </a:ext>
              </a:extLst>
            </p:cNvPr>
            <p:cNvSpPr txBox="1"/>
            <p:nvPr/>
          </p:nvSpPr>
          <p:spPr>
            <a:xfrm>
              <a:off x="7052460" y="2849277"/>
              <a:ext cx="160048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E84E4E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359BB67F-E055-4085-8AC3-DDC78B11C2BD}"/>
                </a:ext>
              </a:extLst>
            </p:cNvPr>
            <p:cNvSpPr txBox="1"/>
            <p:nvPr/>
          </p:nvSpPr>
          <p:spPr>
            <a:xfrm>
              <a:off x="7461645" y="2289180"/>
              <a:ext cx="10253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03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315160D3-1325-4131-8041-20AABFFFEC8F}"/>
              </a:ext>
            </a:extLst>
          </p:cNvPr>
          <p:cNvGrpSpPr/>
          <p:nvPr/>
        </p:nvGrpSpPr>
        <p:grpSpPr>
          <a:xfrm>
            <a:off x="7936633" y="3779864"/>
            <a:ext cx="3224225" cy="2428829"/>
            <a:chOff x="7936630" y="3779860"/>
            <a:chExt cx="3224225" cy="2428829"/>
          </a:xfrm>
        </p:grpSpPr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6CE9E207-4D01-464C-A3B5-25FBD1B229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6630" y="3779860"/>
              <a:ext cx="3224225" cy="2428829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C6904C6C-D01E-4731-8D91-272F94B11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48742" y="4215006"/>
              <a:ext cx="1172152" cy="1172152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2EA4078A-AF32-49F0-891B-DA4B7AAFD078}"/>
                </a:ext>
              </a:extLst>
            </p:cNvPr>
            <p:cNvSpPr txBox="1"/>
            <p:nvPr/>
          </p:nvSpPr>
          <p:spPr>
            <a:xfrm>
              <a:off x="8308540" y="4580456"/>
              <a:ext cx="160048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45BBB6"/>
                  </a:solidFill>
                  <a:cs typeface="+mn-ea"/>
                  <a:sym typeface="+mn-lt"/>
                </a:rPr>
                <a:t>标题添加此处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B37074BF-8451-44D5-8933-836F58628222}"/>
                </a:ext>
              </a:extLst>
            </p:cNvPr>
            <p:cNvSpPr txBox="1"/>
            <p:nvPr/>
          </p:nvSpPr>
          <p:spPr>
            <a:xfrm>
              <a:off x="8836569" y="4065377"/>
              <a:ext cx="10253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04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650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78E89FD-8EBA-4F63-AECE-25AE7C1CD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104" y="1166813"/>
            <a:ext cx="6797499" cy="37586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3A8F7F6-2313-4A0C-ABB9-9E8FBAB780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6900" y="731838"/>
            <a:ext cx="6115051" cy="611505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4B97AA8-1840-48F8-9295-3CA6048AE3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" y="3016252"/>
            <a:ext cx="12192000" cy="34798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A33F613-6FB5-48AF-873B-659D79F673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" y="4654553"/>
            <a:ext cx="12192000" cy="220345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5978963-E8FD-4993-8454-5C287947EEB9}"/>
              </a:ext>
            </a:extLst>
          </p:cNvPr>
          <p:cNvSpPr txBox="1"/>
          <p:nvPr/>
        </p:nvSpPr>
        <p:spPr>
          <a:xfrm>
            <a:off x="4313915" y="1941064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E84E4E"/>
                </a:solidFill>
                <a:effectLst>
                  <a:outerShdw blurRad="2159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第四章节</a:t>
            </a:r>
          </a:p>
        </p:txBody>
      </p:sp>
      <p:sp>
        <p:nvSpPr>
          <p:cNvPr id="12" name="文本框 9">
            <a:extLst>
              <a:ext uri="{FF2B5EF4-FFF2-40B4-BE49-F238E27FC236}">
                <a16:creationId xmlns="" xmlns:a16="http://schemas.microsoft.com/office/drawing/2014/main" id="{664D87C3-F6E3-4E82-BE53-94C7D98BA3C5}"/>
              </a:ext>
            </a:extLst>
          </p:cNvPr>
          <p:cNvSpPr txBox="1"/>
          <p:nvPr/>
        </p:nvSpPr>
        <p:spPr>
          <a:xfrm>
            <a:off x="4313914" y="2951484"/>
            <a:ext cx="4791988" cy="943019"/>
          </a:xfrm>
          <a:prstGeom prst="rect">
            <a:avLst/>
          </a:prstGeom>
          <a:noFill/>
        </p:spPr>
        <p:txBody>
          <a:bodyPr wrap="none" rtlCol="0">
            <a:prstTxWarp prst="textWave2">
              <a:avLst>
                <a:gd name="adj1" fmla="val 12500"/>
                <a:gd name="adj2" fmla="val 552"/>
              </a:avLst>
            </a:prstTxWarp>
            <a:spAutoFit/>
          </a:bodyPr>
          <a:lstStyle/>
          <a:p>
            <a:pPr algn="ctr"/>
            <a:r>
              <a:rPr lang="zh-CN" altLang="en-US" sz="54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E84E4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</a:t>
            </a:r>
            <a:r>
              <a:rPr lang="zh-CN" altLang="en-US" sz="54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</a:t>
            </a:r>
            <a:r>
              <a:rPr lang="zh-CN" altLang="en-US" sz="54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261D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标题</a:t>
            </a:r>
            <a:endParaRPr lang="zh-CN" altLang="en-US" sz="5400" b="1" dirty="0">
              <a:ln w="1905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</a:ln>
              <a:solidFill>
                <a:srgbClr val="261D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070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BA55F74E-437E-44C6-9641-D87A8B1AC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0478" y="1543051"/>
            <a:ext cx="4222201" cy="449262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8A7D041-ADA4-405C-BDAC-D62B63876E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1AB20EC-4641-4308-ADA0-84D150EFE34C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FE7FE0F1-5C3E-45D2-BCBE-4ABD6CD95290}"/>
              </a:ext>
            </a:extLst>
          </p:cNvPr>
          <p:cNvSpPr/>
          <p:nvPr/>
        </p:nvSpPr>
        <p:spPr>
          <a:xfrm>
            <a:off x="2836302" y="3003691"/>
            <a:ext cx="2501951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2000" dirty="0">
                <a:solidFill>
                  <a:srgbClr val="E84E4E"/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E7BD6CFA-98D1-4DF9-B96B-7D599816A1C4}"/>
              </a:ext>
            </a:extLst>
          </p:cNvPr>
          <p:cNvSpPr/>
          <p:nvPr/>
        </p:nvSpPr>
        <p:spPr>
          <a:xfrm>
            <a:off x="2836302" y="3582036"/>
            <a:ext cx="2501951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DAD3C5A8-48E2-4511-B866-1BA1BE142F8B}"/>
              </a:ext>
            </a:extLst>
          </p:cNvPr>
          <p:cNvSpPr/>
          <p:nvPr/>
        </p:nvSpPr>
        <p:spPr>
          <a:xfrm>
            <a:off x="2836302" y="4160383"/>
            <a:ext cx="2501951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2000" dirty="0">
                <a:solidFill>
                  <a:srgbClr val="E84E4E"/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B98106A3-AC7D-47A8-AE46-730548323BF9}"/>
              </a:ext>
            </a:extLst>
          </p:cNvPr>
          <p:cNvSpPr/>
          <p:nvPr/>
        </p:nvSpPr>
        <p:spPr>
          <a:xfrm>
            <a:off x="2836302" y="4738728"/>
            <a:ext cx="2501951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342900" indent="-34290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标题文字添加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882F38D0-60C9-46C7-9FA5-03B00F40AF98}"/>
              </a:ext>
            </a:extLst>
          </p:cNvPr>
          <p:cNvGrpSpPr/>
          <p:nvPr/>
        </p:nvGrpSpPr>
        <p:grpSpPr>
          <a:xfrm>
            <a:off x="6650037" y="1641475"/>
            <a:ext cx="4667251" cy="4667250"/>
            <a:chOff x="6650038" y="1641475"/>
            <a:chExt cx="4667250" cy="4667250"/>
          </a:xfrm>
        </p:grpSpPr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A72E49DA-FA1C-4EC3-9FC9-842A0C0C762E}"/>
                </a:ext>
              </a:extLst>
            </p:cNvPr>
            <p:cNvSpPr/>
            <p:nvPr/>
          </p:nvSpPr>
          <p:spPr>
            <a:xfrm>
              <a:off x="7279575" y="2893375"/>
              <a:ext cx="1436914" cy="1473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9362EEBF-15F6-4D41-91B6-637144982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50038" y="1641475"/>
              <a:ext cx="4667250" cy="46672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67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5BD13F2-3F31-4F27-91B8-C950F23A27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54734">
            <a:off x="9214476" y="3653061"/>
            <a:ext cx="2159963" cy="271208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F37A707-C43C-49BD-B620-96645209EF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7E1A1267-3B27-4B3A-AEFE-43F0D6056CDB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B30775F8-DF1B-42EF-8221-66CF1E35D4F7}"/>
              </a:ext>
            </a:extLst>
          </p:cNvPr>
          <p:cNvGrpSpPr/>
          <p:nvPr/>
        </p:nvGrpSpPr>
        <p:grpSpPr>
          <a:xfrm>
            <a:off x="5886453" y="1268413"/>
            <a:ext cx="4150857" cy="4826001"/>
            <a:chOff x="5886450" y="1268413"/>
            <a:chExt cx="4150857" cy="4826001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21DA7101-BE31-4E92-A282-3826BD0567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86450" y="1268413"/>
              <a:ext cx="4150857" cy="4826001"/>
            </a:xfrm>
            <a:prstGeom prst="rect">
              <a:avLst/>
            </a:prstGeom>
          </p:spPr>
        </p:pic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E0CC8339-8088-46DB-B8D6-F94435BA517B}"/>
                </a:ext>
              </a:extLst>
            </p:cNvPr>
            <p:cNvGrpSpPr/>
            <p:nvPr/>
          </p:nvGrpSpPr>
          <p:grpSpPr>
            <a:xfrm>
              <a:off x="6345753" y="2565438"/>
              <a:ext cx="2711032" cy="1223925"/>
              <a:chOff x="8282381" y="2192795"/>
              <a:chExt cx="2711032" cy="1223925"/>
            </a:xfrm>
          </p:grpSpPr>
          <p:sp>
            <p:nvSpPr>
              <p:cNvPr id="8" name="矩形 7">
                <a:extLst>
                  <a:ext uri="{FF2B5EF4-FFF2-40B4-BE49-F238E27FC236}">
                    <a16:creationId xmlns="" xmlns:a16="http://schemas.microsoft.com/office/drawing/2014/main" id="{43EBD701-93F3-43DD-B86B-1C182F87C72C}"/>
                  </a:ext>
                </a:extLst>
              </p:cNvPr>
              <p:cNvSpPr/>
              <p:nvPr/>
            </p:nvSpPr>
            <p:spPr>
              <a:xfrm>
                <a:off x="8386922" y="2192795"/>
                <a:ext cx="2501951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000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="" xmlns:a16="http://schemas.microsoft.com/office/drawing/2014/main" id="{542ADD3F-49D8-4AFA-9256-FE3C922C7F29}"/>
                  </a:ext>
                </a:extLst>
              </p:cNvPr>
              <p:cNvSpPr txBox="1"/>
              <p:nvPr/>
            </p:nvSpPr>
            <p:spPr>
              <a:xfrm>
                <a:off x="8282381" y="2622656"/>
                <a:ext cx="2711032" cy="79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/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43B944BF-A7DC-4F0D-AB01-02C12A252C1B}"/>
              </a:ext>
            </a:extLst>
          </p:cNvPr>
          <p:cNvGrpSpPr/>
          <p:nvPr/>
        </p:nvGrpSpPr>
        <p:grpSpPr>
          <a:xfrm>
            <a:off x="874715" y="1839914"/>
            <a:ext cx="4265101" cy="4254500"/>
            <a:chOff x="874713" y="1839914"/>
            <a:chExt cx="4265101" cy="4254500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A34F78B9-2B47-4E38-8009-A679BE474FB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4713" y="1839914"/>
              <a:ext cx="4265101" cy="4254500"/>
            </a:xfrm>
            <a:prstGeom prst="rect">
              <a:avLst/>
            </a:prstGeom>
          </p:spPr>
        </p:pic>
        <p:sp>
          <p:nvSpPr>
            <p:cNvPr id="10" name="任意多边形: 形状 9">
              <a:extLst>
                <a:ext uri="{FF2B5EF4-FFF2-40B4-BE49-F238E27FC236}">
                  <a16:creationId xmlns="" xmlns:a16="http://schemas.microsoft.com/office/drawing/2014/main" id="{1918CBD2-F9AB-44D5-BC04-03533F09B9E9}"/>
                </a:ext>
              </a:extLst>
            </p:cNvPr>
            <p:cNvSpPr/>
            <p:nvPr/>
          </p:nvSpPr>
          <p:spPr>
            <a:xfrm>
              <a:off x="1407212" y="2244113"/>
              <a:ext cx="3365283" cy="3510212"/>
            </a:xfrm>
            <a:custGeom>
              <a:avLst/>
              <a:gdLst>
                <a:gd name="connsiteX0" fmla="*/ 1145488 w 3365283"/>
                <a:gd name="connsiteY0" fmla="*/ 527213 h 3455286"/>
                <a:gd name="connsiteX1" fmla="*/ 1269313 w 3365283"/>
                <a:gd name="connsiteY1" fmla="*/ 98588 h 3455286"/>
                <a:gd name="connsiteX2" fmla="*/ 1393138 w 3365283"/>
                <a:gd name="connsiteY2" fmla="*/ 50963 h 3455286"/>
                <a:gd name="connsiteX3" fmla="*/ 1555063 w 3365283"/>
                <a:gd name="connsiteY3" fmla="*/ 12863 h 3455286"/>
                <a:gd name="connsiteX4" fmla="*/ 1812238 w 3365283"/>
                <a:gd name="connsiteY4" fmla="*/ 289088 h 3455286"/>
                <a:gd name="connsiteX5" fmla="*/ 2240863 w 3365283"/>
                <a:gd name="connsiteY5" fmla="*/ 765338 h 3455286"/>
                <a:gd name="connsiteX6" fmla="*/ 2831413 w 3365283"/>
                <a:gd name="connsiteY6" fmla="*/ 746288 h 3455286"/>
                <a:gd name="connsiteX7" fmla="*/ 3202888 w 3365283"/>
                <a:gd name="connsiteY7" fmla="*/ 736763 h 3455286"/>
                <a:gd name="connsiteX8" fmla="*/ 3364813 w 3365283"/>
                <a:gd name="connsiteY8" fmla="*/ 917738 h 3455286"/>
                <a:gd name="connsiteX9" fmla="*/ 3240988 w 3365283"/>
                <a:gd name="connsiteY9" fmla="*/ 1365413 h 3455286"/>
                <a:gd name="connsiteX10" fmla="*/ 2936188 w 3365283"/>
                <a:gd name="connsiteY10" fmla="*/ 1803563 h 3455286"/>
                <a:gd name="connsiteX11" fmla="*/ 3126688 w 3365283"/>
                <a:gd name="connsiteY11" fmla="*/ 2479838 h 3455286"/>
                <a:gd name="connsiteX12" fmla="*/ 3240988 w 3365283"/>
                <a:gd name="connsiteY12" fmla="*/ 2851313 h 3455286"/>
                <a:gd name="connsiteX13" fmla="*/ 3088588 w 3365283"/>
                <a:gd name="connsiteY13" fmla="*/ 3013238 h 3455286"/>
                <a:gd name="connsiteX14" fmla="*/ 2755213 w 3365283"/>
                <a:gd name="connsiteY14" fmla="*/ 3022763 h 3455286"/>
                <a:gd name="connsiteX15" fmla="*/ 2136088 w 3365283"/>
                <a:gd name="connsiteY15" fmla="*/ 2822738 h 3455286"/>
                <a:gd name="connsiteX16" fmla="*/ 1326463 w 3365283"/>
                <a:gd name="connsiteY16" fmla="*/ 3413288 h 3455286"/>
                <a:gd name="connsiteX17" fmla="*/ 1126438 w 3365283"/>
                <a:gd name="connsiteY17" fmla="*/ 3394238 h 3455286"/>
                <a:gd name="connsiteX18" fmla="*/ 926413 w 3365283"/>
                <a:gd name="connsiteY18" fmla="*/ 3289463 h 3455286"/>
                <a:gd name="connsiteX19" fmla="*/ 888313 w 3365283"/>
                <a:gd name="connsiteY19" fmla="*/ 2375063 h 3455286"/>
                <a:gd name="connsiteX20" fmla="*/ 202513 w 3365283"/>
                <a:gd name="connsiteY20" fmla="*/ 1889288 h 3455286"/>
                <a:gd name="connsiteX21" fmla="*/ 12013 w 3365283"/>
                <a:gd name="connsiteY21" fmla="*/ 1603538 h 3455286"/>
                <a:gd name="connsiteX22" fmla="*/ 88213 w 3365283"/>
                <a:gd name="connsiteY22" fmla="*/ 1413038 h 3455286"/>
                <a:gd name="connsiteX23" fmla="*/ 640663 w 3365283"/>
                <a:gd name="connsiteY23" fmla="*/ 1155863 h 3455286"/>
                <a:gd name="connsiteX24" fmla="*/ 954988 w 3365283"/>
                <a:gd name="connsiteY24" fmla="*/ 1041563 h 3455286"/>
                <a:gd name="connsiteX25" fmla="*/ 1145488 w 3365283"/>
                <a:gd name="connsiteY25" fmla="*/ 527213 h 3455286"/>
                <a:gd name="connsiteX0" fmla="*/ 1145488 w 3365283"/>
                <a:gd name="connsiteY0" fmla="*/ 527213 h 3473763"/>
                <a:gd name="connsiteX1" fmla="*/ 1269313 w 3365283"/>
                <a:gd name="connsiteY1" fmla="*/ 98588 h 3473763"/>
                <a:gd name="connsiteX2" fmla="*/ 1393138 w 3365283"/>
                <a:gd name="connsiteY2" fmla="*/ 50963 h 3473763"/>
                <a:gd name="connsiteX3" fmla="*/ 1555063 w 3365283"/>
                <a:gd name="connsiteY3" fmla="*/ 12863 h 3473763"/>
                <a:gd name="connsiteX4" fmla="*/ 1812238 w 3365283"/>
                <a:gd name="connsiteY4" fmla="*/ 289088 h 3473763"/>
                <a:gd name="connsiteX5" fmla="*/ 2240863 w 3365283"/>
                <a:gd name="connsiteY5" fmla="*/ 765338 h 3473763"/>
                <a:gd name="connsiteX6" fmla="*/ 2831413 w 3365283"/>
                <a:gd name="connsiteY6" fmla="*/ 746288 h 3473763"/>
                <a:gd name="connsiteX7" fmla="*/ 3202888 w 3365283"/>
                <a:gd name="connsiteY7" fmla="*/ 736763 h 3473763"/>
                <a:gd name="connsiteX8" fmla="*/ 3364813 w 3365283"/>
                <a:gd name="connsiteY8" fmla="*/ 917738 h 3473763"/>
                <a:gd name="connsiteX9" fmla="*/ 3240988 w 3365283"/>
                <a:gd name="connsiteY9" fmla="*/ 1365413 h 3473763"/>
                <a:gd name="connsiteX10" fmla="*/ 2936188 w 3365283"/>
                <a:gd name="connsiteY10" fmla="*/ 1803563 h 3473763"/>
                <a:gd name="connsiteX11" fmla="*/ 3126688 w 3365283"/>
                <a:gd name="connsiteY11" fmla="*/ 2479838 h 3473763"/>
                <a:gd name="connsiteX12" fmla="*/ 3240988 w 3365283"/>
                <a:gd name="connsiteY12" fmla="*/ 2851313 h 3473763"/>
                <a:gd name="connsiteX13" fmla="*/ 3088588 w 3365283"/>
                <a:gd name="connsiteY13" fmla="*/ 3013238 h 3473763"/>
                <a:gd name="connsiteX14" fmla="*/ 2755213 w 3365283"/>
                <a:gd name="connsiteY14" fmla="*/ 3022763 h 3473763"/>
                <a:gd name="connsiteX15" fmla="*/ 2136088 w 3365283"/>
                <a:gd name="connsiteY15" fmla="*/ 2822738 h 3473763"/>
                <a:gd name="connsiteX16" fmla="*/ 1326463 w 3365283"/>
                <a:gd name="connsiteY16" fmla="*/ 3413288 h 3473763"/>
                <a:gd name="connsiteX17" fmla="*/ 1126438 w 3365283"/>
                <a:gd name="connsiteY17" fmla="*/ 3440420 h 3473763"/>
                <a:gd name="connsiteX18" fmla="*/ 926413 w 3365283"/>
                <a:gd name="connsiteY18" fmla="*/ 3289463 h 3473763"/>
                <a:gd name="connsiteX19" fmla="*/ 888313 w 3365283"/>
                <a:gd name="connsiteY19" fmla="*/ 2375063 h 3473763"/>
                <a:gd name="connsiteX20" fmla="*/ 202513 w 3365283"/>
                <a:gd name="connsiteY20" fmla="*/ 1889288 h 3473763"/>
                <a:gd name="connsiteX21" fmla="*/ 12013 w 3365283"/>
                <a:gd name="connsiteY21" fmla="*/ 1603538 h 3473763"/>
                <a:gd name="connsiteX22" fmla="*/ 88213 w 3365283"/>
                <a:gd name="connsiteY22" fmla="*/ 1413038 h 3473763"/>
                <a:gd name="connsiteX23" fmla="*/ 640663 w 3365283"/>
                <a:gd name="connsiteY23" fmla="*/ 1155863 h 3473763"/>
                <a:gd name="connsiteX24" fmla="*/ 954988 w 3365283"/>
                <a:gd name="connsiteY24" fmla="*/ 1041563 h 3473763"/>
                <a:gd name="connsiteX25" fmla="*/ 1145488 w 3365283"/>
                <a:gd name="connsiteY25" fmla="*/ 527213 h 3473763"/>
                <a:gd name="connsiteX0" fmla="*/ 1145488 w 3365283"/>
                <a:gd name="connsiteY0" fmla="*/ 546713 h 3493263"/>
                <a:gd name="connsiteX1" fmla="*/ 1269313 w 3365283"/>
                <a:gd name="connsiteY1" fmla="*/ 118088 h 3493263"/>
                <a:gd name="connsiteX2" fmla="*/ 1393138 w 3365283"/>
                <a:gd name="connsiteY2" fmla="*/ 15044 h 3493263"/>
                <a:gd name="connsiteX3" fmla="*/ 1555063 w 3365283"/>
                <a:gd name="connsiteY3" fmla="*/ 32363 h 3493263"/>
                <a:gd name="connsiteX4" fmla="*/ 1812238 w 3365283"/>
                <a:gd name="connsiteY4" fmla="*/ 308588 h 3493263"/>
                <a:gd name="connsiteX5" fmla="*/ 2240863 w 3365283"/>
                <a:gd name="connsiteY5" fmla="*/ 784838 h 3493263"/>
                <a:gd name="connsiteX6" fmla="*/ 2831413 w 3365283"/>
                <a:gd name="connsiteY6" fmla="*/ 765788 h 3493263"/>
                <a:gd name="connsiteX7" fmla="*/ 3202888 w 3365283"/>
                <a:gd name="connsiteY7" fmla="*/ 756263 h 3493263"/>
                <a:gd name="connsiteX8" fmla="*/ 3364813 w 3365283"/>
                <a:gd name="connsiteY8" fmla="*/ 937238 h 3493263"/>
                <a:gd name="connsiteX9" fmla="*/ 3240988 w 3365283"/>
                <a:gd name="connsiteY9" fmla="*/ 1384913 h 3493263"/>
                <a:gd name="connsiteX10" fmla="*/ 2936188 w 3365283"/>
                <a:gd name="connsiteY10" fmla="*/ 1823063 h 3493263"/>
                <a:gd name="connsiteX11" fmla="*/ 3126688 w 3365283"/>
                <a:gd name="connsiteY11" fmla="*/ 2499338 h 3493263"/>
                <a:gd name="connsiteX12" fmla="*/ 3240988 w 3365283"/>
                <a:gd name="connsiteY12" fmla="*/ 2870813 h 3493263"/>
                <a:gd name="connsiteX13" fmla="*/ 3088588 w 3365283"/>
                <a:gd name="connsiteY13" fmla="*/ 3032738 h 3493263"/>
                <a:gd name="connsiteX14" fmla="*/ 2755213 w 3365283"/>
                <a:gd name="connsiteY14" fmla="*/ 3042263 h 3493263"/>
                <a:gd name="connsiteX15" fmla="*/ 2136088 w 3365283"/>
                <a:gd name="connsiteY15" fmla="*/ 2842238 h 3493263"/>
                <a:gd name="connsiteX16" fmla="*/ 1326463 w 3365283"/>
                <a:gd name="connsiteY16" fmla="*/ 3432788 h 3493263"/>
                <a:gd name="connsiteX17" fmla="*/ 1126438 w 3365283"/>
                <a:gd name="connsiteY17" fmla="*/ 3459920 h 3493263"/>
                <a:gd name="connsiteX18" fmla="*/ 926413 w 3365283"/>
                <a:gd name="connsiteY18" fmla="*/ 3308963 h 3493263"/>
                <a:gd name="connsiteX19" fmla="*/ 888313 w 3365283"/>
                <a:gd name="connsiteY19" fmla="*/ 2394563 h 3493263"/>
                <a:gd name="connsiteX20" fmla="*/ 202513 w 3365283"/>
                <a:gd name="connsiteY20" fmla="*/ 1908788 h 3493263"/>
                <a:gd name="connsiteX21" fmla="*/ 12013 w 3365283"/>
                <a:gd name="connsiteY21" fmla="*/ 1623038 h 3493263"/>
                <a:gd name="connsiteX22" fmla="*/ 88213 w 3365283"/>
                <a:gd name="connsiteY22" fmla="*/ 1432538 h 3493263"/>
                <a:gd name="connsiteX23" fmla="*/ 640663 w 3365283"/>
                <a:gd name="connsiteY23" fmla="*/ 1175363 h 3493263"/>
                <a:gd name="connsiteX24" fmla="*/ 954988 w 3365283"/>
                <a:gd name="connsiteY24" fmla="*/ 1061063 h 3493263"/>
                <a:gd name="connsiteX25" fmla="*/ 1145488 w 3365283"/>
                <a:gd name="connsiteY25" fmla="*/ 546713 h 3493263"/>
                <a:gd name="connsiteX0" fmla="*/ 1145488 w 3365283"/>
                <a:gd name="connsiteY0" fmla="*/ 546713 h 3506276"/>
                <a:gd name="connsiteX1" fmla="*/ 1269313 w 3365283"/>
                <a:gd name="connsiteY1" fmla="*/ 118088 h 3506276"/>
                <a:gd name="connsiteX2" fmla="*/ 1393138 w 3365283"/>
                <a:gd name="connsiteY2" fmla="*/ 15044 h 3506276"/>
                <a:gd name="connsiteX3" fmla="*/ 1555063 w 3365283"/>
                <a:gd name="connsiteY3" fmla="*/ 32363 h 3506276"/>
                <a:gd name="connsiteX4" fmla="*/ 1812238 w 3365283"/>
                <a:gd name="connsiteY4" fmla="*/ 308588 h 3506276"/>
                <a:gd name="connsiteX5" fmla="*/ 2240863 w 3365283"/>
                <a:gd name="connsiteY5" fmla="*/ 784838 h 3506276"/>
                <a:gd name="connsiteX6" fmla="*/ 2831413 w 3365283"/>
                <a:gd name="connsiteY6" fmla="*/ 765788 h 3506276"/>
                <a:gd name="connsiteX7" fmla="*/ 3202888 w 3365283"/>
                <a:gd name="connsiteY7" fmla="*/ 756263 h 3506276"/>
                <a:gd name="connsiteX8" fmla="*/ 3364813 w 3365283"/>
                <a:gd name="connsiteY8" fmla="*/ 937238 h 3506276"/>
                <a:gd name="connsiteX9" fmla="*/ 3240988 w 3365283"/>
                <a:gd name="connsiteY9" fmla="*/ 1384913 h 3506276"/>
                <a:gd name="connsiteX10" fmla="*/ 2936188 w 3365283"/>
                <a:gd name="connsiteY10" fmla="*/ 1823063 h 3506276"/>
                <a:gd name="connsiteX11" fmla="*/ 3126688 w 3365283"/>
                <a:gd name="connsiteY11" fmla="*/ 2499338 h 3506276"/>
                <a:gd name="connsiteX12" fmla="*/ 3240988 w 3365283"/>
                <a:gd name="connsiteY12" fmla="*/ 2870813 h 3506276"/>
                <a:gd name="connsiteX13" fmla="*/ 3088588 w 3365283"/>
                <a:gd name="connsiteY13" fmla="*/ 3032738 h 3506276"/>
                <a:gd name="connsiteX14" fmla="*/ 2755213 w 3365283"/>
                <a:gd name="connsiteY14" fmla="*/ 3042263 h 3506276"/>
                <a:gd name="connsiteX15" fmla="*/ 2136088 w 3365283"/>
                <a:gd name="connsiteY15" fmla="*/ 2842238 h 3506276"/>
                <a:gd name="connsiteX16" fmla="*/ 1326463 w 3365283"/>
                <a:gd name="connsiteY16" fmla="*/ 3432788 h 3506276"/>
                <a:gd name="connsiteX17" fmla="*/ 1121676 w 3365283"/>
                <a:gd name="connsiteY17" fmla="*/ 3483733 h 3506276"/>
                <a:gd name="connsiteX18" fmla="*/ 926413 w 3365283"/>
                <a:gd name="connsiteY18" fmla="*/ 3308963 h 3506276"/>
                <a:gd name="connsiteX19" fmla="*/ 888313 w 3365283"/>
                <a:gd name="connsiteY19" fmla="*/ 2394563 h 3506276"/>
                <a:gd name="connsiteX20" fmla="*/ 202513 w 3365283"/>
                <a:gd name="connsiteY20" fmla="*/ 1908788 h 3506276"/>
                <a:gd name="connsiteX21" fmla="*/ 12013 w 3365283"/>
                <a:gd name="connsiteY21" fmla="*/ 1623038 h 3506276"/>
                <a:gd name="connsiteX22" fmla="*/ 88213 w 3365283"/>
                <a:gd name="connsiteY22" fmla="*/ 1432538 h 3506276"/>
                <a:gd name="connsiteX23" fmla="*/ 640663 w 3365283"/>
                <a:gd name="connsiteY23" fmla="*/ 1175363 h 3506276"/>
                <a:gd name="connsiteX24" fmla="*/ 954988 w 3365283"/>
                <a:gd name="connsiteY24" fmla="*/ 1061063 h 3506276"/>
                <a:gd name="connsiteX25" fmla="*/ 1145488 w 3365283"/>
                <a:gd name="connsiteY25" fmla="*/ 546713 h 3506276"/>
                <a:gd name="connsiteX0" fmla="*/ 1145488 w 3365283"/>
                <a:gd name="connsiteY0" fmla="*/ 546713 h 3502550"/>
                <a:gd name="connsiteX1" fmla="*/ 1269313 w 3365283"/>
                <a:gd name="connsiteY1" fmla="*/ 118088 h 3502550"/>
                <a:gd name="connsiteX2" fmla="*/ 1393138 w 3365283"/>
                <a:gd name="connsiteY2" fmla="*/ 15044 h 3502550"/>
                <a:gd name="connsiteX3" fmla="*/ 1555063 w 3365283"/>
                <a:gd name="connsiteY3" fmla="*/ 32363 h 3502550"/>
                <a:gd name="connsiteX4" fmla="*/ 1812238 w 3365283"/>
                <a:gd name="connsiteY4" fmla="*/ 308588 h 3502550"/>
                <a:gd name="connsiteX5" fmla="*/ 2240863 w 3365283"/>
                <a:gd name="connsiteY5" fmla="*/ 784838 h 3502550"/>
                <a:gd name="connsiteX6" fmla="*/ 2831413 w 3365283"/>
                <a:gd name="connsiteY6" fmla="*/ 765788 h 3502550"/>
                <a:gd name="connsiteX7" fmla="*/ 3202888 w 3365283"/>
                <a:gd name="connsiteY7" fmla="*/ 756263 h 3502550"/>
                <a:gd name="connsiteX8" fmla="*/ 3364813 w 3365283"/>
                <a:gd name="connsiteY8" fmla="*/ 937238 h 3502550"/>
                <a:gd name="connsiteX9" fmla="*/ 3240988 w 3365283"/>
                <a:gd name="connsiteY9" fmla="*/ 1384913 h 3502550"/>
                <a:gd name="connsiteX10" fmla="*/ 2936188 w 3365283"/>
                <a:gd name="connsiteY10" fmla="*/ 1823063 h 3502550"/>
                <a:gd name="connsiteX11" fmla="*/ 3126688 w 3365283"/>
                <a:gd name="connsiteY11" fmla="*/ 2499338 h 3502550"/>
                <a:gd name="connsiteX12" fmla="*/ 3240988 w 3365283"/>
                <a:gd name="connsiteY12" fmla="*/ 2870813 h 3502550"/>
                <a:gd name="connsiteX13" fmla="*/ 3088588 w 3365283"/>
                <a:gd name="connsiteY13" fmla="*/ 3032738 h 3502550"/>
                <a:gd name="connsiteX14" fmla="*/ 2755213 w 3365283"/>
                <a:gd name="connsiteY14" fmla="*/ 3042263 h 3502550"/>
                <a:gd name="connsiteX15" fmla="*/ 2136088 w 3365283"/>
                <a:gd name="connsiteY15" fmla="*/ 2842238 h 3502550"/>
                <a:gd name="connsiteX16" fmla="*/ 1326463 w 3365283"/>
                <a:gd name="connsiteY16" fmla="*/ 3432788 h 3502550"/>
                <a:gd name="connsiteX17" fmla="*/ 1121676 w 3365283"/>
                <a:gd name="connsiteY17" fmla="*/ 3483733 h 3502550"/>
                <a:gd name="connsiteX18" fmla="*/ 926413 w 3365283"/>
                <a:gd name="connsiteY18" fmla="*/ 3308963 h 3502550"/>
                <a:gd name="connsiteX19" fmla="*/ 888313 w 3365283"/>
                <a:gd name="connsiteY19" fmla="*/ 2394563 h 3502550"/>
                <a:gd name="connsiteX20" fmla="*/ 202513 w 3365283"/>
                <a:gd name="connsiteY20" fmla="*/ 1908788 h 3502550"/>
                <a:gd name="connsiteX21" fmla="*/ 12013 w 3365283"/>
                <a:gd name="connsiteY21" fmla="*/ 1623038 h 3502550"/>
                <a:gd name="connsiteX22" fmla="*/ 88213 w 3365283"/>
                <a:gd name="connsiteY22" fmla="*/ 1432538 h 3502550"/>
                <a:gd name="connsiteX23" fmla="*/ 640663 w 3365283"/>
                <a:gd name="connsiteY23" fmla="*/ 1175363 h 3502550"/>
                <a:gd name="connsiteX24" fmla="*/ 954988 w 3365283"/>
                <a:gd name="connsiteY24" fmla="*/ 1061063 h 3502550"/>
                <a:gd name="connsiteX25" fmla="*/ 1145488 w 3365283"/>
                <a:gd name="connsiteY25" fmla="*/ 546713 h 3502550"/>
                <a:gd name="connsiteX0" fmla="*/ 1145488 w 3365283"/>
                <a:gd name="connsiteY0" fmla="*/ 546713 h 3488128"/>
                <a:gd name="connsiteX1" fmla="*/ 1269313 w 3365283"/>
                <a:gd name="connsiteY1" fmla="*/ 118088 h 3488128"/>
                <a:gd name="connsiteX2" fmla="*/ 1393138 w 3365283"/>
                <a:gd name="connsiteY2" fmla="*/ 15044 h 3488128"/>
                <a:gd name="connsiteX3" fmla="*/ 1555063 w 3365283"/>
                <a:gd name="connsiteY3" fmla="*/ 32363 h 3488128"/>
                <a:gd name="connsiteX4" fmla="*/ 1812238 w 3365283"/>
                <a:gd name="connsiteY4" fmla="*/ 308588 h 3488128"/>
                <a:gd name="connsiteX5" fmla="*/ 2240863 w 3365283"/>
                <a:gd name="connsiteY5" fmla="*/ 784838 h 3488128"/>
                <a:gd name="connsiteX6" fmla="*/ 2831413 w 3365283"/>
                <a:gd name="connsiteY6" fmla="*/ 765788 h 3488128"/>
                <a:gd name="connsiteX7" fmla="*/ 3202888 w 3365283"/>
                <a:gd name="connsiteY7" fmla="*/ 756263 h 3488128"/>
                <a:gd name="connsiteX8" fmla="*/ 3364813 w 3365283"/>
                <a:gd name="connsiteY8" fmla="*/ 937238 h 3488128"/>
                <a:gd name="connsiteX9" fmla="*/ 3240988 w 3365283"/>
                <a:gd name="connsiteY9" fmla="*/ 1384913 h 3488128"/>
                <a:gd name="connsiteX10" fmla="*/ 2936188 w 3365283"/>
                <a:gd name="connsiteY10" fmla="*/ 1823063 h 3488128"/>
                <a:gd name="connsiteX11" fmla="*/ 3126688 w 3365283"/>
                <a:gd name="connsiteY11" fmla="*/ 2499338 h 3488128"/>
                <a:gd name="connsiteX12" fmla="*/ 3240988 w 3365283"/>
                <a:gd name="connsiteY12" fmla="*/ 2870813 h 3488128"/>
                <a:gd name="connsiteX13" fmla="*/ 3088588 w 3365283"/>
                <a:gd name="connsiteY13" fmla="*/ 3032738 h 3488128"/>
                <a:gd name="connsiteX14" fmla="*/ 2755213 w 3365283"/>
                <a:gd name="connsiteY14" fmla="*/ 3042263 h 3488128"/>
                <a:gd name="connsiteX15" fmla="*/ 2136088 w 3365283"/>
                <a:gd name="connsiteY15" fmla="*/ 2842238 h 3488128"/>
                <a:gd name="connsiteX16" fmla="*/ 1326463 w 3365283"/>
                <a:gd name="connsiteY16" fmla="*/ 3432788 h 3488128"/>
                <a:gd name="connsiteX17" fmla="*/ 1121676 w 3365283"/>
                <a:gd name="connsiteY17" fmla="*/ 3483733 h 3488128"/>
                <a:gd name="connsiteX18" fmla="*/ 926413 w 3365283"/>
                <a:gd name="connsiteY18" fmla="*/ 3308963 h 3488128"/>
                <a:gd name="connsiteX19" fmla="*/ 888313 w 3365283"/>
                <a:gd name="connsiteY19" fmla="*/ 2394563 h 3488128"/>
                <a:gd name="connsiteX20" fmla="*/ 202513 w 3365283"/>
                <a:gd name="connsiteY20" fmla="*/ 1908788 h 3488128"/>
                <a:gd name="connsiteX21" fmla="*/ 12013 w 3365283"/>
                <a:gd name="connsiteY21" fmla="*/ 1623038 h 3488128"/>
                <a:gd name="connsiteX22" fmla="*/ 88213 w 3365283"/>
                <a:gd name="connsiteY22" fmla="*/ 1432538 h 3488128"/>
                <a:gd name="connsiteX23" fmla="*/ 640663 w 3365283"/>
                <a:gd name="connsiteY23" fmla="*/ 1175363 h 3488128"/>
                <a:gd name="connsiteX24" fmla="*/ 954988 w 3365283"/>
                <a:gd name="connsiteY24" fmla="*/ 1061063 h 3488128"/>
                <a:gd name="connsiteX25" fmla="*/ 1145488 w 3365283"/>
                <a:gd name="connsiteY25" fmla="*/ 546713 h 3488128"/>
                <a:gd name="connsiteX0" fmla="*/ 1145488 w 3365283"/>
                <a:gd name="connsiteY0" fmla="*/ 546713 h 3511426"/>
                <a:gd name="connsiteX1" fmla="*/ 1269313 w 3365283"/>
                <a:gd name="connsiteY1" fmla="*/ 118088 h 3511426"/>
                <a:gd name="connsiteX2" fmla="*/ 1393138 w 3365283"/>
                <a:gd name="connsiteY2" fmla="*/ 15044 h 3511426"/>
                <a:gd name="connsiteX3" fmla="*/ 1555063 w 3365283"/>
                <a:gd name="connsiteY3" fmla="*/ 32363 h 3511426"/>
                <a:gd name="connsiteX4" fmla="*/ 1812238 w 3365283"/>
                <a:gd name="connsiteY4" fmla="*/ 308588 h 3511426"/>
                <a:gd name="connsiteX5" fmla="*/ 2240863 w 3365283"/>
                <a:gd name="connsiteY5" fmla="*/ 784838 h 3511426"/>
                <a:gd name="connsiteX6" fmla="*/ 2831413 w 3365283"/>
                <a:gd name="connsiteY6" fmla="*/ 765788 h 3511426"/>
                <a:gd name="connsiteX7" fmla="*/ 3202888 w 3365283"/>
                <a:gd name="connsiteY7" fmla="*/ 756263 h 3511426"/>
                <a:gd name="connsiteX8" fmla="*/ 3364813 w 3365283"/>
                <a:gd name="connsiteY8" fmla="*/ 937238 h 3511426"/>
                <a:gd name="connsiteX9" fmla="*/ 3240988 w 3365283"/>
                <a:gd name="connsiteY9" fmla="*/ 1384913 h 3511426"/>
                <a:gd name="connsiteX10" fmla="*/ 2936188 w 3365283"/>
                <a:gd name="connsiteY10" fmla="*/ 1823063 h 3511426"/>
                <a:gd name="connsiteX11" fmla="*/ 3126688 w 3365283"/>
                <a:gd name="connsiteY11" fmla="*/ 2499338 h 3511426"/>
                <a:gd name="connsiteX12" fmla="*/ 3240988 w 3365283"/>
                <a:gd name="connsiteY12" fmla="*/ 2870813 h 3511426"/>
                <a:gd name="connsiteX13" fmla="*/ 3088588 w 3365283"/>
                <a:gd name="connsiteY13" fmla="*/ 3032738 h 3511426"/>
                <a:gd name="connsiteX14" fmla="*/ 2755213 w 3365283"/>
                <a:gd name="connsiteY14" fmla="*/ 3042263 h 3511426"/>
                <a:gd name="connsiteX15" fmla="*/ 2136088 w 3365283"/>
                <a:gd name="connsiteY15" fmla="*/ 2842238 h 3511426"/>
                <a:gd name="connsiteX16" fmla="*/ 1326463 w 3365283"/>
                <a:gd name="connsiteY16" fmla="*/ 3432788 h 3511426"/>
                <a:gd name="connsiteX17" fmla="*/ 1121676 w 3365283"/>
                <a:gd name="connsiteY17" fmla="*/ 3498020 h 3511426"/>
                <a:gd name="connsiteX18" fmla="*/ 926413 w 3365283"/>
                <a:gd name="connsiteY18" fmla="*/ 3308963 h 3511426"/>
                <a:gd name="connsiteX19" fmla="*/ 888313 w 3365283"/>
                <a:gd name="connsiteY19" fmla="*/ 2394563 h 3511426"/>
                <a:gd name="connsiteX20" fmla="*/ 202513 w 3365283"/>
                <a:gd name="connsiteY20" fmla="*/ 1908788 h 3511426"/>
                <a:gd name="connsiteX21" fmla="*/ 12013 w 3365283"/>
                <a:gd name="connsiteY21" fmla="*/ 1623038 h 3511426"/>
                <a:gd name="connsiteX22" fmla="*/ 88213 w 3365283"/>
                <a:gd name="connsiteY22" fmla="*/ 1432538 h 3511426"/>
                <a:gd name="connsiteX23" fmla="*/ 640663 w 3365283"/>
                <a:gd name="connsiteY23" fmla="*/ 1175363 h 3511426"/>
                <a:gd name="connsiteX24" fmla="*/ 954988 w 3365283"/>
                <a:gd name="connsiteY24" fmla="*/ 1061063 h 3511426"/>
                <a:gd name="connsiteX25" fmla="*/ 1145488 w 3365283"/>
                <a:gd name="connsiteY25" fmla="*/ 546713 h 3511426"/>
                <a:gd name="connsiteX0" fmla="*/ 1145488 w 3365283"/>
                <a:gd name="connsiteY0" fmla="*/ 546713 h 3501423"/>
                <a:gd name="connsiteX1" fmla="*/ 1269313 w 3365283"/>
                <a:gd name="connsiteY1" fmla="*/ 118088 h 3501423"/>
                <a:gd name="connsiteX2" fmla="*/ 1393138 w 3365283"/>
                <a:gd name="connsiteY2" fmla="*/ 15044 h 3501423"/>
                <a:gd name="connsiteX3" fmla="*/ 1555063 w 3365283"/>
                <a:gd name="connsiteY3" fmla="*/ 32363 h 3501423"/>
                <a:gd name="connsiteX4" fmla="*/ 1812238 w 3365283"/>
                <a:gd name="connsiteY4" fmla="*/ 308588 h 3501423"/>
                <a:gd name="connsiteX5" fmla="*/ 2240863 w 3365283"/>
                <a:gd name="connsiteY5" fmla="*/ 784838 h 3501423"/>
                <a:gd name="connsiteX6" fmla="*/ 2831413 w 3365283"/>
                <a:gd name="connsiteY6" fmla="*/ 765788 h 3501423"/>
                <a:gd name="connsiteX7" fmla="*/ 3202888 w 3365283"/>
                <a:gd name="connsiteY7" fmla="*/ 756263 h 3501423"/>
                <a:gd name="connsiteX8" fmla="*/ 3364813 w 3365283"/>
                <a:gd name="connsiteY8" fmla="*/ 937238 h 3501423"/>
                <a:gd name="connsiteX9" fmla="*/ 3240988 w 3365283"/>
                <a:gd name="connsiteY9" fmla="*/ 1384913 h 3501423"/>
                <a:gd name="connsiteX10" fmla="*/ 2936188 w 3365283"/>
                <a:gd name="connsiteY10" fmla="*/ 1823063 h 3501423"/>
                <a:gd name="connsiteX11" fmla="*/ 3126688 w 3365283"/>
                <a:gd name="connsiteY11" fmla="*/ 2499338 h 3501423"/>
                <a:gd name="connsiteX12" fmla="*/ 3240988 w 3365283"/>
                <a:gd name="connsiteY12" fmla="*/ 2870813 h 3501423"/>
                <a:gd name="connsiteX13" fmla="*/ 3088588 w 3365283"/>
                <a:gd name="connsiteY13" fmla="*/ 3032738 h 3501423"/>
                <a:gd name="connsiteX14" fmla="*/ 2755213 w 3365283"/>
                <a:gd name="connsiteY14" fmla="*/ 3042263 h 3501423"/>
                <a:gd name="connsiteX15" fmla="*/ 2136088 w 3365283"/>
                <a:gd name="connsiteY15" fmla="*/ 2842238 h 3501423"/>
                <a:gd name="connsiteX16" fmla="*/ 1326463 w 3365283"/>
                <a:gd name="connsiteY16" fmla="*/ 3432788 h 3501423"/>
                <a:gd name="connsiteX17" fmla="*/ 1121676 w 3365283"/>
                <a:gd name="connsiteY17" fmla="*/ 3498020 h 3501423"/>
                <a:gd name="connsiteX18" fmla="*/ 926413 w 3365283"/>
                <a:gd name="connsiteY18" fmla="*/ 3308963 h 3501423"/>
                <a:gd name="connsiteX19" fmla="*/ 888313 w 3365283"/>
                <a:gd name="connsiteY19" fmla="*/ 2394563 h 3501423"/>
                <a:gd name="connsiteX20" fmla="*/ 202513 w 3365283"/>
                <a:gd name="connsiteY20" fmla="*/ 1908788 h 3501423"/>
                <a:gd name="connsiteX21" fmla="*/ 12013 w 3365283"/>
                <a:gd name="connsiteY21" fmla="*/ 1623038 h 3501423"/>
                <a:gd name="connsiteX22" fmla="*/ 88213 w 3365283"/>
                <a:gd name="connsiteY22" fmla="*/ 1432538 h 3501423"/>
                <a:gd name="connsiteX23" fmla="*/ 640663 w 3365283"/>
                <a:gd name="connsiteY23" fmla="*/ 1175363 h 3501423"/>
                <a:gd name="connsiteX24" fmla="*/ 954988 w 3365283"/>
                <a:gd name="connsiteY24" fmla="*/ 1061063 h 3501423"/>
                <a:gd name="connsiteX25" fmla="*/ 1145488 w 3365283"/>
                <a:gd name="connsiteY25" fmla="*/ 546713 h 3501423"/>
                <a:gd name="connsiteX0" fmla="*/ 1145488 w 3365283"/>
                <a:gd name="connsiteY0" fmla="*/ 546713 h 3510212"/>
                <a:gd name="connsiteX1" fmla="*/ 1269313 w 3365283"/>
                <a:gd name="connsiteY1" fmla="*/ 118088 h 3510212"/>
                <a:gd name="connsiteX2" fmla="*/ 1393138 w 3365283"/>
                <a:gd name="connsiteY2" fmla="*/ 15044 h 3510212"/>
                <a:gd name="connsiteX3" fmla="*/ 1555063 w 3365283"/>
                <a:gd name="connsiteY3" fmla="*/ 32363 h 3510212"/>
                <a:gd name="connsiteX4" fmla="*/ 1812238 w 3365283"/>
                <a:gd name="connsiteY4" fmla="*/ 308588 h 3510212"/>
                <a:gd name="connsiteX5" fmla="*/ 2240863 w 3365283"/>
                <a:gd name="connsiteY5" fmla="*/ 784838 h 3510212"/>
                <a:gd name="connsiteX6" fmla="*/ 2831413 w 3365283"/>
                <a:gd name="connsiteY6" fmla="*/ 765788 h 3510212"/>
                <a:gd name="connsiteX7" fmla="*/ 3202888 w 3365283"/>
                <a:gd name="connsiteY7" fmla="*/ 756263 h 3510212"/>
                <a:gd name="connsiteX8" fmla="*/ 3364813 w 3365283"/>
                <a:gd name="connsiteY8" fmla="*/ 937238 h 3510212"/>
                <a:gd name="connsiteX9" fmla="*/ 3240988 w 3365283"/>
                <a:gd name="connsiteY9" fmla="*/ 1384913 h 3510212"/>
                <a:gd name="connsiteX10" fmla="*/ 2936188 w 3365283"/>
                <a:gd name="connsiteY10" fmla="*/ 1823063 h 3510212"/>
                <a:gd name="connsiteX11" fmla="*/ 3126688 w 3365283"/>
                <a:gd name="connsiteY11" fmla="*/ 2499338 h 3510212"/>
                <a:gd name="connsiteX12" fmla="*/ 3240988 w 3365283"/>
                <a:gd name="connsiteY12" fmla="*/ 2870813 h 3510212"/>
                <a:gd name="connsiteX13" fmla="*/ 3088588 w 3365283"/>
                <a:gd name="connsiteY13" fmla="*/ 3032738 h 3510212"/>
                <a:gd name="connsiteX14" fmla="*/ 2755213 w 3365283"/>
                <a:gd name="connsiteY14" fmla="*/ 3042263 h 3510212"/>
                <a:gd name="connsiteX15" fmla="*/ 2136088 w 3365283"/>
                <a:gd name="connsiteY15" fmla="*/ 2866051 h 3510212"/>
                <a:gd name="connsiteX16" fmla="*/ 1326463 w 3365283"/>
                <a:gd name="connsiteY16" fmla="*/ 3432788 h 3510212"/>
                <a:gd name="connsiteX17" fmla="*/ 1121676 w 3365283"/>
                <a:gd name="connsiteY17" fmla="*/ 3498020 h 3510212"/>
                <a:gd name="connsiteX18" fmla="*/ 926413 w 3365283"/>
                <a:gd name="connsiteY18" fmla="*/ 3308963 h 3510212"/>
                <a:gd name="connsiteX19" fmla="*/ 888313 w 3365283"/>
                <a:gd name="connsiteY19" fmla="*/ 2394563 h 3510212"/>
                <a:gd name="connsiteX20" fmla="*/ 202513 w 3365283"/>
                <a:gd name="connsiteY20" fmla="*/ 1908788 h 3510212"/>
                <a:gd name="connsiteX21" fmla="*/ 12013 w 3365283"/>
                <a:gd name="connsiteY21" fmla="*/ 1623038 h 3510212"/>
                <a:gd name="connsiteX22" fmla="*/ 88213 w 3365283"/>
                <a:gd name="connsiteY22" fmla="*/ 1432538 h 3510212"/>
                <a:gd name="connsiteX23" fmla="*/ 640663 w 3365283"/>
                <a:gd name="connsiteY23" fmla="*/ 1175363 h 3510212"/>
                <a:gd name="connsiteX24" fmla="*/ 954988 w 3365283"/>
                <a:gd name="connsiteY24" fmla="*/ 1061063 h 3510212"/>
                <a:gd name="connsiteX25" fmla="*/ 1145488 w 3365283"/>
                <a:gd name="connsiteY25" fmla="*/ 546713 h 3510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65283" h="3510212">
                  <a:moveTo>
                    <a:pt x="1145488" y="546713"/>
                  </a:moveTo>
                  <a:cubicBezTo>
                    <a:pt x="1197876" y="389550"/>
                    <a:pt x="1228038" y="206699"/>
                    <a:pt x="1269313" y="118088"/>
                  </a:cubicBezTo>
                  <a:cubicBezTo>
                    <a:pt x="1310588" y="29477"/>
                    <a:pt x="1345513" y="29331"/>
                    <a:pt x="1393138" y="15044"/>
                  </a:cubicBezTo>
                  <a:cubicBezTo>
                    <a:pt x="1440763" y="757"/>
                    <a:pt x="1485213" y="-16561"/>
                    <a:pt x="1555063" y="32363"/>
                  </a:cubicBezTo>
                  <a:cubicBezTo>
                    <a:pt x="1624913" y="81287"/>
                    <a:pt x="1697938" y="183175"/>
                    <a:pt x="1812238" y="308588"/>
                  </a:cubicBezTo>
                  <a:cubicBezTo>
                    <a:pt x="1926538" y="434000"/>
                    <a:pt x="2071001" y="708638"/>
                    <a:pt x="2240863" y="784838"/>
                  </a:cubicBezTo>
                  <a:cubicBezTo>
                    <a:pt x="2410726" y="861038"/>
                    <a:pt x="2831413" y="765788"/>
                    <a:pt x="2831413" y="765788"/>
                  </a:cubicBezTo>
                  <a:cubicBezTo>
                    <a:pt x="2991750" y="761026"/>
                    <a:pt x="3113988" y="727688"/>
                    <a:pt x="3202888" y="756263"/>
                  </a:cubicBezTo>
                  <a:cubicBezTo>
                    <a:pt x="3291788" y="784838"/>
                    <a:pt x="3358463" y="832463"/>
                    <a:pt x="3364813" y="937238"/>
                  </a:cubicBezTo>
                  <a:cubicBezTo>
                    <a:pt x="3371163" y="1042013"/>
                    <a:pt x="3312425" y="1237276"/>
                    <a:pt x="3240988" y="1384913"/>
                  </a:cubicBezTo>
                  <a:cubicBezTo>
                    <a:pt x="3169551" y="1532550"/>
                    <a:pt x="2955238" y="1637325"/>
                    <a:pt x="2936188" y="1823063"/>
                  </a:cubicBezTo>
                  <a:cubicBezTo>
                    <a:pt x="2917138" y="2008801"/>
                    <a:pt x="3075888" y="2324713"/>
                    <a:pt x="3126688" y="2499338"/>
                  </a:cubicBezTo>
                  <a:cubicBezTo>
                    <a:pt x="3177488" y="2673963"/>
                    <a:pt x="3247338" y="2781913"/>
                    <a:pt x="3240988" y="2870813"/>
                  </a:cubicBezTo>
                  <a:cubicBezTo>
                    <a:pt x="3234638" y="2959713"/>
                    <a:pt x="3169551" y="3004163"/>
                    <a:pt x="3088588" y="3032738"/>
                  </a:cubicBezTo>
                  <a:cubicBezTo>
                    <a:pt x="3007626" y="3061313"/>
                    <a:pt x="2913963" y="3070044"/>
                    <a:pt x="2755213" y="3042263"/>
                  </a:cubicBezTo>
                  <a:cubicBezTo>
                    <a:pt x="2596463" y="3014482"/>
                    <a:pt x="2374213" y="2800963"/>
                    <a:pt x="2136088" y="2866051"/>
                  </a:cubicBezTo>
                  <a:cubicBezTo>
                    <a:pt x="1897963" y="2931139"/>
                    <a:pt x="1495532" y="3327460"/>
                    <a:pt x="1326463" y="3432788"/>
                  </a:cubicBezTo>
                  <a:cubicBezTo>
                    <a:pt x="1157394" y="3538116"/>
                    <a:pt x="1197876" y="3509132"/>
                    <a:pt x="1121676" y="3498020"/>
                  </a:cubicBezTo>
                  <a:cubicBezTo>
                    <a:pt x="1045476" y="3486908"/>
                    <a:pt x="965307" y="3492873"/>
                    <a:pt x="926413" y="3308963"/>
                  </a:cubicBezTo>
                  <a:cubicBezTo>
                    <a:pt x="887519" y="3125054"/>
                    <a:pt x="1008963" y="2627925"/>
                    <a:pt x="888313" y="2394563"/>
                  </a:cubicBezTo>
                  <a:cubicBezTo>
                    <a:pt x="767663" y="2161201"/>
                    <a:pt x="348563" y="2037376"/>
                    <a:pt x="202513" y="1908788"/>
                  </a:cubicBezTo>
                  <a:cubicBezTo>
                    <a:pt x="56463" y="1780201"/>
                    <a:pt x="31063" y="1702413"/>
                    <a:pt x="12013" y="1623038"/>
                  </a:cubicBezTo>
                  <a:cubicBezTo>
                    <a:pt x="-7037" y="1543663"/>
                    <a:pt x="-16562" y="1507150"/>
                    <a:pt x="88213" y="1432538"/>
                  </a:cubicBezTo>
                  <a:cubicBezTo>
                    <a:pt x="192988" y="1357926"/>
                    <a:pt x="496201" y="1237275"/>
                    <a:pt x="640663" y="1175363"/>
                  </a:cubicBezTo>
                  <a:cubicBezTo>
                    <a:pt x="785125" y="1113451"/>
                    <a:pt x="870851" y="1162663"/>
                    <a:pt x="954988" y="1061063"/>
                  </a:cubicBezTo>
                  <a:cubicBezTo>
                    <a:pt x="1039125" y="959463"/>
                    <a:pt x="1093100" y="703876"/>
                    <a:pt x="1145488" y="546713"/>
                  </a:cubicBezTo>
                  <a:close/>
                </a:path>
              </a:pathLst>
            </a:custGeom>
            <a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483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2805BA2-CF35-40C6-9A83-8D7E92BB2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5E4A28A7-9C51-45D6-B26E-63F5C58269F7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ACCB2988-17D3-4877-87D7-9A18B25C1053}"/>
              </a:ext>
            </a:extLst>
          </p:cNvPr>
          <p:cNvGrpSpPr/>
          <p:nvPr/>
        </p:nvGrpSpPr>
        <p:grpSpPr>
          <a:xfrm>
            <a:off x="2045837" y="1365250"/>
            <a:ext cx="3510400" cy="2228850"/>
            <a:chOff x="2045837" y="1365250"/>
            <a:chExt cx="3510400" cy="2228850"/>
          </a:xfrm>
        </p:grpSpPr>
        <p:pic>
          <p:nvPicPr>
            <p:cNvPr id="2" name="图片 1">
              <a:extLst>
                <a:ext uri="{FF2B5EF4-FFF2-40B4-BE49-F238E27FC236}">
                  <a16:creationId xmlns="" xmlns:a16="http://schemas.microsoft.com/office/drawing/2014/main" id="{83162203-BC7C-46AD-90E6-1F83F8F73A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45837" y="1365250"/>
              <a:ext cx="3510400" cy="2228850"/>
            </a:xfrm>
            <a:prstGeom prst="rect">
              <a:avLst/>
            </a:prstGeom>
          </p:spPr>
        </p:pic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9C75B1EB-B17D-4BBD-A4A2-1CF660678F64}"/>
                </a:ext>
              </a:extLst>
            </p:cNvPr>
            <p:cNvGrpSpPr/>
            <p:nvPr/>
          </p:nvGrpSpPr>
          <p:grpSpPr>
            <a:xfrm>
              <a:off x="2445521" y="1934984"/>
              <a:ext cx="2711032" cy="1223925"/>
              <a:chOff x="8282381" y="2192795"/>
              <a:chExt cx="2711032" cy="1223925"/>
            </a:xfrm>
          </p:grpSpPr>
          <p:sp>
            <p:nvSpPr>
              <p:cNvPr id="9" name="矩形 8">
                <a:extLst>
                  <a:ext uri="{FF2B5EF4-FFF2-40B4-BE49-F238E27FC236}">
                    <a16:creationId xmlns="" xmlns:a16="http://schemas.microsoft.com/office/drawing/2014/main" id="{39BAFD00-E261-41F1-A563-3857C29F5F82}"/>
                  </a:ext>
                </a:extLst>
              </p:cNvPr>
              <p:cNvSpPr/>
              <p:nvPr/>
            </p:nvSpPr>
            <p:spPr>
              <a:xfrm>
                <a:off x="8386922" y="2192795"/>
                <a:ext cx="2501951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000" dirty="0">
                    <a:solidFill>
                      <a:srgbClr val="FF9409"/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id="{B1D47DAC-2D78-4272-ACD0-5E3326D3DF4D}"/>
                  </a:ext>
                </a:extLst>
              </p:cNvPr>
              <p:cNvSpPr txBox="1"/>
              <p:nvPr/>
            </p:nvSpPr>
            <p:spPr>
              <a:xfrm>
                <a:off x="8282381" y="2622656"/>
                <a:ext cx="2711032" cy="79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A0F4B4E6-D4AE-4077-81A0-F6369956CC9F}"/>
              </a:ext>
            </a:extLst>
          </p:cNvPr>
          <p:cNvGrpSpPr/>
          <p:nvPr/>
        </p:nvGrpSpPr>
        <p:grpSpPr>
          <a:xfrm>
            <a:off x="2045837" y="3930650"/>
            <a:ext cx="3510400" cy="2228850"/>
            <a:chOff x="2045837" y="3930650"/>
            <a:chExt cx="3510400" cy="2228850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4A478247-3104-4105-A125-E6723D2BE6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45837" y="3930650"/>
              <a:ext cx="3510400" cy="2228850"/>
            </a:xfrm>
            <a:prstGeom prst="rect">
              <a:avLst/>
            </a:prstGeom>
          </p:spPr>
        </p:pic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E86B0C12-707C-4DBF-871C-D307597D3DB7}"/>
                </a:ext>
              </a:extLst>
            </p:cNvPr>
            <p:cNvGrpSpPr/>
            <p:nvPr/>
          </p:nvGrpSpPr>
          <p:grpSpPr>
            <a:xfrm>
              <a:off x="2445521" y="4576584"/>
              <a:ext cx="2711032" cy="1223925"/>
              <a:chOff x="8282381" y="2192795"/>
              <a:chExt cx="2711032" cy="1223925"/>
            </a:xfrm>
          </p:grpSpPr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id="{B6FE76E6-075F-491F-9839-840D214D92D4}"/>
                  </a:ext>
                </a:extLst>
              </p:cNvPr>
              <p:cNvSpPr/>
              <p:nvPr/>
            </p:nvSpPr>
            <p:spPr>
              <a:xfrm>
                <a:off x="8386922" y="2192795"/>
                <a:ext cx="2501951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000" dirty="0">
                    <a:solidFill>
                      <a:srgbClr val="E84E4E"/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5D7A6ADF-3853-4226-8A78-23A0E921040F}"/>
                  </a:ext>
                </a:extLst>
              </p:cNvPr>
              <p:cNvSpPr txBox="1"/>
              <p:nvPr/>
            </p:nvSpPr>
            <p:spPr>
              <a:xfrm>
                <a:off x="8282381" y="2622656"/>
                <a:ext cx="2711032" cy="79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60587EC3-847E-44A9-9E2B-674D5B2A36A7}"/>
              </a:ext>
            </a:extLst>
          </p:cNvPr>
          <p:cNvGrpSpPr/>
          <p:nvPr/>
        </p:nvGrpSpPr>
        <p:grpSpPr>
          <a:xfrm>
            <a:off x="6744837" y="1365250"/>
            <a:ext cx="3510400" cy="2228850"/>
            <a:chOff x="6744837" y="1365250"/>
            <a:chExt cx="3510400" cy="2228850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70352E76-E25D-413D-AAC3-98BA6E2732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44837" y="1365250"/>
              <a:ext cx="3510400" cy="2228850"/>
            </a:xfrm>
            <a:prstGeom prst="rect">
              <a:avLst/>
            </a:prstGeom>
          </p:spPr>
        </p:pic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7B9BB656-B498-4D6C-A807-226B17FCB57F}"/>
                </a:ext>
              </a:extLst>
            </p:cNvPr>
            <p:cNvGrpSpPr/>
            <p:nvPr/>
          </p:nvGrpSpPr>
          <p:grpSpPr>
            <a:xfrm>
              <a:off x="7144521" y="1934984"/>
              <a:ext cx="2711032" cy="1223925"/>
              <a:chOff x="8282381" y="2192795"/>
              <a:chExt cx="2711032" cy="1223925"/>
            </a:xfrm>
          </p:grpSpPr>
          <p:sp>
            <p:nvSpPr>
              <p:cNvPr id="15" name="矩形 14">
                <a:extLst>
                  <a:ext uri="{FF2B5EF4-FFF2-40B4-BE49-F238E27FC236}">
                    <a16:creationId xmlns="" xmlns:a16="http://schemas.microsoft.com/office/drawing/2014/main" id="{BF647AF7-9068-4668-B9E8-B695486F68DE}"/>
                  </a:ext>
                </a:extLst>
              </p:cNvPr>
              <p:cNvSpPr/>
              <p:nvPr/>
            </p:nvSpPr>
            <p:spPr>
              <a:xfrm>
                <a:off x="8386922" y="2192795"/>
                <a:ext cx="2501951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000" dirty="0">
                    <a:solidFill>
                      <a:srgbClr val="E84E4E"/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id="{209C577C-C69B-46DE-A791-5D3E40BE771B}"/>
                  </a:ext>
                </a:extLst>
              </p:cNvPr>
              <p:cNvSpPr txBox="1"/>
              <p:nvPr/>
            </p:nvSpPr>
            <p:spPr>
              <a:xfrm>
                <a:off x="8282381" y="2622656"/>
                <a:ext cx="2711032" cy="79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4940A3F9-C947-4BBA-95FF-3EDF028DAAE4}"/>
              </a:ext>
            </a:extLst>
          </p:cNvPr>
          <p:cNvGrpSpPr/>
          <p:nvPr/>
        </p:nvGrpSpPr>
        <p:grpSpPr>
          <a:xfrm>
            <a:off x="6744837" y="3930650"/>
            <a:ext cx="3510400" cy="2228850"/>
            <a:chOff x="6744837" y="3930650"/>
            <a:chExt cx="3510400" cy="2228850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17FC5D1D-F807-48D0-A9D1-9FDC5FD7E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44837" y="3930650"/>
              <a:ext cx="3510400" cy="2228850"/>
            </a:xfrm>
            <a:prstGeom prst="rect">
              <a:avLst/>
            </a:prstGeom>
          </p:spPr>
        </p:pic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5A5F6790-639F-44F2-B407-94AD8292FE43}"/>
                </a:ext>
              </a:extLst>
            </p:cNvPr>
            <p:cNvGrpSpPr/>
            <p:nvPr/>
          </p:nvGrpSpPr>
          <p:grpSpPr>
            <a:xfrm>
              <a:off x="7144521" y="4576584"/>
              <a:ext cx="2711032" cy="1223925"/>
              <a:chOff x="8282381" y="2192795"/>
              <a:chExt cx="2711032" cy="1223925"/>
            </a:xfrm>
          </p:grpSpPr>
          <p:sp>
            <p:nvSpPr>
              <p:cNvPr id="18" name="矩形 17">
                <a:extLst>
                  <a:ext uri="{FF2B5EF4-FFF2-40B4-BE49-F238E27FC236}">
                    <a16:creationId xmlns="" xmlns:a16="http://schemas.microsoft.com/office/drawing/2014/main" id="{30D60EA8-D87C-469F-B30E-FA5C0D5751BA}"/>
                  </a:ext>
                </a:extLst>
              </p:cNvPr>
              <p:cNvSpPr/>
              <p:nvPr/>
            </p:nvSpPr>
            <p:spPr>
              <a:xfrm>
                <a:off x="8386922" y="2192795"/>
                <a:ext cx="2501951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000" dirty="0">
                    <a:solidFill>
                      <a:srgbClr val="FF9409"/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="" xmlns:a16="http://schemas.microsoft.com/office/drawing/2014/main" id="{5141E99E-09CF-4E22-B683-1A7D9EAC28AF}"/>
                  </a:ext>
                </a:extLst>
              </p:cNvPr>
              <p:cNvSpPr txBox="1"/>
              <p:nvPr/>
            </p:nvSpPr>
            <p:spPr>
              <a:xfrm>
                <a:off x="8282381" y="2622656"/>
                <a:ext cx="2711032" cy="79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5385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359E468-01DE-4305-9FB6-52EC8D90DC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18518898-5167-434B-8A2C-1AC099824294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415A3574-9678-4962-90EF-39CD73216C22}"/>
              </a:ext>
            </a:extLst>
          </p:cNvPr>
          <p:cNvGrpSpPr/>
          <p:nvPr/>
        </p:nvGrpSpPr>
        <p:grpSpPr>
          <a:xfrm>
            <a:off x="6096000" y="1268413"/>
            <a:ext cx="5104211" cy="4396338"/>
            <a:chOff x="6096000" y="1268413"/>
            <a:chExt cx="5104210" cy="4396338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5AD13564-F58E-42F6-85B8-F6B5DBBB03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0" y="1268413"/>
              <a:ext cx="5104210" cy="4396338"/>
            </a:xfrm>
            <a:prstGeom prst="rect">
              <a:avLst/>
            </a:prstGeom>
          </p:spPr>
        </p:pic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197C25C7-9592-499B-9CC3-4540182AD293}"/>
                </a:ext>
              </a:extLst>
            </p:cNvPr>
            <p:cNvGrpSpPr/>
            <p:nvPr/>
          </p:nvGrpSpPr>
          <p:grpSpPr>
            <a:xfrm>
              <a:off x="6827021" y="2950984"/>
              <a:ext cx="2711032" cy="1223925"/>
              <a:chOff x="8282381" y="2192795"/>
              <a:chExt cx="2711032" cy="1223925"/>
            </a:xfrm>
          </p:grpSpPr>
          <p:sp>
            <p:nvSpPr>
              <p:cNvPr id="9" name="矩形 8">
                <a:extLst>
                  <a:ext uri="{FF2B5EF4-FFF2-40B4-BE49-F238E27FC236}">
                    <a16:creationId xmlns="" xmlns:a16="http://schemas.microsoft.com/office/drawing/2014/main" id="{408481C2-149D-47E9-B7D7-BECA4183DA33}"/>
                  </a:ext>
                </a:extLst>
              </p:cNvPr>
              <p:cNvSpPr/>
              <p:nvPr/>
            </p:nvSpPr>
            <p:spPr>
              <a:xfrm>
                <a:off x="8386922" y="2192795"/>
                <a:ext cx="2501951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id="{B2DEFB89-3174-42B6-9C12-1B4C7A96202E}"/>
                  </a:ext>
                </a:extLst>
              </p:cNvPr>
              <p:cNvSpPr txBox="1"/>
              <p:nvPr/>
            </p:nvSpPr>
            <p:spPr>
              <a:xfrm>
                <a:off x="8282381" y="2622656"/>
                <a:ext cx="2711032" cy="79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BD5F4975-CF5A-472F-A944-81770449852C}"/>
              </a:ext>
            </a:extLst>
          </p:cNvPr>
          <p:cNvGrpSpPr/>
          <p:nvPr/>
        </p:nvGrpSpPr>
        <p:grpSpPr>
          <a:xfrm>
            <a:off x="1054431" y="2819400"/>
            <a:ext cx="4728479" cy="3138486"/>
            <a:chOff x="1054428" y="2819400"/>
            <a:chExt cx="4728479" cy="3138486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3765FFB1-C276-4D5C-B9AA-0409FFE834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54428" y="2819400"/>
              <a:ext cx="4728479" cy="3138486"/>
            </a:xfrm>
            <a:prstGeom prst="rect">
              <a:avLst/>
            </a:prstGeom>
          </p:spPr>
        </p:pic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DA34C46C-4F2C-42ED-BB53-5C6A28096624}"/>
                </a:ext>
              </a:extLst>
            </p:cNvPr>
            <p:cNvGrpSpPr/>
            <p:nvPr/>
          </p:nvGrpSpPr>
          <p:grpSpPr>
            <a:xfrm rot="982526">
              <a:off x="1874020" y="3730245"/>
              <a:ext cx="2711032" cy="1223923"/>
              <a:chOff x="8282381" y="2192795"/>
              <a:chExt cx="2711032" cy="1223923"/>
            </a:xfrm>
          </p:grpSpPr>
          <p:sp>
            <p:nvSpPr>
              <p:cNvPr id="12" name="矩形 11">
                <a:extLst>
                  <a:ext uri="{FF2B5EF4-FFF2-40B4-BE49-F238E27FC236}">
                    <a16:creationId xmlns="" xmlns:a16="http://schemas.microsoft.com/office/drawing/2014/main" id="{6171CBEF-F475-44B5-8A48-507357E65550}"/>
                  </a:ext>
                </a:extLst>
              </p:cNvPr>
              <p:cNvSpPr/>
              <p:nvPr/>
            </p:nvSpPr>
            <p:spPr>
              <a:xfrm>
                <a:off x="8386922" y="2192795"/>
                <a:ext cx="2501951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C5F5281E-78C8-4F1A-8836-F49F9B6D1746}"/>
                  </a:ext>
                </a:extLst>
              </p:cNvPr>
              <p:cNvSpPr txBox="1"/>
              <p:nvPr/>
            </p:nvSpPr>
            <p:spPr>
              <a:xfrm>
                <a:off x="8282381" y="2622654"/>
                <a:ext cx="2711032" cy="794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field. Using PowerPoint,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1967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F79171E-F9EC-430B-8266-59244DDCC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829" y="464261"/>
            <a:ext cx="7315200" cy="539548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5F3A632-EAAE-435F-B060-CEF19BAF79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016252"/>
            <a:ext cx="12192000" cy="34798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9502201-D05A-4517-8A35-13D7D3B366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654553"/>
            <a:ext cx="12192000" cy="220345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9BD2C98F-0346-4F28-85C8-48608214167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499" y="2781808"/>
            <a:ext cx="3943348" cy="3943348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B6AAA7AA-E5AE-4F8A-BB6E-2F19B6CBAC7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26" y="224398"/>
            <a:ext cx="1972428" cy="2541954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4C62A2A6-8164-42DD-912C-5A4BF1EABD39}"/>
              </a:ext>
            </a:extLst>
          </p:cNvPr>
          <p:cNvSpPr txBox="1"/>
          <p:nvPr/>
        </p:nvSpPr>
        <p:spPr>
          <a:xfrm rot="21358139">
            <a:off x="2768207" y="1675229"/>
            <a:ext cx="5444607" cy="5835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CARTOON GENERAL PURPOSE</a:t>
            </a:r>
          </a:p>
        </p:txBody>
      </p:sp>
      <p:sp>
        <p:nvSpPr>
          <p:cNvPr id="9" name="文本框 15">
            <a:extLst>
              <a:ext uri="{FF2B5EF4-FFF2-40B4-BE49-F238E27FC236}">
                <a16:creationId xmlns="" xmlns:a16="http://schemas.microsoft.com/office/drawing/2014/main" id="{736200AF-6B30-4591-8EE3-F55C59043C95}"/>
              </a:ext>
            </a:extLst>
          </p:cNvPr>
          <p:cNvSpPr txBox="1"/>
          <p:nvPr/>
        </p:nvSpPr>
        <p:spPr>
          <a:xfrm>
            <a:off x="2844969" y="2330450"/>
            <a:ext cx="5262979" cy="1107996"/>
          </a:xfrm>
          <a:prstGeom prst="rect">
            <a:avLst/>
          </a:prstGeom>
          <a:noFill/>
        </p:spPr>
        <p:txBody>
          <a:bodyPr wrap="none" rtlCol="0">
            <a:prstTxWarp prst="textWave2">
              <a:avLst>
                <a:gd name="adj1" fmla="val 12500"/>
                <a:gd name="adj2" fmla="val 552"/>
              </a:avLst>
            </a:prstTxWarp>
            <a:spAutoFit/>
          </a:bodyPr>
          <a:lstStyle/>
          <a:p>
            <a:pPr algn="ctr"/>
            <a:r>
              <a:rPr lang="zh-CN" altLang="en-US" sz="66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E84E4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感谢</a:t>
            </a:r>
            <a:r>
              <a:rPr lang="zh-CN" altLang="en-US" sz="66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</a:t>
            </a:r>
            <a:r>
              <a:rPr lang="zh-CN" altLang="en-US" sz="66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261D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观看</a:t>
            </a:r>
            <a:endParaRPr lang="zh-CN" altLang="en-US" sz="6600" b="1" dirty="0">
              <a:ln w="1905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</a:ln>
              <a:solidFill>
                <a:srgbClr val="261D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51070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423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78E89FD-8EBA-4F63-AECE-25AE7C1CD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104" y="1166813"/>
            <a:ext cx="6797499" cy="37586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3A8F7F6-2313-4A0C-ABB9-9E8FBAB780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6900" y="731838"/>
            <a:ext cx="6115051" cy="611505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4B97AA8-1840-48F8-9295-3CA6048AE3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" y="3016252"/>
            <a:ext cx="12192000" cy="34798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A33F613-6FB5-48AF-873B-659D79F673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" y="4654553"/>
            <a:ext cx="12192000" cy="2203451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664D87C3-F6E3-4E82-BE53-94C7D98BA3C5}"/>
              </a:ext>
            </a:extLst>
          </p:cNvPr>
          <p:cNvSpPr txBox="1"/>
          <p:nvPr/>
        </p:nvSpPr>
        <p:spPr>
          <a:xfrm>
            <a:off x="4313914" y="2951484"/>
            <a:ext cx="4791988" cy="943019"/>
          </a:xfrm>
          <a:prstGeom prst="rect">
            <a:avLst/>
          </a:prstGeom>
          <a:noFill/>
        </p:spPr>
        <p:txBody>
          <a:bodyPr wrap="none" rtlCol="0">
            <a:prstTxWarp prst="textWave2">
              <a:avLst>
                <a:gd name="adj1" fmla="val 12500"/>
                <a:gd name="adj2" fmla="val 552"/>
              </a:avLst>
            </a:prstTxWarp>
            <a:spAutoFit/>
          </a:bodyPr>
          <a:lstStyle/>
          <a:p>
            <a:pPr algn="ctr"/>
            <a:r>
              <a:rPr lang="zh-CN" altLang="en-US" sz="54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E84E4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</a:t>
            </a:r>
            <a:r>
              <a:rPr lang="zh-CN" altLang="en-US" sz="54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</a:t>
            </a:r>
            <a:r>
              <a:rPr lang="zh-CN" altLang="en-US" sz="54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261D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标题</a:t>
            </a:r>
            <a:endParaRPr lang="zh-CN" altLang="en-US" sz="5400" b="1" dirty="0">
              <a:ln w="1905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</a:ln>
              <a:solidFill>
                <a:srgbClr val="261D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5978963-E8FD-4993-8454-5C287947EEB9}"/>
              </a:ext>
            </a:extLst>
          </p:cNvPr>
          <p:cNvSpPr txBox="1"/>
          <p:nvPr/>
        </p:nvSpPr>
        <p:spPr>
          <a:xfrm>
            <a:off x="4313915" y="1941064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E84E4E"/>
                </a:solidFill>
                <a:effectLst>
                  <a:outerShdw blurRad="2159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第一章节</a:t>
            </a:r>
          </a:p>
        </p:txBody>
      </p:sp>
    </p:spTree>
    <p:extLst>
      <p:ext uri="{BB962C8B-B14F-4D97-AF65-F5344CB8AC3E}">
        <p14:creationId xmlns:p14="http://schemas.microsoft.com/office/powerpoint/2010/main" val="14980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1108F8F0-F203-4072-B395-199DD7556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5185" y="1371604"/>
            <a:ext cx="4636569" cy="491172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587E749F-663E-439B-BEC2-9880A864E34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8602" y="2260604"/>
            <a:ext cx="3933825" cy="393382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2D1C0F3-0D28-4AFD-B5BB-585D03FB21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1B4FF381-9FF2-4CBC-B69C-D18213EC4659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81BD3E1C-15EC-41B6-ADA1-E027633F88F0}"/>
              </a:ext>
            </a:extLst>
          </p:cNvPr>
          <p:cNvGrpSpPr/>
          <p:nvPr/>
        </p:nvGrpSpPr>
        <p:grpSpPr>
          <a:xfrm>
            <a:off x="6810651" y="2128879"/>
            <a:ext cx="2711032" cy="1223925"/>
            <a:chOff x="8282381" y="2192795"/>
            <a:chExt cx="2711032" cy="1223925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BE3CC2DC-EDE6-49EA-BE41-B6E349785334}"/>
                </a:ext>
              </a:extLst>
            </p:cNvPr>
            <p:cNvSpPr/>
            <p:nvPr/>
          </p:nvSpPr>
          <p:spPr>
            <a:xfrm>
              <a:off x="8386922" y="2192795"/>
              <a:ext cx="2501951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FE997255-AE7B-44B8-9E49-C7C8E3DF64C0}"/>
                </a:ext>
              </a:extLst>
            </p:cNvPr>
            <p:cNvSpPr txBox="1"/>
            <p:nvPr/>
          </p:nvSpPr>
          <p:spPr>
            <a:xfrm>
              <a:off x="8282381" y="2622656"/>
              <a:ext cx="271103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327CBA61-FB03-4399-97D2-D0D6394443BD}"/>
              </a:ext>
            </a:extLst>
          </p:cNvPr>
          <p:cNvGrpSpPr/>
          <p:nvPr/>
        </p:nvGrpSpPr>
        <p:grpSpPr>
          <a:xfrm>
            <a:off x="6810651" y="3687767"/>
            <a:ext cx="2711032" cy="1223925"/>
            <a:chOff x="8282381" y="2192795"/>
            <a:chExt cx="2711032" cy="1223925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99954D76-0711-4637-9DCA-DDECB8730128}"/>
                </a:ext>
              </a:extLst>
            </p:cNvPr>
            <p:cNvSpPr/>
            <p:nvPr/>
          </p:nvSpPr>
          <p:spPr>
            <a:xfrm>
              <a:off x="8386922" y="2192795"/>
              <a:ext cx="2501951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rgbClr val="E84E4E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2ACC3240-B31E-4EB7-B684-3161A5F115A1}"/>
                </a:ext>
              </a:extLst>
            </p:cNvPr>
            <p:cNvSpPr txBox="1"/>
            <p:nvPr/>
          </p:nvSpPr>
          <p:spPr>
            <a:xfrm>
              <a:off x="8282381" y="2622656"/>
              <a:ext cx="271103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96287" y="6063449"/>
            <a:ext cx="286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68C4CD"/>
                </a:solidFill>
              </a:rPr>
              <a:t>https://www.ypppt.com/</a:t>
            </a:r>
            <a:endParaRPr lang="zh-CN" altLang="en-US" dirty="0">
              <a:solidFill>
                <a:srgbClr val="68C4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46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AD88349-5D65-4F17-BD8C-AF497647A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038" y="2171703"/>
            <a:ext cx="1388484" cy="97790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B8736F3-505B-4699-9AF5-4C8D54BAFD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0144" y="1611368"/>
            <a:ext cx="4216891" cy="452273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D3FCDDD-01AA-418F-BD12-6BC41C17F7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6183" y="2368553"/>
            <a:ext cx="3752247" cy="376510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EE4F14E-DAB1-44C9-88C2-0F64C94995B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5822" y="4021082"/>
            <a:ext cx="2451100" cy="24511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A7BC8C0-B8C0-44D9-BF97-C4EC9B67CAB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5336928E-FECA-47F2-817D-288447A048B4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147A04E8-726D-43CB-8916-942F93D5D9D5}"/>
              </a:ext>
            </a:extLst>
          </p:cNvPr>
          <p:cNvGrpSpPr/>
          <p:nvPr/>
        </p:nvGrpSpPr>
        <p:grpSpPr>
          <a:xfrm>
            <a:off x="2136705" y="2565442"/>
            <a:ext cx="2711032" cy="1223925"/>
            <a:chOff x="8282381" y="2192795"/>
            <a:chExt cx="2711032" cy="1223925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0EF1B2D7-24A1-4EC1-B117-983D6E8049EF}"/>
                </a:ext>
              </a:extLst>
            </p:cNvPr>
            <p:cNvSpPr/>
            <p:nvPr/>
          </p:nvSpPr>
          <p:spPr>
            <a:xfrm>
              <a:off x="8386922" y="2192795"/>
              <a:ext cx="2501951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DB3E4D7C-C524-4F4B-A53C-E46CDD03A407}"/>
                </a:ext>
              </a:extLst>
            </p:cNvPr>
            <p:cNvSpPr txBox="1"/>
            <p:nvPr/>
          </p:nvSpPr>
          <p:spPr>
            <a:xfrm>
              <a:off x="8282381" y="2622656"/>
              <a:ext cx="271103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0A2CFE0A-C6A4-460B-B9EA-A13F9990D1EB}"/>
              </a:ext>
            </a:extLst>
          </p:cNvPr>
          <p:cNvSpPr txBox="1"/>
          <p:nvPr/>
        </p:nvSpPr>
        <p:spPr>
          <a:xfrm>
            <a:off x="8772472" y="3389174"/>
            <a:ext cx="1210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标题</a:t>
            </a:r>
            <a:endParaRPr lang="en-US" altLang="zh-CN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</a:t>
            </a:r>
          </a:p>
        </p:txBody>
      </p:sp>
    </p:spTree>
    <p:extLst>
      <p:ext uri="{BB962C8B-B14F-4D97-AF65-F5344CB8AC3E}">
        <p14:creationId xmlns:p14="http://schemas.microsoft.com/office/powerpoint/2010/main" val="187722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B3F4E75F-13C0-4A26-B994-221EA06859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0950" y="1750325"/>
            <a:ext cx="1827900" cy="1905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84D81B6-C9E9-40A9-9580-670845AB82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749" y="1488924"/>
            <a:ext cx="4695163" cy="481980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A586A8A-F3DF-4C8E-80ED-0FD30CCD51A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02" y="2702825"/>
            <a:ext cx="4063100" cy="40631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F1146C3-3AFF-4B9F-A4DD-BC2710254D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8CCCDDF-0446-46D5-844C-8DED4598BC83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2940D6F0-85D2-4236-8551-24D9B9BADCF4}"/>
              </a:ext>
            </a:extLst>
          </p:cNvPr>
          <p:cNvGrpSpPr/>
          <p:nvPr/>
        </p:nvGrpSpPr>
        <p:grpSpPr>
          <a:xfrm>
            <a:off x="5675159" y="3708353"/>
            <a:ext cx="3532343" cy="1635327"/>
            <a:chOff x="7871726" y="2192795"/>
            <a:chExt cx="3532342" cy="1635327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361ADE6B-2C9D-40B1-A872-CADDAF89E35B}"/>
                </a:ext>
              </a:extLst>
            </p:cNvPr>
            <p:cNvSpPr/>
            <p:nvPr/>
          </p:nvSpPr>
          <p:spPr>
            <a:xfrm>
              <a:off x="8386922" y="2192795"/>
              <a:ext cx="2501951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0D48C673-D75B-4141-B67A-0FD0B1DA35C8}"/>
                </a:ext>
              </a:extLst>
            </p:cNvPr>
            <p:cNvSpPr txBox="1"/>
            <p:nvPr/>
          </p:nvSpPr>
          <p:spPr>
            <a:xfrm>
              <a:off x="7871726" y="2622656"/>
              <a:ext cx="353234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9954D034-A14C-4D98-8E61-D42ACDEDE3C6}"/>
                </a:ext>
              </a:extLst>
            </p:cNvPr>
            <p:cNvSpPr txBox="1"/>
            <p:nvPr/>
          </p:nvSpPr>
          <p:spPr>
            <a:xfrm>
              <a:off x="7871726" y="3209491"/>
              <a:ext cx="353234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946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89559497-1299-4321-A280-A4E66E23E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9184" y="1604963"/>
            <a:ext cx="3389232" cy="43688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8CDD686-DCF0-4947-9724-FACA5F77BE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9358" y="1800225"/>
            <a:ext cx="4785545" cy="42926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F517674-7470-42E8-A329-2DE7967ABB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622082E8-F57E-4D7C-85EE-6CADA1D45A50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895AD261-9B94-4A35-9D1B-18C71F1996B3}"/>
              </a:ext>
            </a:extLst>
          </p:cNvPr>
          <p:cNvGrpSpPr/>
          <p:nvPr/>
        </p:nvGrpSpPr>
        <p:grpSpPr>
          <a:xfrm>
            <a:off x="7458284" y="2722603"/>
            <a:ext cx="2711032" cy="2086037"/>
            <a:chOff x="8282381" y="2192795"/>
            <a:chExt cx="2711032" cy="2086037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DC8DED08-FAA9-4D84-BCE3-E35A3F04E505}"/>
                </a:ext>
              </a:extLst>
            </p:cNvPr>
            <p:cNvSpPr/>
            <p:nvPr/>
          </p:nvSpPr>
          <p:spPr>
            <a:xfrm>
              <a:off x="8386922" y="2192795"/>
              <a:ext cx="2501951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rgbClr val="B3559C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C828D333-9D03-406F-AE61-2876E97243A4}"/>
                </a:ext>
              </a:extLst>
            </p:cNvPr>
            <p:cNvSpPr txBox="1"/>
            <p:nvPr/>
          </p:nvSpPr>
          <p:spPr>
            <a:xfrm>
              <a:off x="8282381" y="2622656"/>
              <a:ext cx="271103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DFC3DD8-9601-40CD-93A0-A682A0BAB912}"/>
                </a:ext>
              </a:extLst>
            </p:cNvPr>
            <p:cNvSpPr txBox="1"/>
            <p:nvPr/>
          </p:nvSpPr>
          <p:spPr>
            <a:xfrm>
              <a:off x="8282381" y="3484768"/>
              <a:ext cx="271103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68A9564-309F-47D0-B074-C0944AF77222}"/>
              </a:ext>
            </a:extLst>
          </p:cNvPr>
          <p:cNvSpPr txBox="1"/>
          <p:nvPr/>
        </p:nvSpPr>
        <p:spPr>
          <a:xfrm>
            <a:off x="2212153" y="2683746"/>
            <a:ext cx="3159947" cy="20220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PowerPoint,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9D57BD93-B40E-40D7-AC34-AB7FD00752B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9027" y="4808637"/>
            <a:ext cx="1489364" cy="148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57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BF4C3052-0E55-459F-B795-FE685A7938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076" y="1510507"/>
            <a:ext cx="4427747" cy="455771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AF98DD1-D0F3-4E93-85D0-6176FD42EF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85" y="325160"/>
            <a:ext cx="1674115" cy="98980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0A760F02-661A-4724-9D82-3EC20F04FCE9}"/>
              </a:ext>
            </a:extLst>
          </p:cNvPr>
          <p:cNvSpPr txBox="1"/>
          <p:nvPr/>
        </p:nvSpPr>
        <p:spPr>
          <a:xfrm>
            <a:off x="2057402" y="455358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您的标题添加此处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2EDB8B37-4766-4F0F-B53F-B4A87AF54378}"/>
              </a:ext>
            </a:extLst>
          </p:cNvPr>
          <p:cNvGrpSpPr/>
          <p:nvPr/>
        </p:nvGrpSpPr>
        <p:grpSpPr>
          <a:xfrm>
            <a:off x="2470921" y="3141487"/>
            <a:ext cx="2711032" cy="1223925"/>
            <a:chOff x="8282381" y="2192795"/>
            <a:chExt cx="2711032" cy="1223925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7075CEE7-302B-459A-9670-4595D8F4A911}"/>
                </a:ext>
              </a:extLst>
            </p:cNvPr>
            <p:cNvSpPr/>
            <p:nvPr/>
          </p:nvSpPr>
          <p:spPr>
            <a:xfrm>
              <a:off x="8386922" y="2192795"/>
              <a:ext cx="2501951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9D02245B-B7BD-481D-9571-AF46FE62DD6B}"/>
                </a:ext>
              </a:extLst>
            </p:cNvPr>
            <p:cNvSpPr txBox="1"/>
            <p:nvPr/>
          </p:nvSpPr>
          <p:spPr>
            <a:xfrm>
              <a:off x="8282381" y="2622656"/>
              <a:ext cx="271103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0210BC4-BC85-460F-9072-E042D0DFDF53}"/>
              </a:ext>
            </a:extLst>
          </p:cNvPr>
          <p:cNvGrpSpPr/>
          <p:nvPr/>
        </p:nvGrpSpPr>
        <p:grpSpPr>
          <a:xfrm>
            <a:off x="6096000" y="1510507"/>
            <a:ext cx="2960288" cy="2952930"/>
            <a:chOff x="874713" y="1839914"/>
            <a:chExt cx="4265101" cy="4254500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724C0E33-2387-4A5E-BD98-1D70A14EB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4713" y="1839914"/>
              <a:ext cx="4265101" cy="4254500"/>
            </a:xfrm>
            <a:prstGeom prst="rect">
              <a:avLst/>
            </a:prstGeom>
          </p:spPr>
        </p:pic>
        <p:sp>
          <p:nvSpPr>
            <p:cNvPr id="9" name="任意多边形: 形状 8">
              <a:extLst>
                <a:ext uri="{FF2B5EF4-FFF2-40B4-BE49-F238E27FC236}">
                  <a16:creationId xmlns="" xmlns:a16="http://schemas.microsoft.com/office/drawing/2014/main" id="{942C9DD7-FDBF-4B7A-93BB-D3B4F555F292}"/>
                </a:ext>
              </a:extLst>
            </p:cNvPr>
            <p:cNvSpPr/>
            <p:nvPr/>
          </p:nvSpPr>
          <p:spPr>
            <a:xfrm>
              <a:off x="1407212" y="2244113"/>
              <a:ext cx="3365283" cy="3510212"/>
            </a:xfrm>
            <a:custGeom>
              <a:avLst/>
              <a:gdLst>
                <a:gd name="connsiteX0" fmla="*/ 1145488 w 3365283"/>
                <a:gd name="connsiteY0" fmla="*/ 527213 h 3455286"/>
                <a:gd name="connsiteX1" fmla="*/ 1269313 w 3365283"/>
                <a:gd name="connsiteY1" fmla="*/ 98588 h 3455286"/>
                <a:gd name="connsiteX2" fmla="*/ 1393138 w 3365283"/>
                <a:gd name="connsiteY2" fmla="*/ 50963 h 3455286"/>
                <a:gd name="connsiteX3" fmla="*/ 1555063 w 3365283"/>
                <a:gd name="connsiteY3" fmla="*/ 12863 h 3455286"/>
                <a:gd name="connsiteX4" fmla="*/ 1812238 w 3365283"/>
                <a:gd name="connsiteY4" fmla="*/ 289088 h 3455286"/>
                <a:gd name="connsiteX5" fmla="*/ 2240863 w 3365283"/>
                <a:gd name="connsiteY5" fmla="*/ 765338 h 3455286"/>
                <a:gd name="connsiteX6" fmla="*/ 2831413 w 3365283"/>
                <a:gd name="connsiteY6" fmla="*/ 746288 h 3455286"/>
                <a:gd name="connsiteX7" fmla="*/ 3202888 w 3365283"/>
                <a:gd name="connsiteY7" fmla="*/ 736763 h 3455286"/>
                <a:gd name="connsiteX8" fmla="*/ 3364813 w 3365283"/>
                <a:gd name="connsiteY8" fmla="*/ 917738 h 3455286"/>
                <a:gd name="connsiteX9" fmla="*/ 3240988 w 3365283"/>
                <a:gd name="connsiteY9" fmla="*/ 1365413 h 3455286"/>
                <a:gd name="connsiteX10" fmla="*/ 2936188 w 3365283"/>
                <a:gd name="connsiteY10" fmla="*/ 1803563 h 3455286"/>
                <a:gd name="connsiteX11" fmla="*/ 3126688 w 3365283"/>
                <a:gd name="connsiteY11" fmla="*/ 2479838 h 3455286"/>
                <a:gd name="connsiteX12" fmla="*/ 3240988 w 3365283"/>
                <a:gd name="connsiteY12" fmla="*/ 2851313 h 3455286"/>
                <a:gd name="connsiteX13" fmla="*/ 3088588 w 3365283"/>
                <a:gd name="connsiteY13" fmla="*/ 3013238 h 3455286"/>
                <a:gd name="connsiteX14" fmla="*/ 2755213 w 3365283"/>
                <a:gd name="connsiteY14" fmla="*/ 3022763 h 3455286"/>
                <a:gd name="connsiteX15" fmla="*/ 2136088 w 3365283"/>
                <a:gd name="connsiteY15" fmla="*/ 2822738 h 3455286"/>
                <a:gd name="connsiteX16" fmla="*/ 1326463 w 3365283"/>
                <a:gd name="connsiteY16" fmla="*/ 3413288 h 3455286"/>
                <a:gd name="connsiteX17" fmla="*/ 1126438 w 3365283"/>
                <a:gd name="connsiteY17" fmla="*/ 3394238 h 3455286"/>
                <a:gd name="connsiteX18" fmla="*/ 926413 w 3365283"/>
                <a:gd name="connsiteY18" fmla="*/ 3289463 h 3455286"/>
                <a:gd name="connsiteX19" fmla="*/ 888313 w 3365283"/>
                <a:gd name="connsiteY19" fmla="*/ 2375063 h 3455286"/>
                <a:gd name="connsiteX20" fmla="*/ 202513 w 3365283"/>
                <a:gd name="connsiteY20" fmla="*/ 1889288 h 3455286"/>
                <a:gd name="connsiteX21" fmla="*/ 12013 w 3365283"/>
                <a:gd name="connsiteY21" fmla="*/ 1603538 h 3455286"/>
                <a:gd name="connsiteX22" fmla="*/ 88213 w 3365283"/>
                <a:gd name="connsiteY22" fmla="*/ 1413038 h 3455286"/>
                <a:gd name="connsiteX23" fmla="*/ 640663 w 3365283"/>
                <a:gd name="connsiteY23" fmla="*/ 1155863 h 3455286"/>
                <a:gd name="connsiteX24" fmla="*/ 954988 w 3365283"/>
                <a:gd name="connsiteY24" fmla="*/ 1041563 h 3455286"/>
                <a:gd name="connsiteX25" fmla="*/ 1145488 w 3365283"/>
                <a:gd name="connsiteY25" fmla="*/ 527213 h 3455286"/>
                <a:gd name="connsiteX0" fmla="*/ 1145488 w 3365283"/>
                <a:gd name="connsiteY0" fmla="*/ 527213 h 3473763"/>
                <a:gd name="connsiteX1" fmla="*/ 1269313 w 3365283"/>
                <a:gd name="connsiteY1" fmla="*/ 98588 h 3473763"/>
                <a:gd name="connsiteX2" fmla="*/ 1393138 w 3365283"/>
                <a:gd name="connsiteY2" fmla="*/ 50963 h 3473763"/>
                <a:gd name="connsiteX3" fmla="*/ 1555063 w 3365283"/>
                <a:gd name="connsiteY3" fmla="*/ 12863 h 3473763"/>
                <a:gd name="connsiteX4" fmla="*/ 1812238 w 3365283"/>
                <a:gd name="connsiteY4" fmla="*/ 289088 h 3473763"/>
                <a:gd name="connsiteX5" fmla="*/ 2240863 w 3365283"/>
                <a:gd name="connsiteY5" fmla="*/ 765338 h 3473763"/>
                <a:gd name="connsiteX6" fmla="*/ 2831413 w 3365283"/>
                <a:gd name="connsiteY6" fmla="*/ 746288 h 3473763"/>
                <a:gd name="connsiteX7" fmla="*/ 3202888 w 3365283"/>
                <a:gd name="connsiteY7" fmla="*/ 736763 h 3473763"/>
                <a:gd name="connsiteX8" fmla="*/ 3364813 w 3365283"/>
                <a:gd name="connsiteY8" fmla="*/ 917738 h 3473763"/>
                <a:gd name="connsiteX9" fmla="*/ 3240988 w 3365283"/>
                <a:gd name="connsiteY9" fmla="*/ 1365413 h 3473763"/>
                <a:gd name="connsiteX10" fmla="*/ 2936188 w 3365283"/>
                <a:gd name="connsiteY10" fmla="*/ 1803563 h 3473763"/>
                <a:gd name="connsiteX11" fmla="*/ 3126688 w 3365283"/>
                <a:gd name="connsiteY11" fmla="*/ 2479838 h 3473763"/>
                <a:gd name="connsiteX12" fmla="*/ 3240988 w 3365283"/>
                <a:gd name="connsiteY12" fmla="*/ 2851313 h 3473763"/>
                <a:gd name="connsiteX13" fmla="*/ 3088588 w 3365283"/>
                <a:gd name="connsiteY13" fmla="*/ 3013238 h 3473763"/>
                <a:gd name="connsiteX14" fmla="*/ 2755213 w 3365283"/>
                <a:gd name="connsiteY14" fmla="*/ 3022763 h 3473763"/>
                <a:gd name="connsiteX15" fmla="*/ 2136088 w 3365283"/>
                <a:gd name="connsiteY15" fmla="*/ 2822738 h 3473763"/>
                <a:gd name="connsiteX16" fmla="*/ 1326463 w 3365283"/>
                <a:gd name="connsiteY16" fmla="*/ 3413288 h 3473763"/>
                <a:gd name="connsiteX17" fmla="*/ 1126438 w 3365283"/>
                <a:gd name="connsiteY17" fmla="*/ 3440420 h 3473763"/>
                <a:gd name="connsiteX18" fmla="*/ 926413 w 3365283"/>
                <a:gd name="connsiteY18" fmla="*/ 3289463 h 3473763"/>
                <a:gd name="connsiteX19" fmla="*/ 888313 w 3365283"/>
                <a:gd name="connsiteY19" fmla="*/ 2375063 h 3473763"/>
                <a:gd name="connsiteX20" fmla="*/ 202513 w 3365283"/>
                <a:gd name="connsiteY20" fmla="*/ 1889288 h 3473763"/>
                <a:gd name="connsiteX21" fmla="*/ 12013 w 3365283"/>
                <a:gd name="connsiteY21" fmla="*/ 1603538 h 3473763"/>
                <a:gd name="connsiteX22" fmla="*/ 88213 w 3365283"/>
                <a:gd name="connsiteY22" fmla="*/ 1413038 h 3473763"/>
                <a:gd name="connsiteX23" fmla="*/ 640663 w 3365283"/>
                <a:gd name="connsiteY23" fmla="*/ 1155863 h 3473763"/>
                <a:gd name="connsiteX24" fmla="*/ 954988 w 3365283"/>
                <a:gd name="connsiteY24" fmla="*/ 1041563 h 3473763"/>
                <a:gd name="connsiteX25" fmla="*/ 1145488 w 3365283"/>
                <a:gd name="connsiteY25" fmla="*/ 527213 h 3473763"/>
                <a:gd name="connsiteX0" fmla="*/ 1145488 w 3365283"/>
                <a:gd name="connsiteY0" fmla="*/ 546713 h 3493263"/>
                <a:gd name="connsiteX1" fmla="*/ 1269313 w 3365283"/>
                <a:gd name="connsiteY1" fmla="*/ 118088 h 3493263"/>
                <a:gd name="connsiteX2" fmla="*/ 1393138 w 3365283"/>
                <a:gd name="connsiteY2" fmla="*/ 15044 h 3493263"/>
                <a:gd name="connsiteX3" fmla="*/ 1555063 w 3365283"/>
                <a:gd name="connsiteY3" fmla="*/ 32363 h 3493263"/>
                <a:gd name="connsiteX4" fmla="*/ 1812238 w 3365283"/>
                <a:gd name="connsiteY4" fmla="*/ 308588 h 3493263"/>
                <a:gd name="connsiteX5" fmla="*/ 2240863 w 3365283"/>
                <a:gd name="connsiteY5" fmla="*/ 784838 h 3493263"/>
                <a:gd name="connsiteX6" fmla="*/ 2831413 w 3365283"/>
                <a:gd name="connsiteY6" fmla="*/ 765788 h 3493263"/>
                <a:gd name="connsiteX7" fmla="*/ 3202888 w 3365283"/>
                <a:gd name="connsiteY7" fmla="*/ 756263 h 3493263"/>
                <a:gd name="connsiteX8" fmla="*/ 3364813 w 3365283"/>
                <a:gd name="connsiteY8" fmla="*/ 937238 h 3493263"/>
                <a:gd name="connsiteX9" fmla="*/ 3240988 w 3365283"/>
                <a:gd name="connsiteY9" fmla="*/ 1384913 h 3493263"/>
                <a:gd name="connsiteX10" fmla="*/ 2936188 w 3365283"/>
                <a:gd name="connsiteY10" fmla="*/ 1823063 h 3493263"/>
                <a:gd name="connsiteX11" fmla="*/ 3126688 w 3365283"/>
                <a:gd name="connsiteY11" fmla="*/ 2499338 h 3493263"/>
                <a:gd name="connsiteX12" fmla="*/ 3240988 w 3365283"/>
                <a:gd name="connsiteY12" fmla="*/ 2870813 h 3493263"/>
                <a:gd name="connsiteX13" fmla="*/ 3088588 w 3365283"/>
                <a:gd name="connsiteY13" fmla="*/ 3032738 h 3493263"/>
                <a:gd name="connsiteX14" fmla="*/ 2755213 w 3365283"/>
                <a:gd name="connsiteY14" fmla="*/ 3042263 h 3493263"/>
                <a:gd name="connsiteX15" fmla="*/ 2136088 w 3365283"/>
                <a:gd name="connsiteY15" fmla="*/ 2842238 h 3493263"/>
                <a:gd name="connsiteX16" fmla="*/ 1326463 w 3365283"/>
                <a:gd name="connsiteY16" fmla="*/ 3432788 h 3493263"/>
                <a:gd name="connsiteX17" fmla="*/ 1126438 w 3365283"/>
                <a:gd name="connsiteY17" fmla="*/ 3459920 h 3493263"/>
                <a:gd name="connsiteX18" fmla="*/ 926413 w 3365283"/>
                <a:gd name="connsiteY18" fmla="*/ 3308963 h 3493263"/>
                <a:gd name="connsiteX19" fmla="*/ 888313 w 3365283"/>
                <a:gd name="connsiteY19" fmla="*/ 2394563 h 3493263"/>
                <a:gd name="connsiteX20" fmla="*/ 202513 w 3365283"/>
                <a:gd name="connsiteY20" fmla="*/ 1908788 h 3493263"/>
                <a:gd name="connsiteX21" fmla="*/ 12013 w 3365283"/>
                <a:gd name="connsiteY21" fmla="*/ 1623038 h 3493263"/>
                <a:gd name="connsiteX22" fmla="*/ 88213 w 3365283"/>
                <a:gd name="connsiteY22" fmla="*/ 1432538 h 3493263"/>
                <a:gd name="connsiteX23" fmla="*/ 640663 w 3365283"/>
                <a:gd name="connsiteY23" fmla="*/ 1175363 h 3493263"/>
                <a:gd name="connsiteX24" fmla="*/ 954988 w 3365283"/>
                <a:gd name="connsiteY24" fmla="*/ 1061063 h 3493263"/>
                <a:gd name="connsiteX25" fmla="*/ 1145488 w 3365283"/>
                <a:gd name="connsiteY25" fmla="*/ 546713 h 3493263"/>
                <a:gd name="connsiteX0" fmla="*/ 1145488 w 3365283"/>
                <a:gd name="connsiteY0" fmla="*/ 546713 h 3506276"/>
                <a:gd name="connsiteX1" fmla="*/ 1269313 w 3365283"/>
                <a:gd name="connsiteY1" fmla="*/ 118088 h 3506276"/>
                <a:gd name="connsiteX2" fmla="*/ 1393138 w 3365283"/>
                <a:gd name="connsiteY2" fmla="*/ 15044 h 3506276"/>
                <a:gd name="connsiteX3" fmla="*/ 1555063 w 3365283"/>
                <a:gd name="connsiteY3" fmla="*/ 32363 h 3506276"/>
                <a:gd name="connsiteX4" fmla="*/ 1812238 w 3365283"/>
                <a:gd name="connsiteY4" fmla="*/ 308588 h 3506276"/>
                <a:gd name="connsiteX5" fmla="*/ 2240863 w 3365283"/>
                <a:gd name="connsiteY5" fmla="*/ 784838 h 3506276"/>
                <a:gd name="connsiteX6" fmla="*/ 2831413 w 3365283"/>
                <a:gd name="connsiteY6" fmla="*/ 765788 h 3506276"/>
                <a:gd name="connsiteX7" fmla="*/ 3202888 w 3365283"/>
                <a:gd name="connsiteY7" fmla="*/ 756263 h 3506276"/>
                <a:gd name="connsiteX8" fmla="*/ 3364813 w 3365283"/>
                <a:gd name="connsiteY8" fmla="*/ 937238 h 3506276"/>
                <a:gd name="connsiteX9" fmla="*/ 3240988 w 3365283"/>
                <a:gd name="connsiteY9" fmla="*/ 1384913 h 3506276"/>
                <a:gd name="connsiteX10" fmla="*/ 2936188 w 3365283"/>
                <a:gd name="connsiteY10" fmla="*/ 1823063 h 3506276"/>
                <a:gd name="connsiteX11" fmla="*/ 3126688 w 3365283"/>
                <a:gd name="connsiteY11" fmla="*/ 2499338 h 3506276"/>
                <a:gd name="connsiteX12" fmla="*/ 3240988 w 3365283"/>
                <a:gd name="connsiteY12" fmla="*/ 2870813 h 3506276"/>
                <a:gd name="connsiteX13" fmla="*/ 3088588 w 3365283"/>
                <a:gd name="connsiteY13" fmla="*/ 3032738 h 3506276"/>
                <a:gd name="connsiteX14" fmla="*/ 2755213 w 3365283"/>
                <a:gd name="connsiteY14" fmla="*/ 3042263 h 3506276"/>
                <a:gd name="connsiteX15" fmla="*/ 2136088 w 3365283"/>
                <a:gd name="connsiteY15" fmla="*/ 2842238 h 3506276"/>
                <a:gd name="connsiteX16" fmla="*/ 1326463 w 3365283"/>
                <a:gd name="connsiteY16" fmla="*/ 3432788 h 3506276"/>
                <a:gd name="connsiteX17" fmla="*/ 1121676 w 3365283"/>
                <a:gd name="connsiteY17" fmla="*/ 3483733 h 3506276"/>
                <a:gd name="connsiteX18" fmla="*/ 926413 w 3365283"/>
                <a:gd name="connsiteY18" fmla="*/ 3308963 h 3506276"/>
                <a:gd name="connsiteX19" fmla="*/ 888313 w 3365283"/>
                <a:gd name="connsiteY19" fmla="*/ 2394563 h 3506276"/>
                <a:gd name="connsiteX20" fmla="*/ 202513 w 3365283"/>
                <a:gd name="connsiteY20" fmla="*/ 1908788 h 3506276"/>
                <a:gd name="connsiteX21" fmla="*/ 12013 w 3365283"/>
                <a:gd name="connsiteY21" fmla="*/ 1623038 h 3506276"/>
                <a:gd name="connsiteX22" fmla="*/ 88213 w 3365283"/>
                <a:gd name="connsiteY22" fmla="*/ 1432538 h 3506276"/>
                <a:gd name="connsiteX23" fmla="*/ 640663 w 3365283"/>
                <a:gd name="connsiteY23" fmla="*/ 1175363 h 3506276"/>
                <a:gd name="connsiteX24" fmla="*/ 954988 w 3365283"/>
                <a:gd name="connsiteY24" fmla="*/ 1061063 h 3506276"/>
                <a:gd name="connsiteX25" fmla="*/ 1145488 w 3365283"/>
                <a:gd name="connsiteY25" fmla="*/ 546713 h 3506276"/>
                <a:gd name="connsiteX0" fmla="*/ 1145488 w 3365283"/>
                <a:gd name="connsiteY0" fmla="*/ 546713 h 3502550"/>
                <a:gd name="connsiteX1" fmla="*/ 1269313 w 3365283"/>
                <a:gd name="connsiteY1" fmla="*/ 118088 h 3502550"/>
                <a:gd name="connsiteX2" fmla="*/ 1393138 w 3365283"/>
                <a:gd name="connsiteY2" fmla="*/ 15044 h 3502550"/>
                <a:gd name="connsiteX3" fmla="*/ 1555063 w 3365283"/>
                <a:gd name="connsiteY3" fmla="*/ 32363 h 3502550"/>
                <a:gd name="connsiteX4" fmla="*/ 1812238 w 3365283"/>
                <a:gd name="connsiteY4" fmla="*/ 308588 h 3502550"/>
                <a:gd name="connsiteX5" fmla="*/ 2240863 w 3365283"/>
                <a:gd name="connsiteY5" fmla="*/ 784838 h 3502550"/>
                <a:gd name="connsiteX6" fmla="*/ 2831413 w 3365283"/>
                <a:gd name="connsiteY6" fmla="*/ 765788 h 3502550"/>
                <a:gd name="connsiteX7" fmla="*/ 3202888 w 3365283"/>
                <a:gd name="connsiteY7" fmla="*/ 756263 h 3502550"/>
                <a:gd name="connsiteX8" fmla="*/ 3364813 w 3365283"/>
                <a:gd name="connsiteY8" fmla="*/ 937238 h 3502550"/>
                <a:gd name="connsiteX9" fmla="*/ 3240988 w 3365283"/>
                <a:gd name="connsiteY9" fmla="*/ 1384913 h 3502550"/>
                <a:gd name="connsiteX10" fmla="*/ 2936188 w 3365283"/>
                <a:gd name="connsiteY10" fmla="*/ 1823063 h 3502550"/>
                <a:gd name="connsiteX11" fmla="*/ 3126688 w 3365283"/>
                <a:gd name="connsiteY11" fmla="*/ 2499338 h 3502550"/>
                <a:gd name="connsiteX12" fmla="*/ 3240988 w 3365283"/>
                <a:gd name="connsiteY12" fmla="*/ 2870813 h 3502550"/>
                <a:gd name="connsiteX13" fmla="*/ 3088588 w 3365283"/>
                <a:gd name="connsiteY13" fmla="*/ 3032738 h 3502550"/>
                <a:gd name="connsiteX14" fmla="*/ 2755213 w 3365283"/>
                <a:gd name="connsiteY14" fmla="*/ 3042263 h 3502550"/>
                <a:gd name="connsiteX15" fmla="*/ 2136088 w 3365283"/>
                <a:gd name="connsiteY15" fmla="*/ 2842238 h 3502550"/>
                <a:gd name="connsiteX16" fmla="*/ 1326463 w 3365283"/>
                <a:gd name="connsiteY16" fmla="*/ 3432788 h 3502550"/>
                <a:gd name="connsiteX17" fmla="*/ 1121676 w 3365283"/>
                <a:gd name="connsiteY17" fmla="*/ 3483733 h 3502550"/>
                <a:gd name="connsiteX18" fmla="*/ 926413 w 3365283"/>
                <a:gd name="connsiteY18" fmla="*/ 3308963 h 3502550"/>
                <a:gd name="connsiteX19" fmla="*/ 888313 w 3365283"/>
                <a:gd name="connsiteY19" fmla="*/ 2394563 h 3502550"/>
                <a:gd name="connsiteX20" fmla="*/ 202513 w 3365283"/>
                <a:gd name="connsiteY20" fmla="*/ 1908788 h 3502550"/>
                <a:gd name="connsiteX21" fmla="*/ 12013 w 3365283"/>
                <a:gd name="connsiteY21" fmla="*/ 1623038 h 3502550"/>
                <a:gd name="connsiteX22" fmla="*/ 88213 w 3365283"/>
                <a:gd name="connsiteY22" fmla="*/ 1432538 h 3502550"/>
                <a:gd name="connsiteX23" fmla="*/ 640663 w 3365283"/>
                <a:gd name="connsiteY23" fmla="*/ 1175363 h 3502550"/>
                <a:gd name="connsiteX24" fmla="*/ 954988 w 3365283"/>
                <a:gd name="connsiteY24" fmla="*/ 1061063 h 3502550"/>
                <a:gd name="connsiteX25" fmla="*/ 1145488 w 3365283"/>
                <a:gd name="connsiteY25" fmla="*/ 546713 h 3502550"/>
                <a:gd name="connsiteX0" fmla="*/ 1145488 w 3365283"/>
                <a:gd name="connsiteY0" fmla="*/ 546713 h 3488128"/>
                <a:gd name="connsiteX1" fmla="*/ 1269313 w 3365283"/>
                <a:gd name="connsiteY1" fmla="*/ 118088 h 3488128"/>
                <a:gd name="connsiteX2" fmla="*/ 1393138 w 3365283"/>
                <a:gd name="connsiteY2" fmla="*/ 15044 h 3488128"/>
                <a:gd name="connsiteX3" fmla="*/ 1555063 w 3365283"/>
                <a:gd name="connsiteY3" fmla="*/ 32363 h 3488128"/>
                <a:gd name="connsiteX4" fmla="*/ 1812238 w 3365283"/>
                <a:gd name="connsiteY4" fmla="*/ 308588 h 3488128"/>
                <a:gd name="connsiteX5" fmla="*/ 2240863 w 3365283"/>
                <a:gd name="connsiteY5" fmla="*/ 784838 h 3488128"/>
                <a:gd name="connsiteX6" fmla="*/ 2831413 w 3365283"/>
                <a:gd name="connsiteY6" fmla="*/ 765788 h 3488128"/>
                <a:gd name="connsiteX7" fmla="*/ 3202888 w 3365283"/>
                <a:gd name="connsiteY7" fmla="*/ 756263 h 3488128"/>
                <a:gd name="connsiteX8" fmla="*/ 3364813 w 3365283"/>
                <a:gd name="connsiteY8" fmla="*/ 937238 h 3488128"/>
                <a:gd name="connsiteX9" fmla="*/ 3240988 w 3365283"/>
                <a:gd name="connsiteY9" fmla="*/ 1384913 h 3488128"/>
                <a:gd name="connsiteX10" fmla="*/ 2936188 w 3365283"/>
                <a:gd name="connsiteY10" fmla="*/ 1823063 h 3488128"/>
                <a:gd name="connsiteX11" fmla="*/ 3126688 w 3365283"/>
                <a:gd name="connsiteY11" fmla="*/ 2499338 h 3488128"/>
                <a:gd name="connsiteX12" fmla="*/ 3240988 w 3365283"/>
                <a:gd name="connsiteY12" fmla="*/ 2870813 h 3488128"/>
                <a:gd name="connsiteX13" fmla="*/ 3088588 w 3365283"/>
                <a:gd name="connsiteY13" fmla="*/ 3032738 h 3488128"/>
                <a:gd name="connsiteX14" fmla="*/ 2755213 w 3365283"/>
                <a:gd name="connsiteY14" fmla="*/ 3042263 h 3488128"/>
                <a:gd name="connsiteX15" fmla="*/ 2136088 w 3365283"/>
                <a:gd name="connsiteY15" fmla="*/ 2842238 h 3488128"/>
                <a:gd name="connsiteX16" fmla="*/ 1326463 w 3365283"/>
                <a:gd name="connsiteY16" fmla="*/ 3432788 h 3488128"/>
                <a:gd name="connsiteX17" fmla="*/ 1121676 w 3365283"/>
                <a:gd name="connsiteY17" fmla="*/ 3483733 h 3488128"/>
                <a:gd name="connsiteX18" fmla="*/ 926413 w 3365283"/>
                <a:gd name="connsiteY18" fmla="*/ 3308963 h 3488128"/>
                <a:gd name="connsiteX19" fmla="*/ 888313 w 3365283"/>
                <a:gd name="connsiteY19" fmla="*/ 2394563 h 3488128"/>
                <a:gd name="connsiteX20" fmla="*/ 202513 w 3365283"/>
                <a:gd name="connsiteY20" fmla="*/ 1908788 h 3488128"/>
                <a:gd name="connsiteX21" fmla="*/ 12013 w 3365283"/>
                <a:gd name="connsiteY21" fmla="*/ 1623038 h 3488128"/>
                <a:gd name="connsiteX22" fmla="*/ 88213 w 3365283"/>
                <a:gd name="connsiteY22" fmla="*/ 1432538 h 3488128"/>
                <a:gd name="connsiteX23" fmla="*/ 640663 w 3365283"/>
                <a:gd name="connsiteY23" fmla="*/ 1175363 h 3488128"/>
                <a:gd name="connsiteX24" fmla="*/ 954988 w 3365283"/>
                <a:gd name="connsiteY24" fmla="*/ 1061063 h 3488128"/>
                <a:gd name="connsiteX25" fmla="*/ 1145488 w 3365283"/>
                <a:gd name="connsiteY25" fmla="*/ 546713 h 3488128"/>
                <a:gd name="connsiteX0" fmla="*/ 1145488 w 3365283"/>
                <a:gd name="connsiteY0" fmla="*/ 546713 h 3511426"/>
                <a:gd name="connsiteX1" fmla="*/ 1269313 w 3365283"/>
                <a:gd name="connsiteY1" fmla="*/ 118088 h 3511426"/>
                <a:gd name="connsiteX2" fmla="*/ 1393138 w 3365283"/>
                <a:gd name="connsiteY2" fmla="*/ 15044 h 3511426"/>
                <a:gd name="connsiteX3" fmla="*/ 1555063 w 3365283"/>
                <a:gd name="connsiteY3" fmla="*/ 32363 h 3511426"/>
                <a:gd name="connsiteX4" fmla="*/ 1812238 w 3365283"/>
                <a:gd name="connsiteY4" fmla="*/ 308588 h 3511426"/>
                <a:gd name="connsiteX5" fmla="*/ 2240863 w 3365283"/>
                <a:gd name="connsiteY5" fmla="*/ 784838 h 3511426"/>
                <a:gd name="connsiteX6" fmla="*/ 2831413 w 3365283"/>
                <a:gd name="connsiteY6" fmla="*/ 765788 h 3511426"/>
                <a:gd name="connsiteX7" fmla="*/ 3202888 w 3365283"/>
                <a:gd name="connsiteY7" fmla="*/ 756263 h 3511426"/>
                <a:gd name="connsiteX8" fmla="*/ 3364813 w 3365283"/>
                <a:gd name="connsiteY8" fmla="*/ 937238 h 3511426"/>
                <a:gd name="connsiteX9" fmla="*/ 3240988 w 3365283"/>
                <a:gd name="connsiteY9" fmla="*/ 1384913 h 3511426"/>
                <a:gd name="connsiteX10" fmla="*/ 2936188 w 3365283"/>
                <a:gd name="connsiteY10" fmla="*/ 1823063 h 3511426"/>
                <a:gd name="connsiteX11" fmla="*/ 3126688 w 3365283"/>
                <a:gd name="connsiteY11" fmla="*/ 2499338 h 3511426"/>
                <a:gd name="connsiteX12" fmla="*/ 3240988 w 3365283"/>
                <a:gd name="connsiteY12" fmla="*/ 2870813 h 3511426"/>
                <a:gd name="connsiteX13" fmla="*/ 3088588 w 3365283"/>
                <a:gd name="connsiteY13" fmla="*/ 3032738 h 3511426"/>
                <a:gd name="connsiteX14" fmla="*/ 2755213 w 3365283"/>
                <a:gd name="connsiteY14" fmla="*/ 3042263 h 3511426"/>
                <a:gd name="connsiteX15" fmla="*/ 2136088 w 3365283"/>
                <a:gd name="connsiteY15" fmla="*/ 2842238 h 3511426"/>
                <a:gd name="connsiteX16" fmla="*/ 1326463 w 3365283"/>
                <a:gd name="connsiteY16" fmla="*/ 3432788 h 3511426"/>
                <a:gd name="connsiteX17" fmla="*/ 1121676 w 3365283"/>
                <a:gd name="connsiteY17" fmla="*/ 3498020 h 3511426"/>
                <a:gd name="connsiteX18" fmla="*/ 926413 w 3365283"/>
                <a:gd name="connsiteY18" fmla="*/ 3308963 h 3511426"/>
                <a:gd name="connsiteX19" fmla="*/ 888313 w 3365283"/>
                <a:gd name="connsiteY19" fmla="*/ 2394563 h 3511426"/>
                <a:gd name="connsiteX20" fmla="*/ 202513 w 3365283"/>
                <a:gd name="connsiteY20" fmla="*/ 1908788 h 3511426"/>
                <a:gd name="connsiteX21" fmla="*/ 12013 w 3365283"/>
                <a:gd name="connsiteY21" fmla="*/ 1623038 h 3511426"/>
                <a:gd name="connsiteX22" fmla="*/ 88213 w 3365283"/>
                <a:gd name="connsiteY22" fmla="*/ 1432538 h 3511426"/>
                <a:gd name="connsiteX23" fmla="*/ 640663 w 3365283"/>
                <a:gd name="connsiteY23" fmla="*/ 1175363 h 3511426"/>
                <a:gd name="connsiteX24" fmla="*/ 954988 w 3365283"/>
                <a:gd name="connsiteY24" fmla="*/ 1061063 h 3511426"/>
                <a:gd name="connsiteX25" fmla="*/ 1145488 w 3365283"/>
                <a:gd name="connsiteY25" fmla="*/ 546713 h 3511426"/>
                <a:gd name="connsiteX0" fmla="*/ 1145488 w 3365283"/>
                <a:gd name="connsiteY0" fmla="*/ 546713 h 3501423"/>
                <a:gd name="connsiteX1" fmla="*/ 1269313 w 3365283"/>
                <a:gd name="connsiteY1" fmla="*/ 118088 h 3501423"/>
                <a:gd name="connsiteX2" fmla="*/ 1393138 w 3365283"/>
                <a:gd name="connsiteY2" fmla="*/ 15044 h 3501423"/>
                <a:gd name="connsiteX3" fmla="*/ 1555063 w 3365283"/>
                <a:gd name="connsiteY3" fmla="*/ 32363 h 3501423"/>
                <a:gd name="connsiteX4" fmla="*/ 1812238 w 3365283"/>
                <a:gd name="connsiteY4" fmla="*/ 308588 h 3501423"/>
                <a:gd name="connsiteX5" fmla="*/ 2240863 w 3365283"/>
                <a:gd name="connsiteY5" fmla="*/ 784838 h 3501423"/>
                <a:gd name="connsiteX6" fmla="*/ 2831413 w 3365283"/>
                <a:gd name="connsiteY6" fmla="*/ 765788 h 3501423"/>
                <a:gd name="connsiteX7" fmla="*/ 3202888 w 3365283"/>
                <a:gd name="connsiteY7" fmla="*/ 756263 h 3501423"/>
                <a:gd name="connsiteX8" fmla="*/ 3364813 w 3365283"/>
                <a:gd name="connsiteY8" fmla="*/ 937238 h 3501423"/>
                <a:gd name="connsiteX9" fmla="*/ 3240988 w 3365283"/>
                <a:gd name="connsiteY9" fmla="*/ 1384913 h 3501423"/>
                <a:gd name="connsiteX10" fmla="*/ 2936188 w 3365283"/>
                <a:gd name="connsiteY10" fmla="*/ 1823063 h 3501423"/>
                <a:gd name="connsiteX11" fmla="*/ 3126688 w 3365283"/>
                <a:gd name="connsiteY11" fmla="*/ 2499338 h 3501423"/>
                <a:gd name="connsiteX12" fmla="*/ 3240988 w 3365283"/>
                <a:gd name="connsiteY12" fmla="*/ 2870813 h 3501423"/>
                <a:gd name="connsiteX13" fmla="*/ 3088588 w 3365283"/>
                <a:gd name="connsiteY13" fmla="*/ 3032738 h 3501423"/>
                <a:gd name="connsiteX14" fmla="*/ 2755213 w 3365283"/>
                <a:gd name="connsiteY14" fmla="*/ 3042263 h 3501423"/>
                <a:gd name="connsiteX15" fmla="*/ 2136088 w 3365283"/>
                <a:gd name="connsiteY15" fmla="*/ 2842238 h 3501423"/>
                <a:gd name="connsiteX16" fmla="*/ 1326463 w 3365283"/>
                <a:gd name="connsiteY16" fmla="*/ 3432788 h 3501423"/>
                <a:gd name="connsiteX17" fmla="*/ 1121676 w 3365283"/>
                <a:gd name="connsiteY17" fmla="*/ 3498020 h 3501423"/>
                <a:gd name="connsiteX18" fmla="*/ 926413 w 3365283"/>
                <a:gd name="connsiteY18" fmla="*/ 3308963 h 3501423"/>
                <a:gd name="connsiteX19" fmla="*/ 888313 w 3365283"/>
                <a:gd name="connsiteY19" fmla="*/ 2394563 h 3501423"/>
                <a:gd name="connsiteX20" fmla="*/ 202513 w 3365283"/>
                <a:gd name="connsiteY20" fmla="*/ 1908788 h 3501423"/>
                <a:gd name="connsiteX21" fmla="*/ 12013 w 3365283"/>
                <a:gd name="connsiteY21" fmla="*/ 1623038 h 3501423"/>
                <a:gd name="connsiteX22" fmla="*/ 88213 w 3365283"/>
                <a:gd name="connsiteY22" fmla="*/ 1432538 h 3501423"/>
                <a:gd name="connsiteX23" fmla="*/ 640663 w 3365283"/>
                <a:gd name="connsiteY23" fmla="*/ 1175363 h 3501423"/>
                <a:gd name="connsiteX24" fmla="*/ 954988 w 3365283"/>
                <a:gd name="connsiteY24" fmla="*/ 1061063 h 3501423"/>
                <a:gd name="connsiteX25" fmla="*/ 1145488 w 3365283"/>
                <a:gd name="connsiteY25" fmla="*/ 546713 h 3501423"/>
                <a:gd name="connsiteX0" fmla="*/ 1145488 w 3365283"/>
                <a:gd name="connsiteY0" fmla="*/ 546713 h 3510212"/>
                <a:gd name="connsiteX1" fmla="*/ 1269313 w 3365283"/>
                <a:gd name="connsiteY1" fmla="*/ 118088 h 3510212"/>
                <a:gd name="connsiteX2" fmla="*/ 1393138 w 3365283"/>
                <a:gd name="connsiteY2" fmla="*/ 15044 h 3510212"/>
                <a:gd name="connsiteX3" fmla="*/ 1555063 w 3365283"/>
                <a:gd name="connsiteY3" fmla="*/ 32363 h 3510212"/>
                <a:gd name="connsiteX4" fmla="*/ 1812238 w 3365283"/>
                <a:gd name="connsiteY4" fmla="*/ 308588 h 3510212"/>
                <a:gd name="connsiteX5" fmla="*/ 2240863 w 3365283"/>
                <a:gd name="connsiteY5" fmla="*/ 784838 h 3510212"/>
                <a:gd name="connsiteX6" fmla="*/ 2831413 w 3365283"/>
                <a:gd name="connsiteY6" fmla="*/ 765788 h 3510212"/>
                <a:gd name="connsiteX7" fmla="*/ 3202888 w 3365283"/>
                <a:gd name="connsiteY7" fmla="*/ 756263 h 3510212"/>
                <a:gd name="connsiteX8" fmla="*/ 3364813 w 3365283"/>
                <a:gd name="connsiteY8" fmla="*/ 937238 h 3510212"/>
                <a:gd name="connsiteX9" fmla="*/ 3240988 w 3365283"/>
                <a:gd name="connsiteY9" fmla="*/ 1384913 h 3510212"/>
                <a:gd name="connsiteX10" fmla="*/ 2936188 w 3365283"/>
                <a:gd name="connsiteY10" fmla="*/ 1823063 h 3510212"/>
                <a:gd name="connsiteX11" fmla="*/ 3126688 w 3365283"/>
                <a:gd name="connsiteY11" fmla="*/ 2499338 h 3510212"/>
                <a:gd name="connsiteX12" fmla="*/ 3240988 w 3365283"/>
                <a:gd name="connsiteY12" fmla="*/ 2870813 h 3510212"/>
                <a:gd name="connsiteX13" fmla="*/ 3088588 w 3365283"/>
                <a:gd name="connsiteY13" fmla="*/ 3032738 h 3510212"/>
                <a:gd name="connsiteX14" fmla="*/ 2755213 w 3365283"/>
                <a:gd name="connsiteY14" fmla="*/ 3042263 h 3510212"/>
                <a:gd name="connsiteX15" fmla="*/ 2136088 w 3365283"/>
                <a:gd name="connsiteY15" fmla="*/ 2866051 h 3510212"/>
                <a:gd name="connsiteX16" fmla="*/ 1326463 w 3365283"/>
                <a:gd name="connsiteY16" fmla="*/ 3432788 h 3510212"/>
                <a:gd name="connsiteX17" fmla="*/ 1121676 w 3365283"/>
                <a:gd name="connsiteY17" fmla="*/ 3498020 h 3510212"/>
                <a:gd name="connsiteX18" fmla="*/ 926413 w 3365283"/>
                <a:gd name="connsiteY18" fmla="*/ 3308963 h 3510212"/>
                <a:gd name="connsiteX19" fmla="*/ 888313 w 3365283"/>
                <a:gd name="connsiteY19" fmla="*/ 2394563 h 3510212"/>
                <a:gd name="connsiteX20" fmla="*/ 202513 w 3365283"/>
                <a:gd name="connsiteY20" fmla="*/ 1908788 h 3510212"/>
                <a:gd name="connsiteX21" fmla="*/ 12013 w 3365283"/>
                <a:gd name="connsiteY21" fmla="*/ 1623038 h 3510212"/>
                <a:gd name="connsiteX22" fmla="*/ 88213 w 3365283"/>
                <a:gd name="connsiteY22" fmla="*/ 1432538 h 3510212"/>
                <a:gd name="connsiteX23" fmla="*/ 640663 w 3365283"/>
                <a:gd name="connsiteY23" fmla="*/ 1175363 h 3510212"/>
                <a:gd name="connsiteX24" fmla="*/ 954988 w 3365283"/>
                <a:gd name="connsiteY24" fmla="*/ 1061063 h 3510212"/>
                <a:gd name="connsiteX25" fmla="*/ 1145488 w 3365283"/>
                <a:gd name="connsiteY25" fmla="*/ 546713 h 3510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65283" h="3510212">
                  <a:moveTo>
                    <a:pt x="1145488" y="546713"/>
                  </a:moveTo>
                  <a:cubicBezTo>
                    <a:pt x="1197876" y="389550"/>
                    <a:pt x="1228038" y="206699"/>
                    <a:pt x="1269313" y="118088"/>
                  </a:cubicBezTo>
                  <a:cubicBezTo>
                    <a:pt x="1310588" y="29477"/>
                    <a:pt x="1345513" y="29331"/>
                    <a:pt x="1393138" y="15044"/>
                  </a:cubicBezTo>
                  <a:cubicBezTo>
                    <a:pt x="1440763" y="757"/>
                    <a:pt x="1485213" y="-16561"/>
                    <a:pt x="1555063" y="32363"/>
                  </a:cubicBezTo>
                  <a:cubicBezTo>
                    <a:pt x="1624913" y="81287"/>
                    <a:pt x="1697938" y="183175"/>
                    <a:pt x="1812238" y="308588"/>
                  </a:cubicBezTo>
                  <a:cubicBezTo>
                    <a:pt x="1926538" y="434000"/>
                    <a:pt x="2071001" y="708638"/>
                    <a:pt x="2240863" y="784838"/>
                  </a:cubicBezTo>
                  <a:cubicBezTo>
                    <a:pt x="2410726" y="861038"/>
                    <a:pt x="2831413" y="765788"/>
                    <a:pt x="2831413" y="765788"/>
                  </a:cubicBezTo>
                  <a:cubicBezTo>
                    <a:pt x="2991750" y="761026"/>
                    <a:pt x="3113988" y="727688"/>
                    <a:pt x="3202888" y="756263"/>
                  </a:cubicBezTo>
                  <a:cubicBezTo>
                    <a:pt x="3291788" y="784838"/>
                    <a:pt x="3358463" y="832463"/>
                    <a:pt x="3364813" y="937238"/>
                  </a:cubicBezTo>
                  <a:cubicBezTo>
                    <a:pt x="3371163" y="1042013"/>
                    <a:pt x="3312425" y="1237276"/>
                    <a:pt x="3240988" y="1384913"/>
                  </a:cubicBezTo>
                  <a:cubicBezTo>
                    <a:pt x="3169551" y="1532550"/>
                    <a:pt x="2955238" y="1637325"/>
                    <a:pt x="2936188" y="1823063"/>
                  </a:cubicBezTo>
                  <a:cubicBezTo>
                    <a:pt x="2917138" y="2008801"/>
                    <a:pt x="3075888" y="2324713"/>
                    <a:pt x="3126688" y="2499338"/>
                  </a:cubicBezTo>
                  <a:cubicBezTo>
                    <a:pt x="3177488" y="2673963"/>
                    <a:pt x="3247338" y="2781913"/>
                    <a:pt x="3240988" y="2870813"/>
                  </a:cubicBezTo>
                  <a:cubicBezTo>
                    <a:pt x="3234638" y="2959713"/>
                    <a:pt x="3169551" y="3004163"/>
                    <a:pt x="3088588" y="3032738"/>
                  </a:cubicBezTo>
                  <a:cubicBezTo>
                    <a:pt x="3007626" y="3061313"/>
                    <a:pt x="2913963" y="3070044"/>
                    <a:pt x="2755213" y="3042263"/>
                  </a:cubicBezTo>
                  <a:cubicBezTo>
                    <a:pt x="2596463" y="3014482"/>
                    <a:pt x="2374213" y="2800963"/>
                    <a:pt x="2136088" y="2866051"/>
                  </a:cubicBezTo>
                  <a:cubicBezTo>
                    <a:pt x="1897963" y="2931139"/>
                    <a:pt x="1495532" y="3327460"/>
                    <a:pt x="1326463" y="3432788"/>
                  </a:cubicBezTo>
                  <a:cubicBezTo>
                    <a:pt x="1157394" y="3538116"/>
                    <a:pt x="1197876" y="3509132"/>
                    <a:pt x="1121676" y="3498020"/>
                  </a:cubicBezTo>
                  <a:cubicBezTo>
                    <a:pt x="1045476" y="3486908"/>
                    <a:pt x="965307" y="3492873"/>
                    <a:pt x="926413" y="3308963"/>
                  </a:cubicBezTo>
                  <a:cubicBezTo>
                    <a:pt x="887519" y="3125054"/>
                    <a:pt x="1008963" y="2627925"/>
                    <a:pt x="888313" y="2394563"/>
                  </a:cubicBezTo>
                  <a:cubicBezTo>
                    <a:pt x="767663" y="2161201"/>
                    <a:pt x="348563" y="2037376"/>
                    <a:pt x="202513" y="1908788"/>
                  </a:cubicBezTo>
                  <a:cubicBezTo>
                    <a:pt x="56463" y="1780201"/>
                    <a:pt x="31063" y="1702413"/>
                    <a:pt x="12013" y="1623038"/>
                  </a:cubicBezTo>
                  <a:cubicBezTo>
                    <a:pt x="-7037" y="1543663"/>
                    <a:pt x="-16562" y="1507150"/>
                    <a:pt x="88213" y="1432538"/>
                  </a:cubicBezTo>
                  <a:cubicBezTo>
                    <a:pt x="192988" y="1357926"/>
                    <a:pt x="496201" y="1237275"/>
                    <a:pt x="640663" y="1175363"/>
                  </a:cubicBezTo>
                  <a:cubicBezTo>
                    <a:pt x="785125" y="1113451"/>
                    <a:pt x="870851" y="1162663"/>
                    <a:pt x="954988" y="1061063"/>
                  </a:cubicBezTo>
                  <a:cubicBezTo>
                    <a:pt x="1039125" y="959463"/>
                    <a:pt x="1093100" y="703876"/>
                    <a:pt x="1145488" y="546713"/>
                  </a:cubicBezTo>
                  <a:close/>
                </a:path>
              </a:pathLst>
            </a:cu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E2D77A2-B785-4A47-BDD0-9E7582382563}"/>
              </a:ext>
            </a:extLst>
          </p:cNvPr>
          <p:cNvGrpSpPr/>
          <p:nvPr/>
        </p:nvGrpSpPr>
        <p:grpSpPr>
          <a:xfrm rot="1614102">
            <a:off x="8667625" y="3828607"/>
            <a:ext cx="2319803" cy="2314037"/>
            <a:chOff x="874713" y="1839914"/>
            <a:chExt cx="4265101" cy="4254500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4720D0DC-ABA4-47D4-8417-24E8007688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4713" y="1839914"/>
              <a:ext cx="4265101" cy="4254500"/>
            </a:xfrm>
            <a:prstGeom prst="rect">
              <a:avLst/>
            </a:prstGeom>
          </p:spPr>
        </p:pic>
        <p:sp>
          <p:nvSpPr>
            <p:cNvPr id="13" name="任意多边形: 形状 12">
              <a:extLst>
                <a:ext uri="{FF2B5EF4-FFF2-40B4-BE49-F238E27FC236}">
                  <a16:creationId xmlns="" xmlns:a16="http://schemas.microsoft.com/office/drawing/2014/main" id="{429ACDAA-B7A9-4547-BA4D-031CAA928377}"/>
                </a:ext>
              </a:extLst>
            </p:cNvPr>
            <p:cNvSpPr/>
            <p:nvPr/>
          </p:nvSpPr>
          <p:spPr>
            <a:xfrm>
              <a:off x="1407212" y="2244113"/>
              <a:ext cx="3365283" cy="3510212"/>
            </a:xfrm>
            <a:custGeom>
              <a:avLst/>
              <a:gdLst>
                <a:gd name="connsiteX0" fmla="*/ 1145488 w 3365283"/>
                <a:gd name="connsiteY0" fmla="*/ 527213 h 3455286"/>
                <a:gd name="connsiteX1" fmla="*/ 1269313 w 3365283"/>
                <a:gd name="connsiteY1" fmla="*/ 98588 h 3455286"/>
                <a:gd name="connsiteX2" fmla="*/ 1393138 w 3365283"/>
                <a:gd name="connsiteY2" fmla="*/ 50963 h 3455286"/>
                <a:gd name="connsiteX3" fmla="*/ 1555063 w 3365283"/>
                <a:gd name="connsiteY3" fmla="*/ 12863 h 3455286"/>
                <a:gd name="connsiteX4" fmla="*/ 1812238 w 3365283"/>
                <a:gd name="connsiteY4" fmla="*/ 289088 h 3455286"/>
                <a:gd name="connsiteX5" fmla="*/ 2240863 w 3365283"/>
                <a:gd name="connsiteY5" fmla="*/ 765338 h 3455286"/>
                <a:gd name="connsiteX6" fmla="*/ 2831413 w 3365283"/>
                <a:gd name="connsiteY6" fmla="*/ 746288 h 3455286"/>
                <a:gd name="connsiteX7" fmla="*/ 3202888 w 3365283"/>
                <a:gd name="connsiteY7" fmla="*/ 736763 h 3455286"/>
                <a:gd name="connsiteX8" fmla="*/ 3364813 w 3365283"/>
                <a:gd name="connsiteY8" fmla="*/ 917738 h 3455286"/>
                <a:gd name="connsiteX9" fmla="*/ 3240988 w 3365283"/>
                <a:gd name="connsiteY9" fmla="*/ 1365413 h 3455286"/>
                <a:gd name="connsiteX10" fmla="*/ 2936188 w 3365283"/>
                <a:gd name="connsiteY10" fmla="*/ 1803563 h 3455286"/>
                <a:gd name="connsiteX11" fmla="*/ 3126688 w 3365283"/>
                <a:gd name="connsiteY11" fmla="*/ 2479838 h 3455286"/>
                <a:gd name="connsiteX12" fmla="*/ 3240988 w 3365283"/>
                <a:gd name="connsiteY12" fmla="*/ 2851313 h 3455286"/>
                <a:gd name="connsiteX13" fmla="*/ 3088588 w 3365283"/>
                <a:gd name="connsiteY13" fmla="*/ 3013238 h 3455286"/>
                <a:gd name="connsiteX14" fmla="*/ 2755213 w 3365283"/>
                <a:gd name="connsiteY14" fmla="*/ 3022763 h 3455286"/>
                <a:gd name="connsiteX15" fmla="*/ 2136088 w 3365283"/>
                <a:gd name="connsiteY15" fmla="*/ 2822738 h 3455286"/>
                <a:gd name="connsiteX16" fmla="*/ 1326463 w 3365283"/>
                <a:gd name="connsiteY16" fmla="*/ 3413288 h 3455286"/>
                <a:gd name="connsiteX17" fmla="*/ 1126438 w 3365283"/>
                <a:gd name="connsiteY17" fmla="*/ 3394238 h 3455286"/>
                <a:gd name="connsiteX18" fmla="*/ 926413 w 3365283"/>
                <a:gd name="connsiteY18" fmla="*/ 3289463 h 3455286"/>
                <a:gd name="connsiteX19" fmla="*/ 888313 w 3365283"/>
                <a:gd name="connsiteY19" fmla="*/ 2375063 h 3455286"/>
                <a:gd name="connsiteX20" fmla="*/ 202513 w 3365283"/>
                <a:gd name="connsiteY20" fmla="*/ 1889288 h 3455286"/>
                <a:gd name="connsiteX21" fmla="*/ 12013 w 3365283"/>
                <a:gd name="connsiteY21" fmla="*/ 1603538 h 3455286"/>
                <a:gd name="connsiteX22" fmla="*/ 88213 w 3365283"/>
                <a:gd name="connsiteY22" fmla="*/ 1413038 h 3455286"/>
                <a:gd name="connsiteX23" fmla="*/ 640663 w 3365283"/>
                <a:gd name="connsiteY23" fmla="*/ 1155863 h 3455286"/>
                <a:gd name="connsiteX24" fmla="*/ 954988 w 3365283"/>
                <a:gd name="connsiteY24" fmla="*/ 1041563 h 3455286"/>
                <a:gd name="connsiteX25" fmla="*/ 1145488 w 3365283"/>
                <a:gd name="connsiteY25" fmla="*/ 527213 h 3455286"/>
                <a:gd name="connsiteX0" fmla="*/ 1145488 w 3365283"/>
                <a:gd name="connsiteY0" fmla="*/ 527213 h 3473763"/>
                <a:gd name="connsiteX1" fmla="*/ 1269313 w 3365283"/>
                <a:gd name="connsiteY1" fmla="*/ 98588 h 3473763"/>
                <a:gd name="connsiteX2" fmla="*/ 1393138 w 3365283"/>
                <a:gd name="connsiteY2" fmla="*/ 50963 h 3473763"/>
                <a:gd name="connsiteX3" fmla="*/ 1555063 w 3365283"/>
                <a:gd name="connsiteY3" fmla="*/ 12863 h 3473763"/>
                <a:gd name="connsiteX4" fmla="*/ 1812238 w 3365283"/>
                <a:gd name="connsiteY4" fmla="*/ 289088 h 3473763"/>
                <a:gd name="connsiteX5" fmla="*/ 2240863 w 3365283"/>
                <a:gd name="connsiteY5" fmla="*/ 765338 h 3473763"/>
                <a:gd name="connsiteX6" fmla="*/ 2831413 w 3365283"/>
                <a:gd name="connsiteY6" fmla="*/ 746288 h 3473763"/>
                <a:gd name="connsiteX7" fmla="*/ 3202888 w 3365283"/>
                <a:gd name="connsiteY7" fmla="*/ 736763 h 3473763"/>
                <a:gd name="connsiteX8" fmla="*/ 3364813 w 3365283"/>
                <a:gd name="connsiteY8" fmla="*/ 917738 h 3473763"/>
                <a:gd name="connsiteX9" fmla="*/ 3240988 w 3365283"/>
                <a:gd name="connsiteY9" fmla="*/ 1365413 h 3473763"/>
                <a:gd name="connsiteX10" fmla="*/ 2936188 w 3365283"/>
                <a:gd name="connsiteY10" fmla="*/ 1803563 h 3473763"/>
                <a:gd name="connsiteX11" fmla="*/ 3126688 w 3365283"/>
                <a:gd name="connsiteY11" fmla="*/ 2479838 h 3473763"/>
                <a:gd name="connsiteX12" fmla="*/ 3240988 w 3365283"/>
                <a:gd name="connsiteY12" fmla="*/ 2851313 h 3473763"/>
                <a:gd name="connsiteX13" fmla="*/ 3088588 w 3365283"/>
                <a:gd name="connsiteY13" fmla="*/ 3013238 h 3473763"/>
                <a:gd name="connsiteX14" fmla="*/ 2755213 w 3365283"/>
                <a:gd name="connsiteY14" fmla="*/ 3022763 h 3473763"/>
                <a:gd name="connsiteX15" fmla="*/ 2136088 w 3365283"/>
                <a:gd name="connsiteY15" fmla="*/ 2822738 h 3473763"/>
                <a:gd name="connsiteX16" fmla="*/ 1326463 w 3365283"/>
                <a:gd name="connsiteY16" fmla="*/ 3413288 h 3473763"/>
                <a:gd name="connsiteX17" fmla="*/ 1126438 w 3365283"/>
                <a:gd name="connsiteY17" fmla="*/ 3440420 h 3473763"/>
                <a:gd name="connsiteX18" fmla="*/ 926413 w 3365283"/>
                <a:gd name="connsiteY18" fmla="*/ 3289463 h 3473763"/>
                <a:gd name="connsiteX19" fmla="*/ 888313 w 3365283"/>
                <a:gd name="connsiteY19" fmla="*/ 2375063 h 3473763"/>
                <a:gd name="connsiteX20" fmla="*/ 202513 w 3365283"/>
                <a:gd name="connsiteY20" fmla="*/ 1889288 h 3473763"/>
                <a:gd name="connsiteX21" fmla="*/ 12013 w 3365283"/>
                <a:gd name="connsiteY21" fmla="*/ 1603538 h 3473763"/>
                <a:gd name="connsiteX22" fmla="*/ 88213 w 3365283"/>
                <a:gd name="connsiteY22" fmla="*/ 1413038 h 3473763"/>
                <a:gd name="connsiteX23" fmla="*/ 640663 w 3365283"/>
                <a:gd name="connsiteY23" fmla="*/ 1155863 h 3473763"/>
                <a:gd name="connsiteX24" fmla="*/ 954988 w 3365283"/>
                <a:gd name="connsiteY24" fmla="*/ 1041563 h 3473763"/>
                <a:gd name="connsiteX25" fmla="*/ 1145488 w 3365283"/>
                <a:gd name="connsiteY25" fmla="*/ 527213 h 3473763"/>
                <a:gd name="connsiteX0" fmla="*/ 1145488 w 3365283"/>
                <a:gd name="connsiteY0" fmla="*/ 546713 h 3493263"/>
                <a:gd name="connsiteX1" fmla="*/ 1269313 w 3365283"/>
                <a:gd name="connsiteY1" fmla="*/ 118088 h 3493263"/>
                <a:gd name="connsiteX2" fmla="*/ 1393138 w 3365283"/>
                <a:gd name="connsiteY2" fmla="*/ 15044 h 3493263"/>
                <a:gd name="connsiteX3" fmla="*/ 1555063 w 3365283"/>
                <a:gd name="connsiteY3" fmla="*/ 32363 h 3493263"/>
                <a:gd name="connsiteX4" fmla="*/ 1812238 w 3365283"/>
                <a:gd name="connsiteY4" fmla="*/ 308588 h 3493263"/>
                <a:gd name="connsiteX5" fmla="*/ 2240863 w 3365283"/>
                <a:gd name="connsiteY5" fmla="*/ 784838 h 3493263"/>
                <a:gd name="connsiteX6" fmla="*/ 2831413 w 3365283"/>
                <a:gd name="connsiteY6" fmla="*/ 765788 h 3493263"/>
                <a:gd name="connsiteX7" fmla="*/ 3202888 w 3365283"/>
                <a:gd name="connsiteY7" fmla="*/ 756263 h 3493263"/>
                <a:gd name="connsiteX8" fmla="*/ 3364813 w 3365283"/>
                <a:gd name="connsiteY8" fmla="*/ 937238 h 3493263"/>
                <a:gd name="connsiteX9" fmla="*/ 3240988 w 3365283"/>
                <a:gd name="connsiteY9" fmla="*/ 1384913 h 3493263"/>
                <a:gd name="connsiteX10" fmla="*/ 2936188 w 3365283"/>
                <a:gd name="connsiteY10" fmla="*/ 1823063 h 3493263"/>
                <a:gd name="connsiteX11" fmla="*/ 3126688 w 3365283"/>
                <a:gd name="connsiteY11" fmla="*/ 2499338 h 3493263"/>
                <a:gd name="connsiteX12" fmla="*/ 3240988 w 3365283"/>
                <a:gd name="connsiteY12" fmla="*/ 2870813 h 3493263"/>
                <a:gd name="connsiteX13" fmla="*/ 3088588 w 3365283"/>
                <a:gd name="connsiteY13" fmla="*/ 3032738 h 3493263"/>
                <a:gd name="connsiteX14" fmla="*/ 2755213 w 3365283"/>
                <a:gd name="connsiteY14" fmla="*/ 3042263 h 3493263"/>
                <a:gd name="connsiteX15" fmla="*/ 2136088 w 3365283"/>
                <a:gd name="connsiteY15" fmla="*/ 2842238 h 3493263"/>
                <a:gd name="connsiteX16" fmla="*/ 1326463 w 3365283"/>
                <a:gd name="connsiteY16" fmla="*/ 3432788 h 3493263"/>
                <a:gd name="connsiteX17" fmla="*/ 1126438 w 3365283"/>
                <a:gd name="connsiteY17" fmla="*/ 3459920 h 3493263"/>
                <a:gd name="connsiteX18" fmla="*/ 926413 w 3365283"/>
                <a:gd name="connsiteY18" fmla="*/ 3308963 h 3493263"/>
                <a:gd name="connsiteX19" fmla="*/ 888313 w 3365283"/>
                <a:gd name="connsiteY19" fmla="*/ 2394563 h 3493263"/>
                <a:gd name="connsiteX20" fmla="*/ 202513 w 3365283"/>
                <a:gd name="connsiteY20" fmla="*/ 1908788 h 3493263"/>
                <a:gd name="connsiteX21" fmla="*/ 12013 w 3365283"/>
                <a:gd name="connsiteY21" fmla="*/ 1623038 h 3493263"/>
                <a:gd name="connsiteX22" fmla="*/ 88213 w 3365283"/>
                <a:gd name="connsiteY22" fmla="*/ 1432538 h 3493263"/>
                <a:gd name="connsiteX23" fmla="*/ 640663 w 3365283"/>
                <a:gd name="connsiteY23" fmla="*/ 1175363 h 3493263"/>
                <a:gd name="connsiteX24" fmla="*/ 954988 w 3365283"/>
                <a:gd name="connsiteY24" fmla="*/ 1061063 h 3493263"/>
                <a:gd name="connsiteX25" fmla="*/ 1145488 w 3365283"/>
                <a:gd name="connsiteY25" fmla="*/ 546713 h 3493263"/>
                <a:gd name="connsiteX0" fmla="*/ 1145488 w 3365283"/>
                <a:gd name="connsiteY0" fmla="*/ 546713 h 3506276"/>
                <a:gd name="connsiteX1" fmla="*/ 1269313 w 3365283"/>
                <a:gd name="connsiteY1" fmla="*/ 118088 h 3506276"/>
                <a:gd name="connsiteX2" fmla="*/ 1393138 w 3365283"/>
                <a:gd name="connsiteY2" fmla="*/ 15044 h 3506276"/>
                <a:gd name="connsiteX3" fmla="*/ 1555063 w 3365283"/>
                <a:gd name="connsiteY3" fmla="*/ 32363 h 3506276"/>
                <a:gd name="connsiteX4" fmla="*/ 1812238 w 3365283"/>
                <a:gd name="connsiteY4" fmla="*/ 308588 h 3506276"/>
                <a:gd name="connsiteX5" fmla="*/ 2240863 w 3365283"/>
                <a:gd name="connsiteY5" fmla="*/ 784838 h 3506276"/>
                <a:gd name="connsiteX6" fmla="*/ 2831413 w 3365283"/>
                <a:gd name="connsiteY6" fmla="*/ 765788 h 3506276"/>
                <a:gd name="connsiteX7" fmla="*/ 3202888 w 3365283"/>
                <a:gd name="connsiteY7" fmla="*/ 756263 h 3506276"/>
                <a:gd name="connsiteX8" fmla="*/ 3364813 w 3365283"/>
                <a:gd name="connsiteY8" fmla="*/ 937238 h 3506276"/>
                <a:gd name="connsiteX9" fmla="*/ 3240988 w 3365283"/>
                <a:gd name="connsiteY9" fmla="*/ 1384913 h 3506276"/>
                <a:gd name="connsiteX10" fmla="*/ 2936188 w 3365283"/>
                <a:gd name="connsiteY10" fmla="*/ 1823063 h 3506276"/>
                <a:gd name="connsiteX11" fmla="*/ 3126688 w 3365283"/>
                <a:gd name="connsiteY11" fmla="*/ 2499338 h 3506276"/>
                <a:gd name="connsiteX12" fmla="*/ 3240988 w 3365283"/>
                <a:gd name="connsiteY12" fmla="*/ 2870813 h 3506276"/>
                <a:gd name="connsiteX13" fmla="*/ 3088588 w 3365283"/>
                <a:gd name="connsiteY13" fmla="*/ 3032738 h 3506276"/>
                <a:gd name="connsiteX14" fmla="*/ 2755213 w 3365283"/>
                <a:gd name="connsiteY14" fmla="*/ 3042263 h 3506276"/>
                <a:gd name="connsiteX15" fmla="*/ 2136088 w 3365283"/>
                <a:gd name="connsiteY15" fmla="*/ 2842238 h 3506276"/>
                <a:gd name="connsiteX16" fmla="*/ 1326463 w 3365283"/>
                <a:gd name="connsiteY16" fmla="*/ 3432788 h 3506276"/>
                <a:gd name="connsiteX17" fmla="*/ 1121676 w 3365283"/>
                <a:gd name="connsiteY17" fmla="*/ 3483733 h 3506276"/>
                <a:gd name="connsiteX18" fmla="*/ 926413 w 3365283"/>
                <a:gd name="connsiteY18" fmla="*/ 3308963 h 3506276"/>
                <a:gd name="connsiteX19" fmla="*/ 888313 w 3365283"/>
                <a:gd name="connsiteY19" fmla="*/ 2394563 h 3506276"/>
                <a:gd name="connsiteX20" fmla="*/ 202513 w 3365283"/>
                <a:gd name="connsiteY20" fmla="*/ 1908788 h 3506276"/>
                <a:gd name="connsiteX21" fmla="*/ 12013 w 3365283"/>
                <a:gd name="connsiteY21" fmla="*/ 1623038 h 3506276"/>
                <a:gd name="connsiteX22" fmla="*/ 88213 w 3365283"/>
                <a:gd name="connsiteY22" fmla="*/ 1432538 h 3506276"/>
                <a:gd name="connsiteX23" fmla="*/ 640663 w 3365283"/>
                <a:gd name="connsiteY23" fmla="*/ 1175363 h 3506276"/>
                <a:gd name="connsiteX24" fmla="*/ 954988 w 3365283"/>
                <a:gd name="connsiteY24" fmla="*/ 1061063 h 3506276"/>
                <a:gd name="connsiteX25" fmla="*/ 1145488 w 3365283"/>
                <a:gd name="connsiteY25" fmla="*/ 546713 h 3506276"/>
                <a:gd name="connsiteX0" fmla="*/ 1145488 w 3365283"/>
                <a:gd name="connsiteY0" fmla="*/ 546713 h 3502550"/>
                <a:gd name="connsiteX1" fmla="*/ 1269313 w 3365283"/>
                <a:gd name="connsiteY1" fmla="*/ 118088 h 3502550"/>
                <a:gd name="connsiteX2" fmla="*/ 1393138 w 3365283"/>
                <a:gd name="connsiteY2" fmla="*/ 15044 h 3502550"/>
                <a:gd name="connsiteX3" fmla="*/ 1555063 w 3365283"/>
                <a:gd name="connsiteY3" fmla="*/ 32363 h 3502550"/>
                <a:gd name="connsiteX4" fmla="*/ 1812238 w 3365283"/>
                <a:gd name="connsiteY4" fmla="*/ 308588 h 3502550"/>
                <a:gd name="connsiteX5" fmla="*/ 2240863 w 3365283"/>
                <a:gd name="connsiteY5" fmla="*/ 784838 h 3502550"/>
                <a:gd name="connsiteX6" fmla="*/ 2831413 w 3365283"/>
                <a:gd name="connsiteY6" fmla="*/ 765788 h 3502550"/>
                <a:gd name="connsiteX7" fmla="*/ 3202888 w 3365283"/>
                <a:gd name="connsiteY7" fmla="*/ 756263 h 3502550"/>
                <a:gd name="connsiteX8" fmla="*/ 3364813 w 3365283"/>
                <a:gd name="connsiteY8" fmla="*/ 937238 h 3502550"/>
                <a:gd name="connsiteX9" fmla="*/ 3240988 w 3365283"/>
                <a:gd name="connsiteY9" fmla="*/ 1384913 h 3502550"/>
                <a:gd name="connsiteX10" fmla="*/ 2936188 w 3365283"/>
                <a:gd name="connsiteY10" fmla="*/ 1823063 h 3502550"/>
                <a:gd name="connsiteX11" fmla="*/ 3126688 w 3365283"/>
                <a:gd name="connsiteY11" fmla="*/ 2499338 h 3502550"/>
                <a:gd name="connsiteX12" fmla="*/ 3240988 w 3365283"/>
                <a:gd name="connsiteY12" fmla="*/ 2870813 h 3502550"/>
                <a:gd name="connsiteX13" fmla="*/ 3088588 w 3365283"/>
                <a:gd name="connsiteY13" fmla="*/ 3032738 h 3502550"/>
                <a:gd name="connsiteX14" fmla="*/ 2755213 w 3365283"/>
                <a:gd name="connsiteY14" fmla="*/ 3042263 h 3502550"/>
                <a:gd name="connsiteX15" fmla="*/ 2136088 w 3365283"/>
                <a:gd name="connsiteY15" fmla="*/ 2842238 h 3502550"/>
                <a:gd name="connsiteX16" fmla="*/ 1326463 w 3365283"/>
                <a:gd name="connsiteY16" fmla="*/ 3432788 h 3502550"/>
                <a:gd name="connsiteX17" fmla="*/ 1121676 w 3365283"/>
                <a:gd name="connsiteY17" fmla="*/ 3483733 h 3502550"/>
                <a:gd name="connsiteX18" fmla="*/ 926413 w 3365283"/>
                <a:gd name="connsiteY18" fmla="*/ 3308963 h 3502550"/>
                <a:gd name="connsiteX19" fmla="*/ 888313 w 3365283"/>
                <a:gd name="connsiteY19" fmla="*/ 2394563 h 3502550"/>
                <a:gd name="connsiteX20" fmla="*/ 202513 w 3365283"/>
                <a:gd name="connsiteY20" fmla="*/ 1908788 h 3502550"/>
                <a:gd name="connsiteX21" fmla="*/ 12013 w 3365283"/>
                <a:gd name="connsiteY21" fmla="*/ 1623038 h 3502550"/>
                <a:gd name="connsiteX22" fmla="*/ 88213 w 3365283"/>
                <a:gd name="connsiteY22" fmla="*/ 1432538 h 3502550"/>
                <a:gd name="connsiteX23" fmla="*/ 640663 w 3365283"/>
                <a:gd name="connsiteY23" fmla="*/ 1175363 h 3502550"/>
                <a:gd name="connsiteX24" fmla="*/ 954988 w 3365283"/>
                <a:gd name="connsiteY24" fmla="*/ 1061063 h 3502550"/>
                <a:gd name="connsiteX25" fmla="*/ 1145488 w 3365283"/>
                <a:gd name="connsiteY25" fmla="*/ 546713 h 3502550"/>
                <a:gd name="connsiteX0" fmla="*/ 1145488 w 3365283"/>
                <a:gd name="connsiteY0" fmla="*/ 546713 h 3488128"/>
                <a:gd name="connsiteX1" fmla="*/ 1269313 w 3365283"/>
                <a:gd name="connsiteY1" fmla="*/ 118088 h 3488128"/>
                <a:gd name="connsiteX2" fmla="*/ 1393138 w 3365283"/>
                <a:gd name="connsiteY2" fmla="*/ 15044 h 3488128"/>
                <a:gd name="connsiteX3" fmla="*/ 1555063 w 3365283"/>
                <a:gd name="connsiteY3" fmla="*/ 32363 h 3488128"/>
                <a:gd name="connsiteX4" fmla="*/ 1812238 w 3365283"/>
                <a:gd name="connsiteY4" fmla="*/ 308588 h 3488128"/>
                <a:gd name="connsiteX5" fmla="*/ 2240863 w 3365283"/>
                <a:gd name="connsiteY5" fmla="*/ 784838 h 3488128"/>
                <a:gd name="connsiteX6" fmla="*/ 2831413 w 3365283"/>
                <a:gd name="connsiteY6" fmla="*/ 765788 h 3488128"/>
                <a:gd name="connsiteX7" fmla="*/ 3202888 w 3365283"/>
                <a:gd name="connsiteY7" fmla="*/ 756263 h 3488128"/>
                <a:gd name="connsiteX8" fmla="*/ 3364813 w 3365283"/>
                <a:gd name="connsiteY8" fmla="*/ 937238 h 3488128"/>
                <a:gd name="connsiteX9" fmla="*/ 3240988 w 3365283"/>
                <a:gd name="connsiteY9" fmla="*/ 1384913 h 3488128"/>
                <a:gd name="connsiteX10" fmla="*/ 2936188 w 3365283"/>
                <a:gd name="connsiteY10" fmla="*/ 1823063 h 3488128"/>
                <a:gd name="connsiteX11" fmla="*/ 3126688 w 3365283"/>
                <a:gd name="connsiteY11" fmla="*/ 2499338 h 3488128"/>
                <a:gd name="connsiteX12" fmla="*/ 3240988 w 3365283"/>
                <a:gd name="connsiteY12" fmla="*/ 2870813 h 3488128"/>
                <a:gd name="connsiteX13" fmla="*/ 3088588 w 3365283"/>
                <a:gd name="connsiteY13" fmla="*/ 3032738 h 3488128"/>
                <a:gd name="connsiteX14" fmla="*/ 2755213 w 3365283"/>
                <a:gd name="connsiteY14" fmla="*/ 3042263 h 3488128"/>
                <a:gd name="connsiteX15" fmla="*/ 2136088 w 3365283"/>
                <a:gd name="connsiteY15" fmla="*/ 2842238 h 3488128"/>
                <a:gd name="connsiteX16" fmla="*/ 1326463 w 3365283"/>
                <a:gd name="connsiteY16" fmla="*/ 3432788 h 3488128"/>
                <a:gd name="connsiteX17" fmla="*/ 1121676 w 3365283"/>
                <a:gd name="connsiteY17" fmla="*/ 3483733 h 3488128"/>
                <a:gd name="connsiteX18" fmla="*/ 926413 w 3365283"/>
                <a:gd name="connsiteY18" fmla="*/ 3308963 h 3488128"/>
                <a:gd name="connsiteX19" fmla="*/ 888313 w 3365283"/>
                <a:gd name="connsiteY19" fmla="*/ 2394563 h 3488128"/>
                <a:gd name="connsiteX20" fmla="*/ 202513 w 3365283"/>
                <a:gd name="connsiteY20" fmla="*/ 1908788 h 3488128"/>
                <a:gd name="connsiteX21" fmla="*/ 12013 w 3365283"/>
                <a:gd name="connsiteY21" fmla="*/ 1623038 h 3488128"/>
                <a:gd name="connsiteX22" fmla="*/ 88213 w 3365283"/>
                <a:gd name="connsiteY22" fmla="*/ 1432538 h 3488128"/>
                <a:gd name="connsiteX23" fmla="*/ 640663 w 3365283"/>
                <a:gd name="connsiteY23" fmla="*/ 1175363 h 3488128"/>
                <a:gd name="connsiteX24" fmla="*/ 954988 w 3365283"/>
                <a:gd name="connsiteY24" fmla="*/ 1061063 h 3488128"/>
                <a:gd name="connsiteX25" fmla="*/ 1145488 w 3365283"/>
                <a:gd name="connsiteY25" fmla="*/ 546713 h 3488128"/>
                <a:gd name="connsiteX0" fmla="*/ 1145488 w 3365283"/>
                <a:gd name="connsiteY0" fmla="*/ 546713 h 3511426"/>
                <a:gd name="connsiteX1" fmla="*/ 1269313 w 3365283"/>
                <a:gd name="connsiteY1" fmla="*/ 118088 h 3511426"/>
                <a:gd name="connsiteX2" fmla="*/ 1393138 w 3365283"/>
                <a:gd name="connsiteY2" fmla="*/ 15044 h 3511426"/>
                <a:gd name="connsiteX3" fmla="*/ 1555063 w 3365283"/>
                <a:gd name="connsiteY3" fmla="*/ 32363 h 3511426"/>
                <a:gd name="connsiteX4" fmla="*/ 1812238 w 3365283"/>
                <a:gd name="connsiteY4" fmla="*/ 308588 h 3511426"/>
                <a:gd name="connsiteX5" fmla="*/ 2240863 w 3365283"/>
                <a:gd name="connsiteY5" fmla="*/ 784838 h 3511426"/>
                <a:gd name="connsiteX6" fmla="*/ 2831413 w 3365283"/>
                <a:gd name="connsiteY6" fmla="*/ 765788 h 3511426"/>
                <a:gd name="connsiteX7" fmla="*/ 3202888 w 3365283"/>
                <a:gd name="connsiteY7" fmla="*/ 756263 h 3511426"/>
                <a:gd name="connsiteX8" fmla="*/ 3364813 w 3365283"/>
                <a:gd name="connsiteY8" fmla="*/ 937238 h 3511426"/>
                <a:gd name="connsiteX9" fmla="*/ 3240988 w 3365283"/>
                <a:gd name="connsiteY9" fmla="*/ 1384913 h 3511426"/>
                <a:gd name="connsiteX10" fmla="*/ 2936188 w 3365283"/>
                <a:gd name="connsiteY10" fmla="*/ 1823063 h 3511426"/>
                <a:gd name="connsiteX11" fmla="*/ 3126688 w 3365283"/>
                <a:gd name="connsiteY11" fmla="*/ 2499338 h 3511426"/>
                <a:gd name="connsiteX12" fmla="*/ 3240988 w 3365283"/>
                <a:gd name="connsiteY12" fmla="*/ 2870813 h 3511426"/>
                <a:gd name="connsiteX13" fmla="*/ 3088588 w 3365283"/>
                <a:gd name="connsiteY13" fmla="*/ 3032738 h 3511426"/>
                <a:gd name="connsiteX14" fmla="*/ 2755213 w 3365283"/>
                <a:gd name="connsiteY14" fmla="*/ 3042263 h 3511426"/>
                <a:gd name="connsiteX15" fmla="*/ 2136088 w 3365283"/>
                <a:gd name="connsiteY15" fmla="*/ 2842238 h 3511426"/>
                <a:gd name="connsiteX16" fmla="*/ 1326463 w 3365283"/>
                <a:gd name="connsiteY16" fmla="*/ 3432788 h 3511426"/>
                <a:gd name="connsiteX17" fmla="*/ 1121676 w 3365283"/>
                <a:gd name="connsiteY17" fmla="*/ 3498020 h 3511426"/>
                <a:gd name="connsiteX18" fmla="*/ 926413 w 3365283"/>
                <a:gd name="connsiteY18" fmla="*/ 3308963 h 3511426"/>
                <a:gd name="connsiteX19" fmla="*/ 888313 w 3365283"/>
                <a:gd name="connsiteY19" fmla="*/ 2394563 h 3511426"/>
                <a:gd name="connsiteX20" fmla="*/ 202513 w 3365283"/>
                <a:gd name="connsiteY20" fmla="*/ 1908788 h 3511426"/>
                <a:gd name="connsiteX21" fmla="*/ 12013 w 3365283"/>
                <a:gd name="connsiteY21" fmla="*/ 1623038 h 3511426"/>
                <a:gd name="connsiteX22" fmla="*/ 88213 w 3365283"/>
                <a:gd name="connsiteY22" fmla="*/ 1432538 h 3511426"/>
                <a:gd name="connsiteX23" fmla="*/ 640663 w 3365283"/>
                <a:gd name="connsiteY23" fmla="*/ 1175363 h 3511426"/>
                <a:gd name="connsiteX24" fmla="*/ 954988 w 3365283"/>
                <a:gd name="connsiteY24" fmla="*/ 1061063 h 3511426"/>
                <a:gd name="connsiteX25" fmla="*/ 1145488 w 3365283"/>
                <a:gd name="connsiteY25" fmla="*/ 546713 h 3511426"/>
                <a:gd name="connsiteX0" fmla="*/ 1145488 w 3365283"/>
                <a:gd name="connsiteY0" fmla="*/ 546713 h 3501423"/>
                <a:gd name="connsiteX1" fmla="*/ 1269313 w 3365283"/>
                <a:gd name="connsiteY1" fmla="*/ 118088 h 3501423"/>
                <a:gd name="connsiteX2" fmla="*/ 1393138 w 3365283"/>
                <a:gd name="connsiteY2" fmla="*/ 15044 h 3501423"/>
                <a:gd name="connsiteX3" fmla="*/ 1555063 w 3365283"/>
                <a:gd name="connsiteY3" fmla="*/ 32363 h 3501423"/>
                <a:gd name="connsiteX4" fmla="*/ 1812238 w 3365283"/>
                <a:gd name="connsiteY4" fmla="*/ 308588 h 3501423"/>
                <a:gd name="connsiteX5" fmla="*/ 2240863 w 3365283"/>
                <a:gd name="connsiteY5" fmla="*/ 784838 h 3501423"/>
                <a:gd name="connsiteX6" fmla="*/ 2831413 w 3365283"/>
                <a:gd name="connsiteY6" fmla="*/ 765788 h 3501423"/>
                <a:gd name="connsiteX7" fmla="*/ 3202888 w 3365283"/>
                <a:gd name="connsiteY7" fmla="*/ 756263 h 3501423"/>
                <a:gd name="connsiteX8" fmla="*/ 3364813 w 3365283"/>
                <a:gd name="connsiteY8" fmla="*/ 937238 h 3501423"/>
                <a:gd name="connsiteX9" fmla="*/ 3240988 w 3365283"/>
                <a:gd name="connsiteY9" fmla="*/ 1384913 h 3501423"/>
                <a:gd name="connsiteX10" fmla="*/ 2936188 w 3365283"/>
                <a:gd name="connsiteY10" fmla="*/ 1823063 h 3501423"/>
                <a:gd name="connsiteX11" fmla="*/ 3126688 w 3365283"/>
                <a:gd name="connsiteY11" fmla="*/ 2499338 h 3501423"/>
                <a:gd name="connsiteX12" fmla="*/ 3240988 w 3365283"/>
                <a:gd name="connsiteY12" fmla="*/ 2870813 h 3501423"/>
                <a:gd name="connsiteX13" fmla="*/ 3088588 w 3365283"/>
                <a:gd name="connsiteY13" fmla="*/ 3032738 h 3501423"/>
                <a:gd name="connsiteX14" fmla="*/ 2755213 w 3365283"/>
                <a:gd name="connsiteY14" fmla="*/ 3042263 h 3501423"/>
                <a:gd name="connsiteX15" fmla="*/ 2136088 w 3365283"/>
                <a:gd name="connsiteY15" fmla="*/ 2842238 h 3501423"/>
                <a:gd name="connsiteX16" fmla="*/ 1326463 w 3365283"/>
                <a:gd name="connsiteY16" fmla="*/ 3432788 h 3501423"/>
                <a:gd name="connsiteX17" fmla="*/ 1121676 w 3365283"/>
                <a:gd name="connsiteY17" fmla="*/ 3498020 h 3501423"/>
                <a:gd name="connsiteX18" fmla="*/ 926413 w 3365283"/>
                <a:gd name="connsiteY18" fmla="*/ 3308963 h 3501423"/>
                <a:gd name="connsiteX19" fmla="*/ 888313 w 3365283"/>
                <a:gd name="connsiteY19" fmla="*/ 2394563 h 3501423"/>
                <a:gd name="connsiteX20" fmla="*/ 202513 w 3365283"/>
                <a:gd name="connsiteY20" fmla="*/ 1908788 h 3501423"/>
                <a:gd name="connsiteX21" fmla="*/ 12013 w 3365283"/>
                <a:gd name="connsiteY21" fmla="*/ 1623038 h 3501423"/>
                <a:gd name="connsiteX22" fmla="*/ 88213 w 3365283"/>
                <a:gd name="connsiteY22" fmla="*/ 1432538 h 3501423"/>
                <a:gd name="connsiteX23" fmla="*/ 640663 w 3365283"/>
                <a:gd name="connsiteY23" fmla="*/ 1175363 h 3501423"/>
                <a:gd name="connsiteX24" fmla="*/ 954988 w 3365283"/>
                <a:gd name="connsiteY24" fmla="*/ 1061063 h 3501423"/>
                <a:gd name="connsiteX25" fmla="*/ 1145488 w 3365283"/>
                <a:gd name="connsiteY25" fmla="*/ 546713 h 3501423"/>
                <a:gd name="connsiteX0" fmla="*/ 1145488 w 3365283"/>
                <a:gd name="connsiteY0" fmla="*/ 546713 h 3510212"/>
                <a:gd name="connsiteX1" fmla="*/ 1269313 w 3365283"/>
                <a:gd name="connsiteY1" fmla="*/ 118088 h 3510212"/>
                <a:gd name="connsiteX2" fmla="*/ 1393138 w 3365283"/>
                <a:gd name="connsiteY2" fmla="*/ 15044 h 3510212"/>
                <a:gd name="connsiteX3" fmla="*/ 1555063 w 3365283"/>
                <a:gd name="connsiteY3" fmla="*/ 32363 h 3510212"/>
                <a:gd name="connsiteX4" fmla="*/ 1812238 w 3365283"/>
                <a:gd name="connsiteY4" fmla="*/ 308588 h 3510212"/>
                <a:gd name="connsiteX5" fmla="*/ 2240863 w 3365283"/>
                <a:gd name="connsiteY5" fmla="*/ 784838 h 3510212"/>
                <a:gd name="connsiteX6" fmla="*/ 2831413 w 3365283"/>
                <a:gd name="connsiteY6" fmla="*/ 765788 h 3510212"/>
                <a:gd name="connsiteX7" fmla="*/ 3202888 w 3365283"/>
                <a:gd name="connsiteY7" fmla="*/ 756263 h 3510212"/>
                <a:gd name="connsiteX8" fmla="*/ 3364813 w 3365283"/>
                <a:gd name="connsiteY8" fmla="*/ 937238 h 3510212"/>
                <a:gd name="connsiteX9" fmla="*/ 3240988 w 3365283"/>
                <a:gd name="connsiteY9" fmla="*/ 1384913 h 3510212"/>
                <a:gd name="connsiteX10" fmla="*/ 2936188 w 3365283"/>
                <a:gd name="connsiteY10" fmla="*/ 1823063 h 3510212"/>
                <a:gd name="connsiteX11" fmla="*/ 3126688 w 3365283"/>
                <a:gd name="connsiteY11" fmla="*/ 2499338 h 3510212"/>
                <a:gd name="connsiteX12" fmla="*/ 3240988 w 3365283"/>
                <a:gd name="connsiteY12" fmla="*/ 2870813 h 3510212"/>
                <a:gd name="connsiteX13" fmla="*/ 3088588 w 3365283"/>
                <a:gd name="connsiteY13" fmla="*/ 3032738 h 3510212"/>
                <a:gd name="connsiteX14" fmla="*/ 2755213 w 3365283"/>
                <a:gd name="connsiteY14" fmla="*/ 3042263 h 3510212"/>
                <a:gd name="connsiteX15" fmla="*/ 2136088 w 3365283"/>
                <a:gd name="connsiteY15" fmla="*/ 2866051 h 3510212"/>
                <a:gd name="connsiteX16" fmla="*/ 1326463 w 3365283"/>
                <a:gd name="connsiteY16" fmla="*/ 3432788 h 3510212"/>
                <a:gd name="connsiteX17" fmla="*/ 1121676 w 3365283"/>
                <a:gd name="connsiteY17" fmla="*/ 3498020 h 3510212"/>
                <a:gd name="connsiteX18" fmla="*/ 926413 w 3365283"/>
                <a:gd name="connsiteY18" fmla="*/ 3308963 h 3510212"/>
                <a:gd name="connsiteX19" fmla="*/ 888313 w 3365283"/>
                <a:gd name="connsiteY19" fmla="*/ 2394563 h 3510212"/>
                <a:gd name="connsiteX20" fmla="*/ 202513 w 3365283"/>
                <a:gd name="connsiteY20" fmla="*/ 1908788 h 3510212"/>
                <a:gd name="connsiteX21" fmla="*/ 12013 w 3365283"/>
                <a:gd name="connsiteY21" fmla="*/ 1623038 h 3510212"/>
                <a:gd name="connsiteX22" fmla="*/ 88213 w 3365283"/>
                <a:gd name="connsiteY22" fmla="*/ 1432538 h 3510212"/>
                <a:gd name="connsiteX23" fmla="*/ 640663 w 3365283"/>
                <a:gd name="connsiteY23" fmla="*/ 1175363 h 3510212"/>
                <a:gd name="connsiteX24" fmla="*/ 954988 w 3365283"/>
                <a:gd name="connsiteY24" fmla="*/ 1061063 h 3510212"/>
                <a:gd name="connsiteX25" fmla="*/ 1145488 w 3365283"/>
                <a:gd name="connsiteY25" fmla="*/ 546713 h 3510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65283" h="3510212">
                  <a:moveTo>
                    <a:pt x="1145488" y="546713"/>
                  </a:moveTo>
                  <a:cubicBezTo>
                    <a:pt x="1197876" y="389550"/>
                    <a:pt x="1228038" y="206699"/>
                    <a:pt x="1269313" y="118088"/>
                  </a:cubicBezTo>
                  <a:cubicBezTo>
                    <a:pt x="1310588" y="29477"/>
                    <a:pt x="1345513" y="29331"/>
                    <a:pt x="1393138" y="15044"/>
                  </a:cubicBezTo>
                  <a:cubicBezTo>
                    <a:pt x="1440763" y="757"/>
                    <a:pt x="1485213" y="-16561"/>
                    <a:pt x="1555063" y="32363"/>
                  </a:cubicBezTo>
                  <a:cubicBezTo>
                    <a:pt x="1624913" y="81287"/>
                    <a:pt x="1697938" y="183175"/>
                    <a:pt x="1812238" y="308588"/>
                  </a:cubicBezTo>
                  <a:cubicBezTo>
                    <a:pt x="1926538" y="434000"/>
                    <a:pt x="2071001" y="708638"/>
                    <a:pt x="2240863" y="784838"/>
                  </a:cubicBezTo>
                  <a:cubicBezTo>
                    <a:pt x="2410726" y="861038"/>
                    <a:pt x="2831413" y="765788"/>
                    <a:pt x="2831413" y="765788"/>
                  </a:cubicBezTo>
                  <a:cubicBezTo>
                    <a:pt x="2991750" y="761026"/>
                    <a:pt x="3113988" y="727688"/>
                    <a:pt x="3202888" y="756263"/>
                  </a:cubicBezTo>
                  <a:cubicBezTo>
                    <a:pt x="3291788" y="784838"/>
                    <a:pt x="3358463" y="832463"/>
                    <a:pt x="3364813" y="937238"/>
                  </a:cubicBezTo>
                  <a:cubicBezTo>
                    <a:pt x="3371163" y="1042013"/>
                    <a:pt x="3312425" y="1237276"/>
                    <a:pt x="3240988" y="1384913"/>
                  </a:cubicBezTo>
                  <a:cubicBezTo>
                    <a:pt x="3169551" y="1532550"/>
                    <a:pt x="2955238" y="1637325"/>
                    <a:pt x="2936188" y="1823063"/>
                  </a:cubicBezTo>
                  <a:cubicBezTo>
                    <a:pt x="2917138" y="2008801"/>
                    <a:pt x="3075888" y="2324713"/>
                    <a:pt x="3126688" y="2499338"/>
                  </a:cubicBezTo>
                  <a:cubicBezTo>
                    <a:pt x="3177488" y="2673963"/>
                    <a:pt x="3247338" y="2781913"/>
                    <a:pt x="3240988" y="2870813"/>
                  </a:cubicBezTo>
                  <a:cubicBezTo>
                    <a:pt x="3234638" y="2959713"/>
                    <a:pt x="3169551" y="3004163"/>
                    <a:pt x="3088588" y="3032738"/>
                  </a:cubicBezTo>
                  <a:cubicBezTo>
                    <a:pt x="3007626" y="3061313"/>
                    <a:pt x="2913963" y="3070044"/>
                    <a:pt x="2755213" y="3042263"/>
                  </a:cubicBezTo>
                  <a:cubicBezTo>
                    <a:pt x="2596463" y="3014482"/>
                    <a:pt x="2374213" y="2800963"/>
                    <a:pt x="2136088" y="2866051"/>
                  </a:cubicBezTo>
                  <a:cubicBezTo>
                    <a:pt x="1897963" y="2931139"/>
                    <a:pt x="1495532" y="3327460"/>
                    <a:pt x="1326463" y="3432788"/>
                  </a:cubicBezTo>
                  <a:cubicBezTo>
                    <a:pt x="1157394" y="3538116"/>
                    <a:pt x="1197876" y="3509132"/>
                    <a:pt x="1121676" y="3498020"/>
                  </a:cubicBezTo>
                  <a:cubicBezTo>
                    <a:pt x="1045476" y="3486908"/>
                    <a:pt x="965307" y="3492873"/>
                    <a:pt x="926413" y="3308963"/>
                  </a:cubicBezTo>
                  <a:cubicBezTo>
                    <a:pt x="887519" y="3125054"/>
                    <a:pt x="1008963" y="2627925"/>
                    <a:pt x="888313" y="2394563"/>
                  </a:cubicBezTo>
                  <a:cubicBezTo>
                    <a:pt x="767663" y="2161201"/>
                    <a:pt x="348563" y="2037376"/>
                    <a:pt x="202513" y="1908788"/>
                  </a:cubicBezTo>
                  <a:cubicBezTo>
                    <a:pt x="56463" y="1780201"/>
                    <a:pt x="31063" y="1702413"/>
                    <a:pt x="12013" y="1623038"/>
                  </a:cubicBezTo>
                  <a:cubicBezTo>
                    <a:pt x="-7037" y="1543663"/>
                    <a:pt x="-16562" y="1507150"/>
                    <a:pt x="88213" y="1432538"/>
                  </a:cubicBezTo>
                  <a:cubicBezTo>
                    <a:pt x="192988" y="1357926"/>
                    <a:pt x="496201" y="1237275"/>
                    <a:pt x="640663" y="1175363"/>
                  </a:cubicBezTo>
                  <a:cubicBezTo>
                    <a:pt x="785125" y="1113451"/>
                    <a:pt x="870851" y="1162663"/>
                    <a:pt x="954988" y="1061063"/>
                  </a:cubicBezTo>
                  <a:cubicBezTo>
                    <a:pt x="1039125" y="959463"/>
                    <a:pt x="1093100" y="703876"/>
                    <a:pt x="1145488" y="546713"/>
                  </a:cubicBezTo>
                  <a:close/>
                </a:path>
              </a:pathLst>
            </a:custGeom>
            <a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98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78E89FD-8EBA-4F63-AECE-25AE7C1CDE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104" y="1166813"/>
            <a:ext cx="6797499" cy="37586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3A8F7F6-2313-4A0C-ABB9-9E8FBAB780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6900" y="731838"/>
            <a:ext cx="6115051" cy="611505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4B97AA8-1840-48F8-9295-3CA6048AE3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" y="3016252"/>
            <a:ext cx="12192000" cy="34798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A33F613-6FB5-48AF-873B-659D79F673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" y="4654553"/>
            <a:ext cx="12192000" cy="220345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5978963-E8FD-4993-8454-5C287947EEB9}"/>
              </a:ext>
            </a:extLst>
          </p:cNvPr>
          <p:cNvSpPr txBox="1"/>
          <p:nvPr/>
        </p:nvSpPr>
        <p:spPr>
          <a:xfrm>
            <a:off x="4313915" y="1941064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E84E4E"/>
                </a:solidFill>
                <a:effectLst>
                  <a:outerShdw blurRad="215900" dist="381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第二章节</a:t>
            </a:r>
          </a:p>
        </p:txBody>
      </p:sp>
      <p:sp>
        <p:nvSpPr>
          <p:cNvPr id="12" name="文本框 9">
            <a:extLst>
              <a:ext uri="{FF2B5EF4-FFF2-40B4-BE49-F238E27FC236}">
                <a16:creationId xmlns="" xmlns:a16="http://schemas.microsoft.com/office/drawing/2014/main" id="{664D87C3-F6E3-4E82-BE53-94C7D98BA3C5}"/>
              </a:ext>
            </a:extLst>
          </p:cNvPr>
          <p:cNvSpPr txBox="1"/>
          <p:nvPr/>
        </p:nvSpPr>
        <p:spPr>
          <a:xfrm>
            <a:off x="4313914" y="2951484"/>
            <a:ext cx="4791988" cy="943019"/>
          </a:xfrm>
          <a:prstGeom prst="rect">
            <a:avLst/>
          </a:prstGeom>
          <a:noFill/>
        </p:spPr>
        <p:txBody>
          <a:bodyPr wrap="none" rtlCol="0">
            <a:prstTxWarp prst="textWave2">
              <a:avLst>
                <a:gd name="adj1" fmla="val 12500"/>
                <a:gd name="adj2" fmla="val 552"/>
              </a:avLst>
            </a:prstTxWarp>
            <a:spAutoFit/>
          </a:bodyPr>
          <a:lstStyle/>
          <a:p>
            <a:pPr algn="ctr"/>
            <a:r>
              <a:rPr lang="zh-CN" altLang="en-US" sz="54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E84E4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</a:t>
            </a:r>
            <a:r>
              <a:rPr lang="zh-CN" altLang="en-US" sz="54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您的</a:t>
            </a:r>
            <a:r>
              <a:rPr lang="zh-CN" altLang="en-US" sz="5400" b="1" dirty="0" smtClean="0">
                <a:ln w="19050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261D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标题</a:t>
            </a:r>
            <a:endParaRPr lang="zh-CN" altLang="en-US" sz="5400" b="1" dirty="0">
              <a:ln w="1905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</a:gradFill>
              </a:ln>
              <a:solidFill>
                <a:srgbClr val="261D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785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11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5A0D4"/>
      </a:accent1>
      <a:accent2>
        <a:srgbClr val="134F69"/>
      </a:accent2>
      <a:accent3>
        <a:srgbClr val="25A0D4"/>
      </a:accent3>
      <a:accent4>
        <a:srgbClr val="134F69"/>
      </a:accent4>
      <a:accent5>
        <a:srgbClr val="25A0D4"/>
      </a:accent5>
      <a:accent6>
        <a:srgbClr val="134F69"/>
      </a:accent6>
      <a:hlink>
        <a:srgbClr val="0563C1"/>
      </a:hlink>
      <a:folHlink>
        <a:srgbClr val="954F72"/>
      </a:folHlink>
    </a:clrScheme>
    <a:fontScheme name="uyh5lq0q">
      <a:majorFont>
        <a:latin typeface="汉仪跳跳体简"/>
        <a:ea typeface="汉仪跳跳体简"/>
        <a:cs typeface=""/>
      </a:majorFont>
      <a:minorFont>
        <a:latin typeface="汉仪跳跳体简"/>
        <a:ea typeface="汉仪跳跳体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864</TotalTime>
  <Words>1644</Words>
  <Application>Microsoft Office PowerPoint</Application>
  <PresentationFormat>宽屏</PresentationFormat>
  <Paragraphs>147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等线</vt:lpstr>
      <vt:lpstr>汉仪跳跳体简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69</cp:revision>
  <dcterms:created xsi:type="dcterms:W3CDTF">2017-08-18T03:02:00Z</dcterms:created>
  <dcterms:modified xsi:type="dcterms:W3CDTF">2021-07-09T05:39:08Z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