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703" r:id="rId2"/>
  </p:sldMasterIdLst>
  <p:notesMasterIdLst>
    <p:notesMasterId r:id="rId29"/>
  </p:notesMasterIdLst>
  <p:sldIdLst>
    <p:sldId id="325" r:id="rId3"/>
    <p:sldId id="261" r:id="rId4"/>
    <p:sldId id="262" r:id="rId5"/>
    <p:sldId id="263" r:id="rId6"/>
    <p:sldId id="271" r:id="rId7"/>
    <p:sldId id="305" r:id="rId8"/>
    <p:sldId id="266" r:id="rId9"/>
    <p:sldId id="301" r:id="rId10"/>
    <p:sldId id="302" r:id="rId11"/>
    <p:sldId id="303" r:id="rId12"/>
    <p:sldId id="278" r:id="rId13"/>
    <p:sldId id="296" r:id="rId14"/>
    <p:sldId id="304" r:id="rId15"/>
    <p:sldId id="285" r:id="rId16"/>
    <p:sldId id="306" r:id="rId17"/>
    <p:sldId id="286" r:id="rId18"/>
    <p:sldId id="279" r:id="rId19"/>
    <p:sldId id="288" r:id="rId20"/>
    <p:sldId id="292" r:id="rId21"/>
    <p:sldId id="308" r:id="rId22"/>
    <p:sldId id="310" r:id="rId23"/>
    <p:sldId id="313" r:id="rId24"/>
    <p:sldId id="314" r:id="rId25"/>
    <p:sldId id="317" r:id="rId26"/>
    <p:sldId id="323" r:id="rId27"/>
    <p:sldId id="326" r:id="rId28"/>
  </p:sldIdLst>
  <p:sldSz cx="12192000" cy="6858000"/>
  <p:notesSz cx="6858000" cy="9144000"/>
  <p:defaultTex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2" pos="3840">
          <p15:clr>
            <a:srgbClr val="A4A3A4"/>
          </p15:clr>
        </p15:guide>
        <p15:guide id="3" orient="horz" pos="216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0C0D0D"/>
    <a:srgbClr val="E60047"/>
    <a:srgbClr val="D60042"/>
    <a:srgbClr val="FCD215"/>
    <a:srgbClr val="FF00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233" autoAdjust="0"/>
    <p:restoredTop sz="91959" autoAdjust="0"/>
  </p:normalViewPr>
  <p:slideViewPr>
    <p:cSldViewPr snapToGrid="0" showGuides="1">
      <p:cViewPr varScale="1">
        <p:scale>
          <a:sx n="103" d="100"/>
          <a:sy n="103" d="100"/>
        </p:scale>
        <p:origin x="954" y="114"/>
      </p:cViewPr>
      <p:guideLst>
        <p:guide pos="3840"/>
        <p:guide orient="horz" pos="216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presProps" Target="presProps.xml"/><Relationship Id="rId8" Type="http://schemas.openxmlformats.org/officeDocument/2006/relationships/slide" Target="slides/slide6.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___1.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9.2366234096703803E-2"/>
          <c:y val="5.3834531348071452E-2"/>
          <c:w val="0.89888376647744317"/>
          <c:h val="0.82057337975195477"/>
        </c:manualLayout>
      </c:layout>
      <c:barChart>
        <c:barDir val="col"/>
        <c:grouping val="clustered"/>
        <c:varyColors val="0"/>
        <c:ser>
          <c:idx val="0"/>
          <c:order val="0"/>
          <c:tx>
            <c:strRef>
              <c:f>Sheet1!$B$1</c:f>
              <c:strCache>
                <c:ptCount val="1"/>
                <c:pt idx="0">
                  <c:v>Series 1</c:v>
                </c:pt>
              </c:strCache>
            </c:strRef>
          </c:tx>
          <c:spPr>
            <a:solidFill>
              <a:schemeClr val="accent1"/>
            </a:solidFill>
            <a:ln>
              <a:noFill/>
            </a:ln>
            <a:effectLst/>
          </c:spPr>
          <c:invertIfNegative val="0"/>
          <c:cat>
            <c:strRef>
              <c:f>Sheet1!$A$2:$A$5</c:f>
              <c:strCache>
                <c:ptCount val="4"/>
                <c:pt idx="0">
                  <c:v>DATA 1</c:v>
                </c:pt>
                <c:pt idx="1">
                  <c:v>DATA 2</c:v>
                </c:pt>
                <c:pt idx="2">
                  <c:v>DATA 3</c:v>
                </c:pt>
                <c:pt idx="3">
                  <c:v>DATA 4</c:v>
                </c:pt>
              </c:strCache>
            </c:strRef>
          </c:cat>
          <c:val>
            <c:numRef>
              <c:f>Sheet1!$B$2:$B$5</c:f>
              <c:numCache>
                <c:formatCode>General</c:formatCode>
                <c:ptCount val="4"/>
                <c:pt idx="0">
                  <c:v>4.3</c:v>
                </c:pt>
                <c:pt idx="1">
                  <c:v>2.5</c:v>
                </c:pt>
                <c:pt idx="2">
                  <c:v>3.5</c:v>
                </c:pt>
                <c:pt idx="3">
                  <c:v>4.5</c:v>
                </c:pt>
              </c:numCache>
            </c:numRef>
          </c:val>
          <c:extLst xmlns:c16r2="http://schemas.microsoft.com/office/drawing/2015/06/chart">
            <c:ext xmlns:c16="http://schemas.microsoft.com/office/drawing/2014/chart" uri="{C3380CC4-5D6E-409C-BE32-E72D297353CC}">
              <c16:uniqueId val="{00000000-44AD-4B60-A8C2-A70D3BE908C1}"/>
            </c:ext>
          </c:extLst>
        </c:ser>
        <c:ser>
          <c:idx val="1"/>
          <c:order val="1"/>
          <c:tx>
            <c:strRef>
              <c:f>Sheet1!$C$1</c:f>
              <c:strCache>
                <c:ptCount val="1"/>
                <c:pt idx="0">
                  <c:v>Series 2</c:v>
                </c:pt>
              </c:strCache>
            </c:strRef>
          </c:tx>
          <c:spPr>
            <a:solidFill>
              <a:schemeClr val="tx1">
                <a:lumMod val="75000"/>
                <a:lumOff val="25000"/>
              </a:schemeClr>
            </a:solidFill>
            <a:ln>
              <a:noFill/>
            </a:ln>
            <a:effectLst/>
          </c:spPr>
          <c:invertIfNegative val="0"/>
          <c:cat>
            <c:strRef>
              <c:f>Sheet1!$A$2:$A$5</c:f>
              <c:strCache>
                <c:ptCount val="4"/>
                <c:pt idx="0">
                  <c:v>DATA 1</c:v>
                </c:pt>
                <c:pt idx="1">
                  <c:v>DATA 2</c:v>
                </c:pt>
                <c:pt idx="2">
                  <c:v>DATA 3</c:v>
                </c:pt>
                <c:pt idx="3">
                  <c:v>DATA 4</c:v>
                </c:pt>
              </c:strCache>
            </c:strRef>
          </c:cat>
          <c:val>
            <c:numRef>
              <c:f>Sheet1!$C$2:$C$5</c:f>
              <c:numCache>
                <c:formatCode>General</c:formatCode>
                <c:ptCount val="4"/>
                <c:pt idx="0">
                  <c:v>2.4</c:v>
                </c:pt>
                <c:pt idx="1">
                  <c:v>4.4000000000000004</c:v>
                </c:pt>
                <c:pt idx="2">
                  <c:v>1.8</c:v>
                </c:pt>
                <c:pt idx="3">
                  <c:v>2.8</c:v>
                </c:pt>
              </c:numCache>
            </c:numRef>
          </c:val>
          <c:extLst xmlns:c16r2="http://schemas.microsoft.com/office/drawing/2015/06/chart">
            <c:ext xmlns:c16="http://schemas.microsoft.com/office/drawing/2014/chart" uri="{C3380CC4-5D6E-409C-BE32-E72D297353CC}">
              <c16:uniqueId val="{00000001-44AD-4B60-A8C2-A70D3BE908C1}"/>
            </c:ext>
          </c:extLst>
        </c:ser>
        <c:ser>
          <c:idx val="2"/>
          <c:order val="2"/>
          <c:tx>
            <c:strRef>
              <c:f>Sheet1!$D$1</c:f>
              <c:strCache>
                <c:ptCount val="1"/>
                <c:pt idx="0">
                  <c:v>Series 3</c:v>
                </c:pt>
              </c:strCache>
            </c:strRef>
          </c:tx>
          <c:spPr>
            <a:solidFill>
              <a:schemeClr val="tx1">
                <a:lumMod val="65000"/>
                <a:lumOff val="35000"/>
              </a:schemeClr>
            </a:solidFill>
            <a:ln>
              <a:noFill/>
            </a:ln>
            <a:effectLst/>
          </c:spPr>
          <c:invertIfNegative val="0"/>
          <c:cat>
            <c:strRef>
              <c:f>Sheet1!$A$2:$A$5</c:f>
              <c:strCache>
                <c:ptCount val="4"/>
                <c:pt idx="0">
                  <c:v>DATA 1</c:v>
                </c:pt>
                <c:pt idx="1">
                  <c:v>DATA 2</c:v>
                </c:pt>
                <c:pt idx="2">
                  <c:v>DATA 3</c:v>
                </c:pt>
                <c:pt idx="3">
                  <c:v>DATA 4</c:v>
                </c:pt>
              </c:strCache>
            </c:strRef>
          </c:cat>
          <c:val>
            <c:numRef>
              <c:f>Sheet1!$D$2:$D$5</c:f>
              <c:numCache>
                <c:formatCode>General</c:formatCode>
                <c:ptCount val="4"/>
                <c:pt idx="0">
                  <c:v>2</c:v>
                </c:pt>
                <c:pt idx="1">
                  <c:v>2</c:v>
                </c:pt>
                <c:pt idx="2">
                  <c:v>3</c:v>
                </c:pt>
                <c:pt idx="3">
                  <c:v>5</c:v>
                </c:pt>
              </c:numCache>
            </c:numRef>
          </c:val>
          <c:extLst xmlns:c16r2="http://schemas.microsoft.com/office/drawing/2015/06/chart">
            <c:ext xmlns:c16="http://schemas.microsoft.com/office/drawing/2014/chart" uri="{C3380CC4-5D6E-409C-BE32-E72D297353CC}">
              <c16:uniqueId val="{00000002-44AD-4B60-A8C2-A70D3BE908C1}"/>
            </c:ext>
          </c:extLst>
        </c:ser>
        <c:dLbls>
          <c:showLegendKey val="0"/>
          <c:showVal val="0"/>
          <c:showCatName val="0"/>
          <c:showSerName val="0"/>
          <c:showPercent val="0"/>
          <c:showBubbleSize val="0"/>
        </c:dLbls>
        <c:gapWidth val="219"/>
        <c:overlap val="-27"/>
        <c:axId val="-2139720704"/>
        <c:axId val="-2139715264"/>
      </c:barChart>
      <c:catAx>
        <c:axId val="-213972070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bg1">
                    <a:lumMod val="65000"/>
                  </a:schemeClr>
                </a:solidFill>
                <a:latin typeface="+mn-lt"/>
                <a:ea typeface="+mn-ea"/>
                <a:cs typeface="+mn-cs"/>
              </a:defRPr>
            </a:pPr>
            <a:endParaRPr lang="zh-CN"/>
          </a:p>
        </c:txPr>
        <c:crossAx val="-2139715264"/>
        <c:crosses val="autoZero"/>
        <c:auto val="1"/>
        <c:lblAlgn val="ctr"/>
        <c:lblOffset val="100"/>
        <c:noMultiLvlLbl val="0"/>
      </c:catAx>
      <c:valAx>
        <c:axId val="-2139715264"/>
        <c:scaling>
          <c:orientation val="minMax"/>
        </c:scaling>
        <c:delete val="0"/>
        <c:axPos val="l"/>
        <c:majorGridlines>
          <c:spPr>
            <a:ln w="9525" cap="flat" cmpd="sng" algn="ctr">
              <a:solidFill>
                <a:schemeClr val="tx1">
                  <a:lumMod val="75000"/>
                  <a:lumOff val="2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bg1">
                    <a:lumMod val="65000"/>
                  </a:schemeClr>
                </a:solidFill>
                <a:latin typeface="+mn-lt"/>
                <a:ea typeface="+mn-ea"/>
                <a:cs typeface="+mn-cs"/>
              </a:defRPr>
            </a:pPr>
            <a:endParaRPr lang="zh-CN"/>
          </a:p>
        </c:txPr>
        <c:crossAx val="-2139720704"/>
        <c:crosses val="autoZero"/>
        <c:crossBetween val="between"/>
      </c:valAx>
      <c:spPr>
        <a:noFill/>
        <a:ln>
          <a:solidFill>
            <a:schemeClr val="tx1">
              <a:lumMod val="75000"/>
              <a:lumOff val="25000"/>
            </a:schemeClr>
          </a:solidFill>
        </a:ln>
        <a:effectLst/>
      </c:spPr>
    </c:plotArea>
    <c:plotVisOnly val="1"/>
    <c:dispBlanksAs val="gap"/>
    <c:showDLblsOverMax val="0"/>
  </c:chart>
  <c:spPr>
    <a:noFill/>
    <a:ln>
      <a:noFill/>
    </a:ln>
    <a:effectLst/>
  </c:spPr>
  <c:txPr>
    <a:bodyPr/>
    <a:lstStyle/>
    <a:p>
      <a:pPr>
        <a:defRPr>
          <a:solidFill>
            <a:schemeClr val="bg1">
              <a:lumMod val="65000"/>
            </a:schemeClr>
          </a:solidFill>
        </a:defRPr>
      </a:pPr>
      <a:endParaRPr lang="zh-CN"/>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id-ID"/>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C591ECF-547C-426B-A524-B8088C40E64B}" type="datetimeFigureOut">
              <a:rPr lang="id-ID" smtClean="0"/>
              <a:t>03/06/2022</a:t>
            </a:fld>
            <a:endParaRPr lang="id-ID"/>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id-ID"/>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id-ID"/>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id-ID"/>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DFF2EE1-7D07-438D-ACAE-9D184C75BE09}" type="slidenum">
              <a:rPr lang="id-ID" smtClean="0"/>
              <a:t>‹#›</a:t>
            </a:fld>
            <a:endParaRPr lang="id-ID"/>
          </a:p>
        </p:txBody>
      </p:sp>
    </p:spTree>
    <p:extLst>
      <p:ext uri="{BB962C8B-B14F-4D97-AF65-F5344CB8AC3E}">
        <p14:creationId xmlns:p14="http://schemas.microsoft.com/office/powerpoint/2010/main" val="107390411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a:t>Teks</a:t>
            </a:r>
            <a:r>
              <a:rPr lang="en-US" dirty="0"/>
              <a:t> title </a:t>
            </a:r>
            <a:r>
              <a:rPr lang="en-US" dirty="0" err="1"/>
              <a:t>masih</a:t>
            </a:r>
            <a:r>
              <a:rPr lang="en-US" dirty="0"/>
              <a:t> </a:t>
            </a:r>
            <a:r>
              <a:rPr lang="en-US" dirty="0" err="1"/>
              <a:t>berwarna</a:t>
            </a:r>
            <a:r>
              <a:rPr lang="en-US" dirty="0"/>
              <a:t> </a:t>
            </a:r>
            <a:r>
              <a:rPr lang="en-US" dirty="0" err="1"/>
              <a:t>hitam</a:t>
            </a:r>
            <a:endParaRPr lang="en-US" dirty="0"/>
          </a:p>
        </p:txBody>
      </p:sp>
      <p:sp>
        <p:nvSpPr>
          <p:cNvPr id="4" name="Slide Number Placeholder 3"/>
          <p:cNvSpPr>
            <a:spLocks noGrp="1"/>
          </p:cNvSpPr>
          <p:nvPr>
            <p:ph type="sldNum" sz="quarter" idx="10"/>
          </p:nvPr>
        </p:nvSpPr>
        <p:spPr/>
        <p:txBody>
          <a:bodyPr/>
          <a:lstStyle/>
          <a:p>
            <a:fld id="{0DFF2EE1-7D07-438D-ACAE-9D184C75BE09}" type="slidenum">
              <a:rPr lang="id-ID" smtClean="0"/>
              <a:t>3</a:t>
            </a:fld>
            <a:endParaRPr lang="id-ID"/>
          </a:p>
        </p:txBody>
      </p:sp>
    </p:spTree>
    <p:extLst>
      <p:ext uri="{BB962C8B-B14F-4D97-AF65-F5344CB8AC3E}">
        <p14:creationId xmlns:p14="http://schemas.microsoft.com/office/powerpoint/2010/main" val="30776388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133076269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a:t>Rubah</a:t>
            </a:r>
            <a:r>
              <a:rPr lang="en-US" dirty="0"/>
              <a:t> </a:t>
            </a:r>
            <a:r>
              <a:rPr lang="en-US" dirty="0" err="1"/>
              <a:t>warna</a:t>
            </a:r>
            <a:r>
              <a:rPr lang="en-US" dirty="0"/>
              <a:t> </a:t>
            </a:r>
            <a:r>
              <a:rPr lang="en-US" dirty="0" err="1"/>
              <a:t>garis</a:t>
            </a:r>
            <a:r>
              <a:rPr lang="en-US" dirty="0"/>
              <a:t> </a:t>
            </a:r>
            <a:r>
              <a:rPr lang="en-US" dirty="0" err="1"/>
              <a:t>grafik</a:t>
            </a:r>
            <a:r>
              <a:rPr lang="en-US" dirty="0"/>
              <a:t> </a:t>
            </a:r>
            <a:r>
              <a:rPr lang="en-US" dirty="0" err="1"/>
              <a:t>ke</a:t>
            </a:r>
            <a:r>
              <a:rPr lang="en-US" dirty="0"/>
              <a:t> </a:t>
            </a:r>
            <a:r>
              <a:rPr lang="en-US" dirty="0" err="1"/>
              <a:t>warna</a:t>
            </a:r>
            <a:r>
              <a:rPr lang="en-US" dirty="0"/>
              <a:t> abu2 </a:t>
            </a:r>
            <a:r>
              <a:rPr lang="en-US" dirty="0" err="1"/>
              <a:t>gelap</a:t>
            </a:r>
            <a:endParaRPr lang="en-US" dirty="0"/>
          </a:p>
        </p:txBody>
      </p:sp>
      <p:sp>
        <p:nvSpPr>
          <p:cNvPr id="4" name="Slide Number Placeholder 3"/>
          <p:cNvSpPr>
            <a:spLocks noGrp="1"/>
          </p:cNvSpPr>
          <p:nvPr>
            <p:ph type="sldNum" sz="quarter" idx="10"/>
          </p:nvPr>
        </p:nvSpPr>
        <p:spPr/>
        <p:txBody>
          <a:bodyPr/>
          <a:lstStyle/>
          <a:p>
            <a:fld id="{0DFF2EE1-7D07-438D-ACAE-9D184C75BE09}" type="slidenum">
              <a:rPr lang="id-ID" smtClean="0"/>
              <a:t>20</a:t>
            </a:fld>
            <a:endParaRPr lang="id-ID"/>
          </a:p>
        </p:txBody>
      </p:sp>
    </p:spTree>
    <p:extLst>
      <p:ext uri="{BB962C8B-B14F-4D97-AF65-F5344CB8AC3E}">
        <p14:creationId xmlns:p14="http://schemas.microsoft.com/office/powerpoint/2010/main" val="43466291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a:t>
            </a:r>
            <a:r>
              <a:rPr lang="en-US" altLang="zh-CN" smtClean="0"/>
              <a:t>http://www.ypppt.com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26</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61067351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3867430248"/>
      </p:ext>
    </p:extLst>
  </p:cSld>
  <p:clrMapOvr>
    <a:masterClrMapping/>
  </p:clrMapOvr>
  <p:transition spd="slow">
    <p:push dir="u"/>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1_Custom Layout">
    <p:spTree>
      <p:nvGrpSpPr>
        <p:cNvPr id="1" name=""/>
        <p:cNvGrpSpPr/>
        <p:nvPr/>
      </p:nvGrpSpPr>
      <p:grpSpPr>
        <a:xfrm>
          <a:off x="0" y="0"/>
          <a:ext cx="0" cy="0"/>
          <a:chOff x="0" y="0"/>
          <a:chExt cx="0" cy="0"/>
        </a:xfrm>
      </p:grpSpPr>
      <p:sp>
        <p:nvSpPr>
          <p:cNvPr id="4" name="Рисунок 13"/>
          <p:cNvSpPr>
            <a:spLocks noGrp="1"/>
          </p:cNvSpPr>
          <p:nvPr>
            <p:ph type="pic" sz="quarter" idx="11"/>
          </p:nvPr>
        </p:nvSpPr>
        <p:spPr>
          <a:xfrm>
            <a:off x="0" y="2819399"/>
            <a:ext cx="12192000" cy="4038599"/>
          </a:xfrm>
          <a:prstGeom prst="rect">
            <a:avLst/>
          </a:prstGeom>
          <a:solidFill>
            <a:schemeClr val="accent2"/>
          </a:solidFill>
        </p:spPr>
        <p:txBody>
          <a:bodyPr anchor="ctr"/>
          <a:lstStyle>
            <a:lvl1pPr marL="0" indent="0" algn="ctr">
              <a:buNone/>
              <a:defRPr sz="1003" baseline="0">
                <a:solidFill>
                  <a:schemeClr val="tx1"/>
                </a:solidFill>
              </a:defRPr>
            </a:lvl1pPr>
          </a:lstStyle>
          <a:p>
            <a:endParaRPr lang="en-US" dirty="0"/>
          </a:p>
        </p:txBody>
      </p:sp>
    </p:spTree>
    <p:extLst>
      <p:ext uri="{BB962C8B-B14F-4D97-AF65-F5344CB8AC3E}">
        <p14:creationId xmlns:p14="http://schemas.microsoft.com/office/powerpoint/2010/main" val="322966188"/>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000" fill="hold"/>
                                        <p:tgtEl>
                                          <p:spTgt spid="4"/>
                                        </p:tgtEl>
                                        <p:attrNameLst>
                                          <p:attrName>ppt_x</p:attrName>
                                        </p:attrNameLst>
                                      </p:cBhvr>
                                      <p:tavLst>
                                        <p:tav tm="0">
                                          <p:val>
                                            <p:strVal val="#ppt_x"/>
                                          </p:val>
                                        </p:tav>
                                        <p:tav tm="100000">
                                          <p:val>
                                            <p:strVal val="#ppt_x"/>
                                          </p:val>
                                        </p:tav>
                                      </p:tavLst>
                                    </p:anim>
                                    <p:anim calcmode="lin" valueType="num">
                                      <p:cBhvr additive="base">
                                        <p:cTn id="8" dur="10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extLst mod="1">
    <p:ext uri="{DCECCB84-F9BA-43D5-87BE-67443E8EF086}">
      <p15:sldGuideLst xmlns:p15="http://schemas.microsoft.com/office/powerpoint/2012/main"/>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2_Custom Layout">
    <p:spTree>
      <p:nvGrpSpPr>
        <p:cNvPr id="1" name=""/>
        <p:cNvGrpSpPr/>
        <p:nvPr/>
      </p:nvGrpSpPr>
      <p:grpSpPr>
        <a:xfrm>
          <a:off x="0" y="0"/>
          <a:ext cx="0" cy="0"/>
          <a:chOff x="0" y="0"/>
          <a:chExt cx="0" cy="0"/>
        </a:xfrm>
      </p:grpSpPr>
      <p:sp>
        <p:nvSpPr>
          <p:cNvPr id="5" name="Рисунок 13"/>
          <p:cNvSpPr>
            <a:spLocks noGrp="1"/>
          </p:cNvSpPr>
          <p:nvPr>
            <p:ph type="pic" sz="quarter" idx="11"/>
          </p:nvPr>
        </p:nvSpPr>
        <p:spPr>
          <a:xfrm>
            <a:off x="0" y="1"/>
            <a:ext cx="12192000" cy="3429000"/>
          </a:xfrm>
          <a:prstGeom prst="rect">
            <a:avLst/>
          </a:prstGeom>
          <a:solidFill>
            <a:schemeClr val="accent2"/>
          </a:solidFill>
        </p:spPr>
        <p:txBody>
          <a:bodyPr anchor="ctr"/>
          <a:lstStyle>
            <a:lvl1pPr marL="0" indent="0" algn="ctr">
              <a:buNone/>
              <a:defRPr sz="1003" baseline="0">
                <a:solidFill>
                  <a:schemeClr val="tx1"/>
                </a:solidFill>
              </a:defRPr>
            </a:lvl1pPr>
          </a:lstStyle>
          <a:p>
            <a:endParaRPr lang="en-US" dirty="0"/>
          </a:p>
        </p:txBody>
      </p:sp>
      <p:sp>
        <p:nvSpPr>
          <p:cNvPr id="4" name="Rectangle 3"/>
          <p:cNvSpPr/>
          <p:nvPr userDrawn="1"/>
        </p:nvSpPr>
        <p:spPr>
          <a:xfrm>
            <a:off x="5036457" y="6308725"/>
            <a:ext cx="2002972" cy="295275"/>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id-ID">
              <a:solidFill>
                <a:schemeClr val="tx1"/>
              </a:solidFill>
            </a:endParaRPr>
          </a:p>
        </p:txBody>
      </p:sp>
    </p:spTree>
    <p:extLst>
      <p:ext uri="{BB962C8B-B14F-4D97-AF65-F5344CB8AC3E}">
        <p14:creationId xmlns:p14="http://schemas.microsoft.com/office/powerpoint/2010/main" val="517563411"/>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000" fill="hold"/>
                                        <p:tgtEl>
                                          <p:spTgt spid="5"/>
                                        </p:tgtEl>
                                        <p:attrNameLst>
                                          <p:attrName>ppt_x</p:attrName>
                                        </p:attrNameLst>
                                      </p:cBhvr>
                                      <p:tavLst>
                                        <p:tav tm="0">
                                          <p:val>
                                            <p:strVal val="#ppt_x"/>
                                          </p:val>
                                        </p:tav>
                                        <p:tav tm="100000">
                                          <p:val>
                                            <p:strVal val="#ppt_x"/>
                                          </p:val>
                                        </p:tav>
                                      </p:tavLst>
                                    </p:anim>
                                    <p:anim calcmode="lin" valueType="num">
                                      <p:cBhvr additive="base">
                                        <p:cTn id="8" dur="1000" fill="hold"/>
                                        <p:tgtEl>
                                          <p:spTgt spid="5"/>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extLst mod="1">
    <p:ext uri="{DCECCB84-F9BA-43D5-87BE-67443E8EF086}">
      <p15:sldGuideLst xmlns:p15="http://schemas.microsoft.com/office/powerpoint/2012/main"/>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0_Custom Layout">
    <p:spTree>
      <p:nvGrpSpPr>
        <p:cNvPr id="1" name=""/>
        <p:cNvGrpSpPr/>
        <p:nvPr/>
      </p:nvGrpSpPr>
      <p:grpSpPr>
        <a:xfrm>
          <a:off x="0" y="0"/>
          <a:ext cx="0" cy="0"/>
          <a:chOff x="0" y="0"/>
          <a:chExt cx="0" cy="0"/>
        </a:xfrm>
      </p:grpSpPr>
      <p:sp>
        <p:nvSpPr>
          <p:cNvPr id="7" name="Picture Placeholder 6"/>
          <p:cNvSpPr>
            <a:spLocks noGrp="1"/>
          </p:cNvSpPr>
          <p:nvPr>
            <p:ph type="pic" sz="quarter" idx="11"/>
          </p:nvPr>
        </p:nvSpPr>
        <p:spPr>
          <a:xfrm rot="10800000" flipV="1">
            <a:off x="1" y="0"/>
            <a:ext cx="7030402" cy="6858000"/>
          </a:xfrm>
          <a:custGeom>
            <a:avLst/>
            <a:gdLst>
              <a:gd name="connsiteX0" fmla="*/ 5692877 w 6858001"/>
              <a:gd name="connsiteY0" fmla="*/ 996950 h 6689827"/>
              <a:gd name="connsiteX1" fmla="*/ 1996663 w 6858001"/>
              <a:gd name="connsiteY1" fmla="*/ 996950 h 6689827"/>
              <a:gd name="connsiteX2" fmla="*/ 0 w 6858001"/>
              <a:gd name="connsiteY2" fmla="*/ 2993613 h 6689827"/>
              <a:gd name="connsiteX3" fmla="*/ 0 w 6858001"/>
              <a:gd name="connsiteY3" fmla="*/ 6689827 h 6689827"/>
              <a:gd name="connsiteX4" fmla="*/ 6858001 w 6858001"/>
              <a:gd name="connsiteY4" fmla="*/ 3696214 h 6689827"/>
              <a:gd name="connsiteX5" fmla="*/ 6858001 w 6858001"/>
              <a:gd name="connsiteY5" fmla="*/ 0 h 6689827"/>
              <a:gd name="connsiteX6" fmla="*/ 1165124 w 6858001"/>
              <a:gd name="connsiteY6" fmla="*/ 5692877 h 6689827"/>
              <a:gd name="connsiteX7" fmla="*/ 4861338 w 6858001"/>
              <a:gd name="connsiteY7" fmla="*/ 5692877 h 66898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858001" h="6689827">
                <a:moveTo>
                  <a:pt x="5692877" y="996950"/>
                </a:moveTo>
                <a:lnTo>
                  <a:pt x="1996663" y="996950"/>
                </a:lnTo>
                <a:lnTo>
                  <a:pt x="0" y="2993613"/>
                </a:lnTo>
                <a:lnTo>
                  <a:pt x="0" y="6689827"/>
                </a:lnTo>
                <a:close/>
                <a:moveTo>
                  <a:pt x="6858001" y="3696214"/>
                </a:moveTo>
                <a:lnTo>
                  <a:pt x="6858001" y="0"/>
                </a:lnTo>
                <a:lnTo>
                  <a:pt x="1165124" y="5692877"/>
                </a:lnTo>
                <a:lnTo>
                  <a:pt x="4861338" y="5692877"/>
                </a:lnTo>
                <a:close/>
              </a:path>
            </a:pathLst>
          </a:custGeom>
          <a:solidFill>
            <a:schemeClr val="accent2"/>
          </a:solidFill>
        </p:spPr>
        <p:txBody>
          <a:bodyPr wrap="square">
            <a:noAutofit/>
          </a:bodyPr>
          <a:lstStyle/>
          <a:p>
            <a:endParaRPr lang="id-ID" dirty="0"/>
          </a:p>
        </p:txBody>
      </p:sp>
      <p:sp>
        <p:nvSpPr>
          <p:cNvPr id="8" name="Rectangle 7"/>
          <p:cNvSpPr/>
          <p:nvPr userDrawn="1"/>
        </p:nvSpPr>
        <p:spPr>
          <a:xfrm>
            <a:off x="5036457" y="6308725"/>
            <a:ext cx="2002972" cy="295275"/>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id-ID">
              <a:solidFill>
                <a:schemeClr val="tx1"/>
              </a:solidFill>
            </a:endParaRPr>
          </a:p>
        </p:txBody>
      </p:sp>
      <p:sp>
        <p:nvSpPr>
          <p:cNvPr id="9" name="TextBox 8"/>
          <p:cNvSpPr txBox="1"/>
          <p:nvPr userDrawn="1"/>
        </p:nvSpPr>
        <p:spPr>
          <a:xfrm>
            <a:off x="10255646" y="6331808"/>
            <a:ext cx="1715534" cy="230832"/>
          </a:xfrm>
          <a:prstGeom prst="rect">
            <a:avLst/>
          </a:prstGeom>
          <a:noFill/>
        </p:spPr>
        <p:txBody>
          <a:bodyPr wrap="none" rtlCol="0">
            <a:spAutoFit/>
          </a:bodyPr>
          <a:lstStyle/>
          <a:p>
            <a:r>
              <a:rPr lang="en-US" sz="900" spc="300" dirty="0">
                <a:latin typeface="Gill Sans MT" panose="020B0502020104020203" pitchFamily="34" charset="0"/>
                <a:ea typeface="Liberation Sans" panose="020B0604020202020204" pitchFamily="34" charset="0"/>
                <a:cs typeface="Liberation Sans" panose="020B0604020202020204" pitchFamily="34" charset="0"/>
              </a:rPr>
              <a:t>http://ibaotu.com/</a:t>
            </a:r>
            <a:endParaRPr lang="id-ID" sz="900" spc="300" dirty="0">
              <a:latin typeface="Gill Sans MT" panose="020B0502020104020203" pitchFamily="34" charset="0"/>
              <a:ea typeface="Liberation Sans" panose="020B0604020202020204" pitchFamily="34" charset="0"/>
              <a:cs typeface="Liberation Sans" panose="020B0604020202020204" pitchFamily="34" charset="0"/>
            </a:endParaRPr>
          </a:p>
        </p:txBody>
      </p:sp>
    </p:spTree>
    <p:extLst>
      <p:ext uri="{BB962C8B-B14F-4D97-AF65-F5344CB8AC3E}">
        <p14:creationId xmlns:p14="http://schemas.microsoft.com/office/powerpoint/2010/main" val="1121965689"/>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1000" fill="hold"/>
                                        <p:tgtEl>
                                          <p:spTgt spid="7"/>
                                        </p:tgtEl>
                                        <p:attrNameLst>
                                          <p:attrName>ppt_x</p:attrName>
                                        </p:attrNameLst>
                                      </p:cBhvr>
                                      <p:tavLst>
                                        <p:tav tm="0">
                                          <p:val>
                                            <p:strVal val="#ppt_x"/>
                                          </p:val>
                                        </p:tav>
                                        <p:tav tm="100000">
                                          <p:val>
                                            <p:strVal val="#ppt_x"/>
                                          </p:val>
                                        </p:tav>
                                      </p:tavLst>
                                    </p:anim>
                                    <p:anim calcmode="lin" valueType="num">
                                      <p:cBhvr additive="base">
                                        <p:cTn id="8" dur="1000" fill="hold"/>
                                        <p:tgtEl>
                                          <p:spTgt spid="7"/>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extLst mod="1">
    <p:ext uri="{DCECCB84-F9BA-43D5-87BE-67443E8EF086}">
      <p15:sldGuideLst xmlns:p15="http://schemas.microsoft.com/office/powerpoint/2012/main"/>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sp>
        <p:nvSpPr>
          <p:cNvPr id="2" name="Rectangle 1"/>
          <p:cNvSpPr/>
          <p:nvPr userDrawn="1"/>
        </p:nvSpPr>
        <p:spPr>
          <a:xfrm>
            <a:off x="5036457" y="6308725"/>
            <a:ext cx="2002972" cy="295275"/>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id-ID">
              <a:solidFill>
                <a:schemeClr val="tx1"/>
              </a:solidFill>
            </a:endParaRPr>
          </a:p>
        </p:txBody>
      </p:sp>
    </p:spTree>
    <p:extLst>
      <p:ext uri="{BB962C8B-B14F-4D97-AF65-F5344CB8AC3E}">
        <p14:creationId xmlns:p14="http://schemas.microsoft.com/office/powerpoint/2010/main" val="3410026656"/>
      </p:ext>
    </p:extLst>
  </p:cSld>
  <p:clrMapOvr>
    <a:masterClrMapping/>
  </p:clrMapOvr>
  <p:transition spd="slow">
    <p:push dir="u"/>
  </p:transition>
  <p:extLst mod="1">
    <p:ext uri="{DCECCB84-F9BA-43D5-87BE-67443E8EF086}">
      <p15:sldGuideLst xmlns:p15="http://schemas.microsoft.com/office/powerpoint/2012/main"/>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8_Custom Layout">
    <p:spTree>
      <p:nvGrpSpPr>
        <p:cNvPr id="1" name=""/>
        <p:cNvGrpSpPr/>
        <p:nvPr/>
      </p:nvGrpSpPr>
      <p:grpSpPr>
        <a:xfrm>
          <a:off x="0" y="0"/>
          <a:ext cx="0" cy="0"/>
          <a:chOff x="0" y="0"/>
          <a:chExt cx="0" cy="0"/>
        </a:xfrm>
      </p:grpSpPr>
      <p:sp>
        <p:nvSpPr>
          <p:cNvPr id="2" name="Rectangle 1"/>
          <p:cNvSpPr/>
          <p:nvPr userDrawn="1"/>
        </p:nvSpPr>
        <p:spPr>
          <a:xfrm>
            <a:off x="5036457" y="6308725"/>
            <a:ext cx="2002972" cy="295275"/>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id-ID">
              <a:solidFill>
                <a:schemeClr val="tx1"/>
              </a:solidFill>
            </a:endParaRPr>
          </a:p>
        </p:txBody>
      </p:sp>
      <p:sp>
        <p:nvSpPr>
          <p:cNvPr id="35" name="Picture Placeholder 34"/>
          <p:cNvSpPr>
            <a:spLocks noGrp="1"/>
          </p:cNvSpPr>
          <p:nvPr>
            <p:ph type="pic" sz="quarter" idx="11"/>
          </p:nvPr>
        </p:nvSpPr>
        <p:spPr>
          <a:xfrm>
            <a:off x="6865938" y="0"/>
            <a:ext cx="4559300" cy="6858000"/>
          </a:xfrm>
          <a:custGeom>
            <a:avLst/>
            <a:gdLst>
              <a:gd name="connsiteX0" fmla="*/ 3674720 w 4559300"/>
              <a:gd name="connsiteY0" fmla="*/ 5129428 h 6858000"/>
              <a:gd name="connsiteX1" fmla="*/ 3674720 w 4559300"/>
              <a:gd name="connsiteY1" fmla="*/ 6858000 h 6858000"/>
              <a:gd name="connsiteX2" fmla="*/ 1940756 w 4559300"/>
              <a:gd name="connsiteY2" fmla="*/ 6858000 h 6858000"/>
              <a:gd name="connsiteX3" fmla="*/ 4559300 w 4559300"/>
              <a:gd name="connsiteY3" fmla="*/ 1471935 h 6858000"/>
              <a:gd name="connsiteX4" fmla="*/ 4559300 w 4559300"/>
              <a:gd name="connsiteY4" fmla="*/ 4011585 h 6858000"/>
              <a:gd name="connsiteX5" fmla="*/ 1704005 w 4559300"/>
              <a:gd name="connsiteY5" fmla="*/ 6858000 h 6858000"/>
              <a:gd name="connsiteX6" fmla="*/ 884579 w 4559300"/>
              <a:gd name="connsiteY6" fmla="*/ 6858000 h 6858000"/>
              <a:gd name="connsiteX7" fmla="*/ 884579 w 4559300"/>
              <a:gd name="connsiteY7" fmla="*/ 5135227 h 6858000"/>
              <a:gd name="connsiteX8" fmla="*/ 3281298 w 4559300"/>
              <a:gd name="connsiteY8" fmla="*/ 0 h 6858000"/>
              <a:gd name="connsiteX9" fmla="*/ 3674720 w 4559300"/>
              <a:gd name="connsiteY9" fmla="*/ 0 h 6858000"/>
              <a:gd name="connsiteX10" fmla="*/ 3674720 w 4559300"/>
              <a:gd name="connsiteY10" fmla="*/ 2147453 h 6858000"/>
              <a:gd name="connsiteX11" fmla="*/ 0 w 4559300"/>
              <a:gd name="connsiteY11" fmla="*/ 5810745 h 6858000"/>
              <a:gd name="connsiteX12" fmla="*/ 0 w 4559300"/>
              <a:gd name="connsiteY12" fmla="*/ 3271095 h 6858000"/>
              <a:gd name="connsiteX13" fmla="*/ 884579 w 4559300"/>
              <a:gd name="connsiteY13" fmla="*/ 0 h 6858000"/>
              <a:gd name="connsiteX14" fmla="*/ 3044545 w 4559300"/>
              <a:gd name="connsiteY14" fmla="*/ 0 h 6858000"/>
              <a:gd name="connsiteX15" fmla="*/ 884579 w 4559300"/>
              <a:gd name="connsiteY15" fmla="*/ 2153248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559300" h="6858000">
                <a:moveTo>
                  <a:pt x="3674720" y="5129428"/>
                </a:moveTo>
                <a:lnTo>
                  <a:pt x="3674720" y="6858000"/>
                </a:lnTo>
                <a:lnTo>
                  <a:pt x="1940756" y="6858000"/>
                </a:lnTo>
                <a:close/>
                <a:moveTo>
                  <a:pt x="4559300" y="1471935"/>
                </a:moveTo>
                <a:lnTo>
                  <a:pt x="4559300" y="4011585"/>
                </a:lnTo>
                <a:lnTo>
                  <a:pt x="1704005" y="6858000"/>
                </a:lnTo>
                <a:lnTo>
                  <a:pt x="884579" y="6858000"/>
                </a:lnTo>
                <a:lnTo>
                  <a:pt x="884579" y="5135227"/>
                </a:lnTo>
                <a:close/>
                <a:moveTo>
                  <a:pt x="3281298" y="0"/>
                </a:moveTo>
                <a:lnTo>
                  <a:pt x="3674720" y="0"/>
                </a:lnTo>
                <a:lnTo>
                  <a:pt x="3674720" y="2147453"/>
                </a:lnTo>
                <a:lnTo>
                  <a:pt x="0" y="5810745"/>
                </a:lnTo>
                <a:lnTo>
                  <a:pt x="0" y="3271095"/>
                </a:lnTo>
                <a:close/>
                <a:moveTo>
                  <a:pt x="884579" y="0"/>
                </a:moveTo>
                <a:lnTo>
                  <a:pt x="3044545" y="0"/>
                </a:lnTo>
                <a:lnTo>
                  <a:pt x="884579" y="2153248"/>
                </a:lnTo>
                <a:close/>
              </a:path>
            </a:pathLst>
          </a:custGeom>
          <a:solidFill>
            <a:schemeClr val="accent2"/>
          </a:solidFill>
        </p:spPr>
        <p:txBody>
          <a:bodyPr wrap="square">
            <a:noAutofit/>
          </a:bodyPr>
          <a:lstStyle/>
          <a:p>
            <a:endParaRPr lang="id-ID"/>
          </a:p>
        </p:txBody>
      </p:sp>
    </p:spTree>
    <p:extLst>
      <p:ext uri="{BB962C8B-B14F-4D97-AF65-F5344CB8AC3E}">
        <p14:creationId xmlns:p14="http://schemas.microsoft.com/office/powerpoint/2010/main" val="2601737060"/>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p:stCondLst>
                                    <p:cond delay="0"/>
                                  </p:stCondLst>
                                  <p:childTnLst>
                                    <p:set>
                                      <p:cBhvr>
                                        <p:cTn id="6" dur="1" fill="hold">
                                          <p:stCondLst>
                                            <p:cond delay="0"/>
                                          </p:stCondLst>
                                        </p:cTn>
                                        <p:tgtEl>
                                          <p:spTgt spid="35"/>
                                        </p:tgtEl>
                                        <p:attrNameLst>
                                          <p:attrName>style.visibility</p:attrName>
                                        </p:attrNameLst>
                                      </p:cBhvr>
                                      <p:to>
                                        <p:strVal val="visible"/>
                                      </p:to>
                                    </p:set>
                                    <p:anim calcmode="lin" valueType="num">
                                      <p:cBhvr additive="base">
                                        <p:cTn id="7" dur="1000" fill="hold"/>
                                        <p:tgtEl>
                                          <p:spTgt spid="35"/>
                                        </p:tgtEl>
                                        <p:attrNameLst>
                                          <p:attrName>ppt_x</p:attrName>
                                        </p:attrNameLst>
                                      </p:cBhvr>
                                      <p:tavLst>
                                        <p:tav tm="0">
                                          <p:val>
                                            <p:strVal val="#ppt_x"/>
                                          </p:val>
                                        </p:tav>
                                        <p:tav tm="100000">
                                          <p:val>
                                            <p:strVal val="#ppt_x"/>
                                          </p:val>
                                        </p:tav>
                                      </p:tavLst>
                                    </p:anim>
                                    <p:anim calcmode="lin" valueType="num">
                                      <p:cBhvr additive="base">
                                        <p:cTn id="8" dur="1000" fill="hold"/>
                                        <p:tgtEl>
                                          <p:spTgt spid="3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animBg="1"/>
    </p:bldLst>
  </p:timing>
  <p:extLst mod="1">
    <p:ext uri="{DCECCB84-F9BA-43D5-87BE-67443E8EF086}">
      <p15:sldGuideLst xmlns:p15="http://schemas.microsoft.com/office/powerpoint/2012/main"/>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4_Custom Layout">
    <p:spTree>
      <p:nvGrpSpPr>
        <p:cNvPr id="1" name=""/>
        <p:cNvGrpSpPr/>
        <p:nvPr/>
      </p:nvGrpSpPr>
      <p:grpSpPr>
        <a:xfrm>
          <a:off x="0" y="0"/>
          <a:ext cx="0" cy="0"/>
          <a:chOff x="0" y="0"/>
          <a:chExt cx="0" cy="0"/>
        </a:xfrm>
      </p:grpSpPr>
      <p:sp>
        <p:nvSpPr>
          <p:cNvPr id="2" name="Rectangle 1"/>
          <p:cNvSpPr/>
          <p:nvPr userDrawn="1"/>
        </p:nvSpPr>
        <p:spPr>
          <a:xfrm>
            <a:off x="5036457" y="6308725"/>
            <a:ext cx="2002972" cy="295275"/>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id-ID">
              <a:solidFill>
                <a:schemeClr val="tx1"/>
              </a:solidFill>
            </a:endParaRPr>
          </a:p>
        </p:txBody>
      </p:sp>
      <p:sp>
        <p:nvSpPr>
          <p:cNvPr id="6" name="Picture Placeholder 5"/>
          <p:cNvSpPr>
            <a:spLocks noGrp="1"/>
          </p:cNvSpPr>
          <p:nvPr>
            <p:ph type="pic" sz="quarter" idx="10"/>
          </p:nvPr>
        </p:nvSpPr>
        <p:spPr>
          <a:xfrm>
            <a:off x="766763" y="549275"/>
            <a:ext cx="4968875" cy="5759448"/>
          </a:xfrm>
          <a:prstGeom prst="rect">
            <a:avLst/>
          </a:prstGeom>
          <a:solidFill>
            <a:schemeClr val="accent2"/>
          </a:solidFill>
        </p:spPr>
        <p:txBody>
          <a:bodyPr/>
          <a:lstStyle/>
          <a:p>
            <a:endParaRPr lang="id-ID"/>
          </a:p>
        </p:txBody>
      </p:sp>
      <p:sp>
        <p:nvSpPr>
          <p:cNvPr id="7" name="Picture Placeholder 5"/>
          <p:cNvSpPr>
            <a:spLocks noGrp="1"/>
          </p:cNvSpPr>
          <p:nvPr>
            <p:ph type="pic" sz="quarter" idx="11"/>
          </p:nvPr>
        </p:nvSpPr>
        <p:spPr>
          <a:xfrm>
            <a:off x="6413499" y="0"/>
            <a:ext cx="5778501" cy="6858000"/>
          </a:xfrm>
          <a:prstGeom prst="rect">
            <a:avLst/>
          </a:prstGeom>
          <a:solidFill>
            <a:schemeClr val="accent2"/>
          </a:solidFill>
        </p:spPr>
        <p:txBody>
          <a:bodyPr/>
          <a:lstStyle/>
          <a:p>
            <a:endParaRPr lang="id-ID"/>
          </a:p>
        </p:txBody>
      </p:sp>
    </p:spTree>
    <p:extLst>
      <p:ext uri="{BB962C8B-B14F-4D97-AF65-F5344CB8AC3E}">
        <p14:creationId xmlns:p14="http://schemas.microsoft.com/office/powerpoint/2010/main" val="2768704665"/>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1000" fill="hold"/>
                                        <p:tgtEl>
                                          <p:spTgt spid="6"/>
                                        </p:tgtEl>
                                        <p:attrNameLst>
                                          <p:attrName>ppt_x</p:attrName>
                                        </p:attrNameLst>
                                      </p:cBhvr>
                                      <p:tavLst>
                                        <p:tav tm="0">
                                          <p:val>
                                            <p:strVal val="#ppt_x"/>
                                          </p:val>
                                        </p:tav>
                                        <p:tav tm="100000">
                                          <p:val>
                                            <p:strVal val="#ppt_x"/>
                                          </p:val>
                                        </p:tav>
                                      </p:tavLst>
                                    </p:anim>
                                    <p:anim calcmode="lin" valueType="num">
                                      <p:cBhvr additive="base">
                                        <p:cTn id="8" dur="1000" fill="hold"/>
                                        <p:tgtEl>
                                          <p:spTgt spid="6"/>
                                        </p:tgtEl>
                                        <p:attrNameLst>
                                          <p:attrName>ppt_y</p:attrName>
                                        </p:attrNameLst>
                                      </p:cBhvr>
                                      <p:tavLst>
                                        <p:tav tm="0">
                                          <p:val>
                                            <p:strVal val="1+#ppt_h/2"/>
                                          </p:val>
                                        </p:tav>
                                        <p:tav tm="100000">
                                          <p:val>
                                            <p:strVal val="#ppt_y"/>
                                          </p:val>
                                        </p:tav>
                                      </p:tavLst>
                                    </p:anim>
                                  </p:childTnLst>
                                </p:cTn>
                              </p:par>
                              <p:par>
                                <p:cTn id="9" presetID="2" presetClass="entr" presetSubtype="4" decel="100000" fill="hold" grpId="0" nodeType="withEffect">
                                  <p:stCondLst>
                                    <p:cond delay="50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1000" fill="hold"/>
                                        <p:tgtEl>
                                          <p:spTgt spid="7"/>
                                        </p:tgtEl>
                                        <p:attrNameLst>
                                          <p:attrName>ppt_x</p:attrName>
                                        </p:attrNameLst>
                                      </p:cBhvr>
                                      <p:tavLst>
                                        <p:tav tm="0">
                                          <p:val>
                                            <p:strVal val="#ppt_x"/>
                                          </p:val>
                                        </p:tav>
                                        <p:tav tm="100000">
                                          <p:val>
                                            <p:strVal val="#ppt_x"/>
                                          </p:val>
                                        </p:tav>
                                      </p:tavLst>
                                    </p:anim>
                                    <p:anim calcmode="lin" valueType="num">
                                      <p:cBhvr additive="base">
                                        <p:cTn id="12" dur="10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Lst>
  </p:timing>
  <p:extLst mod="1">
    <p:ext uri="{DCECCB84-F9BA-43D5-87BE-67443E8EF086}">
      <p15:sldGuideLst xmlns:p15="http://schemas.microsoft.com/office/powerpoint/2012/main"/>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7_Custom Layout">
    <p:spTree>
      <p:nvGrpSpPr>
        <p:cNvPr id="1" name=""/>
        <p:cNvGrpSpPr/>
        <p:nvPr/>
      </p:nvGrpSpPr>
      <p:grpSpPr>
        <a:xfrm>
          <a:off x="0" y="0"/>
          <a:ext cx="0" cy="0"/>
          <a:chOff x="0" y="0"/>
          <a:chExt cx="0" cy="0"/>
        </a:xfrm>
      </p:grpSpPr>
      <p:sp>
        <p:nvSpPr>
          <p:cNvPr id="6" name="Picture Placeholder 5"/>
          <p:cNvSpPr>
            <a:spLocks noGrp="1"/>
          </p:cNvSpPr>
          <p:nvPr>
            <p:ph type="pic" sz="quarter" idx="10"/>
          </p:nvPr>
        </p:nvSpPr>
        <p:spPr>
          <a:xfrm>
            <a:off x="766763" y="1943100"/>
            <a:ext cx="5646737" cy="4365625"/>
          </a:xfrm>
          <a:prstGeom prst="rect">
            <a:avLst/>
          </a:prstGeom>
          <a:solidFill>
            <a:schemeClr val="accent2"/>
          </a:solidFill>
        </p:spPr>
        <p:txBody>
          <a:bodyPr/>
          <a:lstStyle/>
          <a:p>
            <a:endParaRPr lang="id-ID"/>
          </a:p>
        </p:txBody>
      </p:sp>
      <p:sp>
        <p:nvSpPr>
          <p:cNvPr id="8" name="Picture Placeholder 5"/>
          <p:cNvSpPr>
            <a:spLocks noGrp="1"/>
          </p:cNvSpPr>
          <p:nvPr>
            <p:ph type="pic" sz="quarter" idx="12"/>
          </p:nvPr>
        </p:nvSpPr>
        <p:spPr>
          <a:xfrm>
            <a:off x="6413500" y="0"/>
            <a:ext cx="4487833" cy="3402013"/>
          </a:xfrm>
          <a:prstGeom prst="rect">
            <a:avLst/>
          </a:prstGeom>
          <a:solidFill>
            <a:schemeClr val="accent2"/>
          </a:solidFill>
        </p:spPr>
        <p:txBody>
          <a:bodyPr/>
          <a:lstStyle/>
          <a:p>
            <a:endParaRPr lang="id-ID"/>
          </a:p>
        </p:txBody>
      </p:sp>
      <p:sp>
        <p:nvSpPr>
          <p:cNvPr id="7" name="Picture Placeholder 5"/>
          <p:cNvSpPr>
            <a:spLocks noGrp="1"/>
          </p:cNvSpPr>
          <p:nvPr>
            <p:ph type="pic" sz="quarter" idx="11"/>
          </p:nvPr>
        </p:nvSpPr>
        <p:spPr>
          <a:xfrm>
            <a:off x="6413500" y="3402014"/>
            <a:ext cx="3967163" cy="2906711"/>
          </a:xfrm>
          <a:prstGeom prst="rect">
            <a:avLst/>
          </a:prstGeom>
          <a:solidFill>
            <a:schemeClr val="accent2"/>
          </a:solidFill>
        </p:spPr>
        <p:txBody>
          <a:bodyPr/>
          <a:lstStyle/>
          <a:p>
            <a:endParaRPr lang="id-ID" dirty="0"/>
          </a:p>
        </p:txBody>
      </p:sp>
    </p:spTree>
    <p:extLst>
      <p:ext uri="{BB962C8B-B14F-4D97-AF65-F5344CB8AC3E}">
        <p14:creationId xmlns:p14="http://schemas.microsoft.com/office/powerpoint/2010/main" val="345847518"/>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1000" fill="hold"/>
                                        <p:tgtEl>
                                          <p:spTgt spid="6"/>
                                        </p:tgtEl>
                                        <p:attrNameLst>
                                          <p:attrName>ppt_x</p:attrName>
                                        </p:attrNameLst>
                                      </p:cBhvr>
                                      <p:tavLst>
                                        <p:tav tm="0">
                                          <p:val>
                                            <p:strVal val="0-#ppt_w/2"/>
                                          </p:val>
                                        </p:tav>
                                        <p:tav tm="100000">
                                          <p:val>
                                            <p:strVal val="#ppt_x"/>
                                          </p:val>
                                        </p:tav>
                                      </p:tavLst>
                                    </p:anim>
                                    <p:anim calcmode="lin" valueType="num">
                                      <p:cBhvr additive="base">
                                        <p:cTn id="8" dur="1000" fill="hold"/>
                                        <p:tgtEl>
                                          <p:spTgt spid="6"/>
                                        </p:tgtEl>
                                        <p:attrNameLst>
                                          <p:attrName>ppt_y</p:attrName>
                                        </p:attrNameLst>
                                      </p:cBhvr>
                                      <p:tavLst>
                                        <p:tav tm="0">
                                          <p:val>
                                            <p:strVal val="#ppt_y"/>
                                          </p:val>
                                        </p:tav>
                                        <p:tav tm="100000">
                                          <p:val>
                                            <p:strVal val="#ppt_y"/>
                                          </p:val>
                                        </p:tav>
                                      </p:tavLst>
                                    </p:anim>
                                  </p:childTnLst>
                                </p:cTn>
                              </p:par>
                              <p:par>
                                <p:cTn id="9" presetID="2" presetClass="entr" presetSubtype="1" decel="100000" fill="hold" grpId="0" nodeType="withEffect">
                                  <p:stCondLst>
                                    <p:cond delay="25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1000" fill="hold"/>
                                        <p:tgtEl>
                                          <p:spTgt spid="8"/>
                                        </p:tgtEl>
                                        <p:attrNameLst>
                                          <p:attrName>ppt_x</p:attrName>
                                        </p:attrNameLst>
                                      </p:cBhvr>
                                      <p:tavLst>
                                        <p:tav tm="0">
                                          <p:val>
                                            <p:strVal val="#ppt_x"/>
                                          </p:val>
                                        </p:tav>
                                        <p:tav tm="100000">
                                          <p:val>
                                            <p:strVal val="#ppt_x"/>
                                          </p:val>
                                        </p:tav>
                                      </p:tavLst>
                                    </p:anim>
                                    <p:anim calcmode="lin" valueType="num">
                                      <p:cBhvr additive="base">
                                        <p:cTn id="12" dur="1000" fill="hold"/>
                                        <p:tgtEl>
                                          <p:spTgt spid="8"/>
                                        </p:tgtEl>
                                        <p:attrNameLst>
                                          <p:attrName>ppt_y</p:attrName>
                                        </p:attrNameLst>
                                      </p:cBhvr>
                                      <p:tavLst>
                                        <p:tav tm="0">
                                          <p:val>
                                            <p:strVal val="0-#ppt_h/2"/>
                                          </p:val>
                                        </p:tav>
                                        <p:tav tm="100000">
                                          <p:val>
                                            <p:strVal val="#ppt_y"/>
                                          </p:val>
                                        </p:tav>
                                      </p:tavLst>
                                    </p:anim>
                                  </p:childTnLst>
                                </p:cTn>
                              </p:par>
                              <p:par>
                                <p:cTn id="13" presetID="2" presetClass="entr" presetSubtype="4" decel="100000" fill="hold" grpId="0" nodeType="withEffect">
                                  <p:stCondLst>
                                    <p:cond delay="500"/>
                                  </p:stCondLst>
                                  <p:childTnLst>
                                    <p:set>
                                      <p:cBhvr>
                                        <p:cTn id="14" dur="1" fill="hold">
                                          <p:stCondLst>
                                            <p:cond delay="0"/>
                                          </p:stCondLst>
                                        </p:cTn>
                                        <p:tgtEl>
                                          <p:spTgt spid="7"/>
                                        </p:tgtEl>
                                        <p:attrNameLst>
                                          <p:attrName>style.visibility</p:attrName>
                                        </p:attrNameLst>
                                      </p:cBhvr>
                                      <p:to>
                                        <p:strVal val="visible"/>
                                      </p:to>
                                    </p:set>
                                    <p:anim calcmode="lin" valueType="num">
                                      <p:cBhvr additive="base">
                                        <p:cTn id="15" dur="1000" fill="hold"/>
                                        <p:tgtEl>
                                          <p:spTgt spid="7"/>
                                        </p:tgtEl>
                                        <p:attrNameLst>
                                          <p:attrName>ppt_x</p:attrName>
                                        </p:attrNameLst>
                                      </p:cBhvr>
                                      <p:tavLst>
                                        <p:tav tm="0">
                                          <p:val>
                                            <p:strVal val="#ppt_x"/>
                                          </p:val>
                                        </p:tav>
                                        <p:tav tm="100000">
                                          <p:val>
                                            <p:strVal val="#ppt_x"/>
                                          </p:val>
                                        </p:tav>
                                      </p:tavLst>
                                    </p:anim>
                                    <p:anim calcmode="lin" valueType="num">
                                      <p:cBhvr additive="base">
                                        <p:cTn id="16" dur="10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8" grpId="0" animBg="1"/>
      <p:bldP spid="7" grpId="0" animBg="1"/>
    </p:bld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7_Custom Layout">
    <p:spTree>
      <p:nvGrpSpPr>
        <p:cNvPr id="1" name=""/>
        <p:cNvGrpSpPr/>
        <p:nvPr/>
      </p:nvGrpSpPr>
      <p:grpSpPr>
        <a:xfrm>
          <a:off x="0" y="0"/>
          <a:ext cx="0" cy="0"/>
          <a:chOff x="0" y="0"/>
          <a:chExt cx="0" cy="0"/>
        </a:xfrm>
      </p:grpSpPr>
      <p:sp>
        <p:nvSpPr>
          <p:cNvPr id="6" name="Picture Placeholder 5"/>
          <p:cNvSpPr>
            <a:spLocks noGrp="1"/>
          </p:cNvSpPr>
          <p:nvPr>
            <p:ph type="pic" sz="quarter" idx="10"/>
          </p:nvPr>
        </p:nvSpPr>
        <p:spPr>
          <a:xfrm>
            <a:off x="766764" y="3402011"/>
            <a:ext cx="3732666" cy="2906714"/>
          </a:xfrm>
          <a:prstGeom prst="rect">
            <a:avLst/>
          </a:prstGeom>
          <a:solidFill>
            <a:schemeClr val="accent2"/>
          </a:solidFill>
        </p:spPr>
        <p:txBody>
          <a:bodyPr/>
          <a:lstStyle/>
          <a:p>
            <a:endParaRPr lang="id-ID"/>
          </a:p>
        </p:txBody>
      </p:sp>
      <p:sp>
        <p:nvSpPr>
          <p:cNvPr id="8" name="Picture Placeholder 5"/>
          <p:cNvSpPr>
            <a:spLocks noGrp="1"/>
          </p:cNvSpPr>
          <p:nvPr>
            <p:ph type="pic" sz="quarter" idx="12"/>
          </p:nvPr>
        </p:nvSpPr>
        <p:spPr>
          <a:xfrm>
            <a:off x="1811338" y="0"/>
            <a:ext cx="4487833" cy="3402013"/>
          </a:xfrm>
          <a:prstGeom prst="rect">
            <a:avLst/>
          </a:prstGeom>
          <a:solidFill>
            <a:schemeClr val="accent2"/>
          </a:solidFill>
        </p:spPr>
        <p:txBody>
          <a:bodyPr/>
          <a:lstStyle/>
          <a:p>
            <a:endParaRPr lang="id-ID"/>
          </a:p>
        </p:txBody>
      </p:sp>
      <p:sp>
        <p:nvSpPr>
          <p:cNvPr id="7" name="Picture Placeholder 5"/>
          <p:cNvSpPr>
            <a:spLocks noGrp="1"/>
          </p:cNvSpPr>
          <p:nvPr>
            <p:ph type="pic" sz="quarter" idx="11"/>
          </p:nvPr>
        </p:nvSpPr>
        <p:spPr>
          <a:xfrm>
            <a:off x="6299171" y="598488"/>
            <a:ext cx="5892829" cy="2803525"/>
          </a:xfrm>
          <a:prstGeom prst="rect">
            <a:avLst/>
          </a:prstGeom>
          <a:solidFill>
            <a:schemeClr val="accent2"/>
          </a:solidFill>
        </p:spPr>
        <p:txBody>
          <a:bodyPr/>
          <a:lstStyle/>
          <a:p>
            <a:endParaRPr lang="id-ID" dirty="0"/>
          </a:p>
        </p:txBody>
      </p:sp>
      <p:sp>
        <p:nvSpPr>
          <p:cNvPr id="5" name="Picture Placeholder 5"/>
          <p:cNvSpPr>
            <a:spLocks noGrp="1"/>
          </p:cNvSpPr>
          <p:nvPr>
            <p:ph type="pic" sz="quarter" idx="13"/>
          </p:nvPr>
        </p:nvSpPr>
        <p:spPr>
          <a:xfrm>
            <a:off x="4499430" y="3402012"/>
            <a:ext cx="4517897" cy="3455987"/>
          </a:xfrm>
          <a:prstGeom prst="rect">
            <a:avLst/>
          </a:prstGeom>
          <a:solidFill>
            <a:schemeClr val="accent2"/>
          </a:solidFill>
        </p:spPr>
        <p:txBody>
          <a:bodyPr/>
          <a:lstStyle/>
          <a:p>
            <a:endParaRPr lang="id-ID"/>
          </a:p>
        </p:txBody>
      </p:sp>
    </p:spTree>
    <p:extLst>
      <p:ext uri="{BB962C8B-B14F-4D97-AF65-F5344CB8AC3E}">
        <p14:creationId xmlns:p14="http://schemas.microsoft.com/office/powerpoint/2010/main" val="333758126"/>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1000" fill="hold"/>
                                        <p:tgtEl>
                                          <p:spTgt spid="8"/>
                                        </p:tgtEl>
                                        <p:attrNameLst>
                                          <p:attrName>ppt_x</p:attrName>
                                        </p:attrNameLst>
                                      </p:cBhvr>
                                      <p:tavLst>
                                        <p:tav tm="0">
                                          <p:val>
                                            <p:strVal val="0-#ppt_w/2"/>
                                          </p:val>
                                        </p:tav>
                                        <p:tav tm="100000">
                                          <p:val>
                                            <p:strVal val="#ppt_x"/>
                                          </p:val>
                                        </p:tav>
                                      </p:tavLst>
                                    </p:anim>
                                    <p:anim calcmode="lin" valueType="num">
                                      <p:cBhvr additive="base">
                                        <p:cTn id="8" dur="1000" fill="hold"/>
                                        <p:tgtEl>
                                          <p:spTgt spid="8"/>
                                        </p:tgtEl>
                                        <p:attrNameLst>
                                          <p:attrName>ppt_y</p:attrName>
                                        </p:attrNameLst>
                                      </p:cBhvr>
                                      <p:tavLst>
                                        <p:tav tm="0">
                                          <p:val>
                                            <p:strVal val="#ppt_y"/>
                                          </p:val>
                                        </p:tav>
                                        <p:tav tm="100000">
                                          <p:val>
                                            <p:strVal val="#ppt_y"/>
                                          </p:val>
                                        </p:tav>
                                      </p:tavLst>
                                    </p:anim>
                                  </p:childTnLst>
                                </p:cTn>
                              </p:par>
                              <p:par>
                                <p:cTn id="9" presetID="2" presetClass="entr" presetSubtype="4" decel="100000" fill="hold" grpId="0" nodeType="with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additive="base">
                                        <p:cTn id="11" dur="1000" fill="hold"/>
                                        <p:tgtEl>
                                          <p:spTgt spid="6"/>
                                        </p:tgtEl>
                                        <p:attrNameLst>
                                          <p:attrName>ppt_x</p:attrName>
                                        </p:attrNameLst>
                                      </p:cBhvr>
                                      <p:tavLst>
                                        <p:tav tm="0">
                                          <p:val>
                                            <p:strVal val="#ppt_x"/>
                                          </p:val>
                                        </p:tav>
                                        <p:tav tm="100000">
                                          <p:val>
                                            <p:strVal val="#ppt_x"/>
                                          </p:val>
                                        </p:tav>
                                      </p:tavLst>
                                    </p:anim>
                                    <p:anim calcmode="lin" valueType="num">
                                      <p:cBhvr additive="base">
                                        <p:cTn id="12" dur="1000" fill="hold"/>
                                        <p:tgtEl>
                                          <p:spTgt spid="6"/>
                                        </p:tgtEl>
                                        <p:attrNameLst>
                                          <p:attrName>ppt_y</p:attrName>
                                        </p:attrNameLst>
                                      </p:cBhvr>
                                      <p:tavLst>
                                        <p:tav tm="0">
                                          <p:val>
                                            <p:strVal val="1+#ppt_h/2"/>
                                          </p:val>
                                        </p:tav>
                                        <p:tav tm="100000">
                                          <p:val>
                                            <p:strVal val="#ppt_y"/>
                                          </p:val>
                                        </p:tav>
                                      </p:tavLst>
                                    </p:anim>
                                  </p:childTnLst>
                                </p:cTn>
                              </p:par>
                              <p:par>
                                <p:cTn id="13" presetID="2" presetClass="entr" presetSubtype="2" decel="100000" fill="hold" grpId="0" nodeType="withEffect">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cBhvr additive="base">
                                        <p:cTn id="15" dur="1000" fill="hold"/>
                                        <p:tgtEl>
                                          <p:spTgt spid="5"/>
                                        </p:tgtEl>
                                        <p:attrNameLst>
                                          <p:attrName>ppt_x</p:attrName>
                                        </p:attrNameLst>
                                      </p:cBhvr>
                                      <p:tavLst>
                                        <p:tav tm="0">
                                          <p:val>
                                            <p:strVal val="1+#ppt_w/2"/>
                                          </p:val>
                                        </p:tav>
                                        <p:tav tm="100000">
                                          <p:val>
                                            <p:strVal val="#ppt_x"/>
                                          </p:val>
                                        </p:tav>
                                      </p:tavLst>
                                    </p:anim>
                                    <p:anim calcmode="lin" valueType="num">
                                      <p:cBhvr additive="base">
                                        <p:cTn id="16" dur="1000" fill="hold"/>
                                        <p:tgtEl>
                                          <p:spTgt spid="5"/>
                                        </p:tgtEl>
                                        <p:attrNameLst>
                                          <p:attrName>ppt_y</p:attrName>
                                        </p:attrNameLst>
                                      </p:cBhvr>
                                      <p:tavLst>
                                        <p:tav tm="0">
                                          <p:val>
                                            <p:strVal val="#ppt_y"/>
                                          </p:val>
                                        </p:tav>
                                        <p:tav tm="100000">
                                          <p:val>
                                            <p:strVal val="#ppt_y"/>
                                          </p:val>
                                        </p:tav>
                                      </p:tavLst>
                                    </p:anim>
                                  </p:childTnLst>
                                </p:cTn>
                              </p:par>
                              <p:par>
                                <p:cTn id="17" presetID="2" presetClass="entr" presetSubtype="1" decel="100000" fill="hold" grpId="0" nodeType="withEffect">
                                  <p:stCondLst>
                                    <p:cond delay="0"/>
                                  </p:stCondLst>
                                  <p:childTnLst>
                                    <p:set>
                                      <p:cBhvr>
                                        <p:cTn id="18" dur="1" fill="hold">
                                          <p:stCondLst>
                                            <p:cond delay="0"/>
                                          </p:stCondLst>
                                        </p:cTn>
                                        <p:tgtEl>
                                          <p:spTgt spid="7"/>
                                        </p:tgtEl>
                                        <p:attrNameLst>
                                          <p:attrName>style.visibility</p:attrName>
                                        </p:attrNameLst>
                                      </p:cBhvr>
                                      <p:to>
                                        <p:strVal val="visible"/>
                                      </p:to>
                                    </p:set>
                                    <p:anim calcmode="lin" valueType="num">
                                      <p:cBhvr additive="base">
                                        <p:cTn id="19" dur="1000" fill="hold"/>
                                        <p:tgtEl>
                                          <p:spTgt spid="7"/>
                                        </p:tgtEl>
                                        <p:attrNameLst>
                                          <p:attrName>ppt_x</p:attrName>
                                        </p:attrNameLst>
                                      </p:cBhvr>
                                      <p:tavLst>
                                        <p:tav tm="0">
                                          <p:val>
                                            <p:strVal val="#ppt_x"/>
                                          </p:val>
                                        </p:tav>
                                        <p:tav tm="100000">
                                          <p:val>
                                            <p:strVal val="#ppt_x"/>
                                          </p:val>
                                        </p:tav>
                                      </p:tavLst>
                                    </p:anim>
                                    <p:anim calcmode="lin" valueType="num">
                                      <p:cBhvr additive="base">
                                        <p:cTn id="20" dur="1000" fill="hold"/>
                                        <p:tgtEl>
                                          <p:spTgt spid="7"/>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8" grpId="0" animBg="1"/>
      <p:bldP spid="7" grpId="0" animBg="1"/>
      <p:bldP spid="5" grpId="0" animBg="1"/>
    </p:bld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9_Custom Layout">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a:xfrm>
            <a:off x="334963" y="0"/>
            <a:ext cx="6078537" cy="6308725"/>
          </a:xfrm>
          <a:prstGeom prst="rect">
            <a:avLst/>
          </a:prstGeom>
          <a:solidFill>
            <a:schemeClr val="accent2"/>
          </a:solidFill>
        </p:spPr>
        <p:txBody>
          <a:bodyPr/>
          <a:lstStyle/>
          <a:p>
            <a:endParaRPr lang="id-ID" dirty="0"/>
          </a:p>
        </p:txBody>
      </p:sp>
    </p:spTree>
    <p:extLst>
      <p:ext uri="{BB962C8B-B14F-4D97-AF65-F5344CB8AC3E}">
        <p14:creationId xmlns:p14="http://schemas.microsoft.com/office/powerpoint/2010/main" val="4163965820"/>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1000" fill="hold"/>
                                        <p:tgtEl>
                                          <p:spTgt spid="3"/>
                                        </p:tgtEl>
                                        <p:attrNameLst>
                                          <p:attrName>ppt_x</p:attrName>
                                        </p:attrNameLst>
                                      </p:cBhvr>
                                      <p:tavLst>
                                        <p:tav tm="0">
                                          <p:val>
                                            <p:strVal val="#ppt_x"/>
                                          </p:val>
                                        </p:tav>
                                        <p:tav tm="100000">
                                          <p:val>
                                            <p:strVal val="#ppt_x"/>
                                          </p:val>
                                        </p:tav>
                                      </p:tavLst>
                                    </p:anim>
                                    <p:anim calcmode="lin" valueType="num">
                                      <p:cBhvr additive="base">
                                        <p:cTn id="8" dur="1000" fill="hold"/>
                                        <p:tgtEl>
                                          <p:spTgt spid="3"/>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userDrawn="1">
  <p:cSld name="2_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1218478897"/>
      </p:ext>
    </p:extLst>
  </p:cSld>
  <p:clrMapOvr>
    <a:masterClrMapping/>
  </p:clrMapOvr>
  <p:transition spd="slow">
    <p:push dir="u"/>
  </p:transition>
  <p:extLst mod="1">
    <p:ext uri="{DCECCB84-F9BA-43D5-87BE-67443E8EF086}">
      <p15:sldGuideLst xmlns:p15="http://schemas.microsoft.com/office/powerpoint/2012/main"/>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4_Title Slide">
    <p:spTree>
      <p:nvGrpSpPr>
        <p:cNvPr id="1" name=""/>
        <p:cNvGrpSpPr/>
        <p:nvPr/>
      </p:nvGrpSpPr>
      <p:grpSpPr>
        <a:xfrm>
          <a:off x="0" y="0"/>
          <a:ext cx="0" cy="0"/>
          <a:chOff x="0" y="0"/>
          <a:chExt cx="0" cy="0"/>
        </a:xfrm>
      </p:grpSpPr>
      <p:sp>
        <p:nvSpPr>
          <p:cNvPr id="7" name="Picture Placeholder 6"/>
          <p:cNvSpPr>
            <a:spLocks noGrp="1"/>
          </p:cNvSpPr>
          <p:nvPr>
            <p:ph type="pic" sz="quarter" idx="10"/>
          </p:nvPr>
        </p:nvSpPr>
        <p:spPr>
          <a:xfrm>
            <a:off x="1455176" y="2202539"/>
            <a:ext cx="2770873" cy="3199528"/>
          </a:xfrm>
          <a:custGeom>
            <a:avLst/>
            <a:gdLst>
              <a:gd name="connsiteX0" fmla="*/ 1385437 w 2770873"/>
              <a:gd name="connsiteY0" fmla="*/ 0 h 3199528"/>
              <a:gd name="connsiteX1" fmla="*/ 2770873 w 2770873"/>
              <a:gd name="connsiteY1" fmla="*/ 799882 h 3199528"/>
              <a:gd name="connsiteX2" fmla="*/ 2770873 w 2770873"/>
              <a:gd name="connsiteY2" fmla="*/ 2399646 h 3199528"/>
              <a:gd name="connsiteX3" fmla="*/ 1385437 w 2770873"/>
              <a:gd name="connsiteY3" fmla="*/ 3199528 h 3199528"/>
              <a:gd name="connsiteX4" fmla="*/ 0 w 2770873"/>
              <a:gd name="connsiteY4" fmla="*/ 2399646 h 3199528"/>
              <a:gd name="connsiteX5" fmla="*/ 0 w 2770873"/>
              <a:gd name="connsiteY5" fmla="*/ 799882 h 31995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770873" h="3199528">
                <a:moveTo>
                  <a:pt x="1385437" y="0"/>
                </a:moveTo>
                <a:lnTo>
                  <a:pt x="2770873" y="799882"/>
                </a:lnTo>
                <a:lnTo>
                  <a:pt x="2770873" y="2399646"/>
                </a:lnTo>
                <a:lnTo>
                  <a:pt x="1385437" y="3199528"/>
                </a:lnTo>
                <a:lnTo>
                  <a:pt x="0" y="2399646"/>
                </a:lnTo>
                <a:lnTo>
                  <a:pt x="0" y="799882"/>
                </a:lnTo>
                <a:close/>
              </a:path>
            </a:pathLst>
          </a:custGeom>
          <a:solidFill>
            <a:schemeClr val="accent2">
              <a:alpha val="21000"/>
            </a:schemeClr>
          </a:solidFill>
        </p:spPr>
        <p:txBody>
          <a:bodyPr wrap="square">
            <a:noAutofit/>
          </a:bodyPr>
          <a:lstStyle/>
          <a:p>
            <a:endParaRPr lang="id-ID"/>
          </a:p>
        </p:txBody>
      </p:sp>
      <p:sp>
        <p:nvSpPr>
          <p:cNvPr id="10" name="Picture Placeholder 9"/>
          <p:cNvSpPr>
            <a:spLocks noGrp="1"/>
          </p:cNvSpPr>
          <p:nvPr>
            <p:ph type="pic" sz="quarter" idx="11"/>
          </p:nvPr>
        </p:nvSpPr>
        <p:spPr>
          <a:xfrm>
            <a:off x="4231150" y="1675452"/>
            <a:ext cx="3735716" cy="4313633"/>
          </a:xfrm>
          <a:custGeom>
            <a:avLst/>
            <a:gdLst>
              <a:gd name="connsiteX0" fmla="*/ 1867858 w 3735716"/>
              <a:gd name="connsiteY0" fmla="*/ 0 h 4313633"/>
              <a:gd name="connsiteX1" fmla="*/ 3735716 w 3735716"/>
              <a:gd name="connsiteY1" fmla="*/ 1078408 h 4313633"/>
              <a:gd name="connsiteX2" fmla="*/ 3735716 w 3735716"/>
              <a:gd name="connsiteY2" fmla="*/ 3235225 h 4313633"/>
              <a:gd name="connsiteX3" fmla="*/ 1867858 w 3735716"/>
              <a:gd name="connsiteY3" fmla="*/ 4313633 h 4313633"/>
              <a:gd name="connsiteX4" fmla="*/ 0 w 3735716"/>
              <a:gd name="connsiteY4" fmla="*/ 3235225 h 4313633"/>
              <a:gd name="connsiteX5" fmla="*/ 0 w 3735716"/>
              <a:gd name="connsiteY5" fmla="*/ 1078408 h 43136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735716" h="4313633">
                <a:moveTo>
                  <a:pt x="1867858" y="0"/>
                </a:moveTo>
                <a:lnTo>
                  <a:pt x="3735716" y="1078408"/>
                </a:lnTo>
                <a:lnTo>
                  <a:pt x="3735716" y="3235225"/>
                </a:lnTo>
                <a:lnTo>
                  <a:pt x="1867858" y="4313633"/>
                </a:lnTo>
                <a:lnTo>
                  <a:pt x="0" y="3235225"/>
                </a:lnTo>
                <a:lnTo>
                  <a:pt x="0" y="1078408"/>
                </a:lnTo>
                <a:close/>
              </a:path>
            </a:pathLst>
          </a:custGeom>
          <a:solidFill>
            <a:schemeClr val="accent2">
              <a:alpha val="21000"/>
            </a:schemeClr>
          </a:solidFill>
        </p:spPr>
        <p:txBody>
          <a:bodyPr wrap="square">
            <a:noAutofit/>
          </a:bodyPr>
          <a:lstStyle/>
          <a:p>
            <a:endParaRPr lang="id-ID"/>
          </a:p>
        </p:txBody>
      </p:sp>
      <p:sp>
        <p:nvSpPr>
          <p:cNvPr id="13" name="Picture Placeholder 12"/>
          <p:cNvSpPr>
            <a:spLocks noGrp="1"/>
          </p:cNvSpPr>
          <p:nvPr>
            <p:ph type="pic" sz="quarter" idx="12"/>
          </p:nvPr>
        </p:nvSpPr>
        <p:spPr>
          <a:xfrm>
            <a:off x="7965955" y="2200836"/>
            <a:ext cx="2770873" cy="3199528"/>
          </a:xfrm>
          <a:custGeom>
            <a:avLst/>
            <a:gdLst>
              <a:gd name="connsiteX0" fmla="*/ 1385436 w 2770873"/>
              <a:gd name="connsiteY0" fmla="*/ 0 h 3199528"/>
              <a:gd name="connsiteX1" fmla="*/ 2770873 w 2770873"/>
              <a:gd name="connsiteY1" fmla="*/ 799882 h 3199528"/>
              <a:gd name="connsiteX2" fmla="*/ 2770873 w 2770873"/>
              <a:gd name="connsiteY2" fmla="*/ 2399646 h 3199528"/>
              <a:gd name="connsiteX3" fmla="*/ 1385436 w 2770873"/>
              <a:gd name="connsiteY3" fmla="*/ 3199528 h 3199528"/>
              <a:gd name="connsiteX4" fmla="*/ 0 w 2770873"/>
              <a:gd name="connsiteY4" fmla="*/ 2399646 h 3199528"/>
              <a:gd name="connsiteX5" fmla="*/ 0 w 2770873"/>
              <a:gd name="connsiteY5" fmla="*/ 799882 h 31995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770873" h="3199528">
                <a:moveTo>
                  <a:pt x="1385436" y="0"/>
                </a:moveTo>
                <a:lnTo>
                  <a:pt x="2770873" y="799882"/>
                </a:lnTo>
                <a:lnTo>
                  <a:pt x="2770873" y="2399646"/>
                </a:lnTo>
                <a:lnTo>
                  <a:pt x="1385436" y="3199528"/>
                </a:lnTo>
                <a:lnTo>
                  <a:pt x="0" y="2399646"/>
                </a:lnTo>
                <a:lnTo>
                  <a:pt x="0" y="799882"/>
                </a:lnTo>
                <a:close/>
              </a:path>
            </a:pathLst>
          </a:custGeom>
          <a:solidFill>
            <a:schemeClr val="accent2">
              <a:alpha val="21000"/>
            </a:schemeClr>
          </a:solidFill>
        </p:spPr>
        <p:txBody>
          <a:bodyPr wrap="square">
            <a:noAutofit/>
          </a:bodyPr>
          <a:lstStyle/>
          <a:p>
            <a:endParaRPr lang="id-ID"/>
          </a:p>
        </p:txBody>
      </p:sp>
    </p:spTree>
    <p:extLst>
      <p:ext uri="{BB962C8B-B14F-4D97-AF65-F5344CB8AC3E}">
        <p14:creationId xmlns:p14="http://schemas.microsoft.com/office/powerpoint/2010/main" val="953698538"/>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1000" fill="hold"/>
                                        <p:tgtEl>
                                          <p:spTgt spid="7"/>
                                        </p:tgtEl>
                                        <p:attrNameLst>
                                          <p:attrName>ppt_x</p:attrName>
                                        </p:attrNameLst>
                                      </p:cBhvr>
                                      <p:tavLst>
                                        <p:tav tm="0">
                                          <p:val>
                                            <p:strVal val="#ppt_x"/>
                                          </p:val>
                                        </p:tav>
                                        <p:tav tm="100000">
                                          <p:val>
                                            <p:strVal val="#ppt_x"/>
                                          </p:val>
                                        </p:tav>
                                      </p:tavLst>
                                    </p:anim>
                                    <p:anim calcmode="lin" valueType="num">
                                      <p:cBhvr additive="base">
                                        <p:cTn id="8" dur="1000" fill="hold"/>
                                        <p:tgtEl>
                                          <p:spTgt spid="7"/>
                                        </p:tgtEl>
                                        <p:attrNameLst>
                                          <p:attrName>ppt_y</p:attrName>
                                        </p:attrNameLst>
                                      </p:cBhvr>
                                      <p:tavLst>
                                        <p:tav tm="0">
                                          <p:val>
                                            <p:strVal val="1+#ppt_h/2"/>
                                          </p:val>
                                        </p:tav>
                                        <p:tav tm="100000">
                                          <p:val>
                                            <p:strVal val="#ppt_y"/>
                                          </p:val>
                                        </p:tav>
                                      </p:tavLst>
                                    </p:anim>
                                  </p:childTnLst>
                                </p:cTn>
                              </p:par>
                              <p:par>
                                <p:cTn id="9" presetID="2" presetClass="entr" presetSubtype="4" decel="100000" fill="hold" grpId="0" nodeType="withEffect">
                                  <p:stCondLst>
                                    <p:cond delay="0"/>
                                  </p:stCondLst>
                                  <p:childTnLst>
                                    <p:set>
                                      <p:cBhvr>
                                        <p:cTn id="10" dur="1" fill="hold">
                                          <p:stCondLst>
                                            <p:cond delay="0"/>
                                          </p:stCondLst>
                                        </p:cTn>
                                        <p:tgtEl>
                                          <p:spTgt spid="13"/>
                                        </p:tgtEl>
                                        <p:attrNameLst>
                                          <p:attrName>style.visibility</p:attrName>
                                        </p:attrNameLst>
                                      </p:cBhvr>
                                      <p:to>
                                        <p:strVal val="visible"/>
                                      </p:to>
                                    </p:set>
                                    <p:anim calcmode="lin" valueType="num">
                                      <p:cBhvr additive="base">
                                        <p:cTn id="11" dur="1000" fill="hold"/>
                                        <p:tgtEl>
                                          <p:spTgt spid="13"/>
                                        </p:tgtEl>
                                        <p:attrNameLst>
                                          <p:attrName>ppt_x</p:attrName>
                                        </p:attrNameLst>
                                      </p:cBhvr>
                                      <p:tavLst>
                                        <p:tav tm="0">
                                          <p:val>
                                            <p:strVal val="#ppt_x"/>
                                          </p:val>
                                        </p:tav>
                                        <p:tav tm="100000">
                                          <p:val>
                                            <p:strVal val="#ppt_x"/>
                                          </p:val>
                                        </p:tav>
                                      </p:tavLst>
                                    </p:anim>
                                    <p:anim calcmode="lin" valueType="num">
                                      <p:cBhvr additive="base">
                                        <p:cTn id="12" dur="1000" fill="hold"/>
                                        <p:tgtEl>
                                          <p:spTgt spid="13"/>
                                        </p:tgtEl>
                                        <p:attrNameLst>
                                          <p:attrName>ppt_y</p:attrName>
                                        </p:attrNameLst>
                                      </p:cBhvr>
                                      <p:tavLst>
                                        <p:tav tm="0">
                                          <p:val>
                                            <p:strVal val="1+#ppt_h/2"/>
                                          </p:val>
                                        </p:tav>
                                        <p:tav tm="100000">
                                          <p:val>
                                            <p:strVal val="#ppt_y"/>
                                          </p:val>
                                        </p:tav>
                                      </p:tavLst>
                                    </p:anim>
                                  </p:childTnLst>
                                </p:cTn>
                              </p:par>
                              <p:par>
                                <p:cTn id="13" presetID="2" presetClass="entr" presetSubtype="4" decel="100000" fill="hold" grpId="0" nodeType="withEffect">
                                  <p:stCondLst>
                                    <p:cond delay="500"/>
                                  </p:stCondLst>
                                  <p:childTnLst>
                                    <p:set>
                                      <p:cBhvr>
                                        <p:cTn id="14" dur="1" fill="hold">
                                          <p:stCondLst>
                                            <p:cond delay="0"/>
                                          </p:stCondLst>
                                        </p:cTn>
                                        <p:tgtEl>
                                          <p:spTgt spid="10"/>
                                        </p:tgtEl>
                                        <p:attrNameLst>
                                          <p:attrName>style.visibility</p:attrName>
                                        </p:attrNameLst>
                                      </p:cBhvr>
                                      <p:to>
                                        <p:strVal val="visible"/>
                                      </p:to>
                                    </p:set>
                                    <p:anim calcmode="lin" valueType="num">
                                      <p:cBhvr additive="base">
                                        <p:cTn id="15" dur="1000" fill="hold"/>
                                        <p:tgtEl>
                                          <p:spTgt spid="10"/>
                                        </p:tgtEl>
                                        <p:attrNameLst>
                                          <p:attrName>ppt_x</p:attrName>
                                        </p:attrNameLst>
                                      </p:cBhvr>
                                      <p:tavLst>
                                        <p:tav tm="0">
                                          <p:val>
                                            <p:strVal val="#ppt_x"/>
                                          </p:val>
                                        </p:tav>
                                        <p:tav tm="100000">
                                          <p:val>
                                            <p:strVal val="#ppt_x"/>
                                          </p:val>
                                        </p:tav>
                                      </p:tavLst>
                                    </p:anim>
                                    <p:anim calcmode="lin" valueType="num">
                                      <p:cBhvr additive="base">
                                        <p:cTn id="16" dur="100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0" grpId="0" animBg="1"/>
      <p:bldP spid="13" grpId="0" animBg="1"/>
    </p:bld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011">
    <p:spTree>
      <p:nvGrpSpPr>
        <p:cNvPr id="1" name=""/>
        <p:cNvGrpSpPr/>
        <p:nvPr/>
      </p:nvGrpSpPr>
      <p:grpSpPr>
        <a:xfrm>
          <a:off x="0" y="0"/>
          <a:ext cx="0" cy="0"/>
          <a:chOff x="0" y="0"/>
          <a:chExt cx="0" cy="0"/>
        </a:xfrm>
      </p:grpSpPr>
      <p:sp>
        <p:nvSpPr>
          <p:cNvPr id="21" name="Полилиния 20"/>
          <p:cNvSpPr/>
          <p:nvPr userDrawn="1"/>
        </p:nvSpPr>
        <p:spPr bwMode="auto">
          <a:xfrm>
            <a:off x="1834106" y="0"/>
            <a:ext cx="10357894" cy="6858000"/>
          </a:xfrm>
          <a:custGeom>
            <a:avLst/>
            <a:gdLst>
              <a:gd name="connsiteX0" fmla="*/ 6869416 w 10357894"/>
              <a:gd name="connsiteY0" fmla="*/ 0 h 6858000"/>
              <a:gd name="connsiteX1" fmla="*/ 10357894 w 10357894"/>
              <a:gd name="connsiteY1" fmla="*/ 0 h 6858000"/>
              <a:gd name="connsiteX2" fmla="*/ 10357894 w 10357894"/>
              <a:gd name="connsiteY2" fmla="*/ 6858000 h 6858000"/>
              <a:gd name="connsiteX3" fmla="*/ 0 w 10357894"/>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0357894" h="6858000">
                <a:moveTo>
                  <a:pt x="6869416" y="0"/>
                </a:moveTo>
                <a:lnTo>
                  <a:pt x="10357894" y="0"/>
                </a:lnTo>
                <a:lnTo>
                  <a:pt x="10357894" y="6858000"/>
                </a:lnTo>
                <a:lnTo>
                  <a:pt x="0" y="6858000"/>
                </a:lnTo>
                <a:close/>
              </a:path>
            </a:pathLst>
          </a:custGeom>
          <a:solidFill>
            <a:schemeClr val="bg1">
              <a:alpha val="5000"/>
            </a:schemeClr>
          </a:solidFill>
          <a:ln>
            <a:noFill/>
          </a:ln>
        </p:spPr>
        <p:txBody>
          <a:bodyPr vert="horz" wrap="square" lIns="91440" tIns="45720" rIns="91440" bIns="45720" numCol="1" rtlCol="0" anchor="t" anchorCtr="0" compatLnSpc="1">
            <a:prstTxWarp prst="textNoShape">
              <a:avLst/>
            </a:prstTxWarp>
            <a:noAutofit/>
          </a:bodyPr>
          <a:lstStyle/>
          <a:p>
            <a:pPr algn="ctr"/>
            <a:endParaRPr lang="en-US"/>
          </a:p>
        </p:txBody>
      </p:sp>
      <p:sp>
        <p:nvSpPr>
          <p:cNvPr id="15" name="Рисунок 14"/>
          <p:cNvSpPr>
            <a:spLocks noGrp="1"/>
          </p:cNvSpPr>
          <p:nvPr>
            <p:ph type="pic" sz="quarter" idx="42"/>
          </p:nvPr>
        </p:nvSpPr>
        <p:spPr>
          <a:xfrm>
            <a:off x="4351337" y="0"/>
            <a:ext cx="4705347" cy="4690714"/>
          </a:xfrm>
          <a:custGeom>
            <a:avLst/>
            <a:gdLst>
              <a:gd name="connsiteX0" fmla="*/ 0 w 4344210"/>
              <a:gd name="connsiteY0" fmla="*/ 0 h 4330700"/>
              <a:gd name="connsiteX1" fmla="*/ 4344210 w 4344210"/>
              <a:gd name="connsiteY1" fmla="*/ 0 h 4330700"/>
              <a:gd name="connsiteX2" fmla="*/ 0 w 4344210"/>
              <a:gd name="connsiteY2" fmla="*/ 4330700 h 4330700"/>
            </a:gdLst>
            <a:ahLst/>
            <a:cxnLst>
              <a:cxn ang="0">
                <a:pos x="connsiteX0" y="connsiteY0"/>
              </a:cxn>
              <a:cxn ang="0">
                <a:pos x="connsiteX1" y="connsiteY1"/>
              </a:cxn>
              <a:cxn ang="0">
                <a:pos x="connsiteX2" y="connsiteY2"/>
              </a:cxn>
            </a:cxnLst>
            <a:rect l="l" t="t" r="r" b="b"/>
            <a:pathLst>
              <a:path w="4344210" h="4330700">
                <a:moveTo>
                  <a:pt x="0" y="0"/>
                </a:moveTo>
                <a:lnTo>
                  <a:pt x="4344210" y="0"/>
                </a:lnTo>
                <a:lnTo>
                  <a:pt x="0" y="4330700"/>
                </a:lnTo>
                <a:close/>
              </a:path>
            </a:pathLst>
          </a:custGeom>
          <a:solidFill>
            <a:schemeClr val="accent2"/>
          </a:solidFill>
        </p:spPr>
        <p:txBody>
          <a:bodyPr wrap="square" anchor="ctr">
            <a:noAutofit/>
          </a:bodyPr>
          <a:lstStyle>
            <a:lvl1pPr marL="0" marR="0" indent="0" algn="ctr" defTabSz="447247" rtl="0" eaLnBrk="1" fontAlgn="auto" latinLnBrk="0" hangingPunct="1">
              <a:lnSpc>
                <a:spcPct val="150000"/>
              </a:lnSpc>
              <a:spcBef>
                <a:spcPts val="992"/>
              </a:spcBef>
              <a:spcAft>
                <a:spcPts val="0"/>
              </a:spcAft>
              <a:buClrTx/>
              <a:buSzPct val="100000"/>
              <a:buFontTx/>
              <a:buNone/>
              <a:tabLst/>
              <a:defRPr/>
            </a:lvl1pPr>
          </a:lstStyle>
          <a:p>
            <a:endParaRPr lang="en-US" dirty="0"/>
          </a:p>
        </p:txBody>
      </p:sp>
      <p:cxnSp>
        <p:nvCxnSpPr>
          <p:cNvPr id="46" name="Прямая соединительная линия 45"/>
          <p:cNvCxnSpPr/>
          <p:nvPr userDrawn="1"/>
        </p:nvCxnSpPr>
        <p:spPr>
          <a:xfrm flipV="1">
            <a:off x="3216275" y="3429000"/>
            <a:ext cx="748058" cy="748057"/>
          </a:xfrm>
          <a:prstGeom prst="line">
            <a:avLst/>
          </a:prstGeom>
          <a:ln>
            <a:solidFill>
              <a:schemeClr val="accent1">
                <a:alpha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37631060"/>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additive="base">
                                        <p:cTn id="7" dur="1000" fill="hold"/>
                                        <p:tgtEl>
                                          <p:spTgt spid="15"/>
                                        </p:tgtEl>
                                        <p:attrNameLst>
                                          <p:attrName>ppt_x</p:attrName>
                                        </p:attrNameLst>
                                      </p:cBhvr>
                                      <p:tavLst>
                                        <p:tav tm="0">
                                          <p:val>
                                            <p:strVal val="#ppt_x"/>
                                          </p:val>
                                        </p:tav>
                                        <p:tav tm="100000">
                                          <p:val>
                                            <p:strVal val="#ppt_x"/>
                                          </p:val>
                                        </p:tav>
                                      </p:tavLst>
                                    </p:anim>
                                    <p:anim calcmode="lin" valueType="num">
                                      <p:cBhvr additive="base">
                                        <p:cTn id="8" dur="1000" fill="hold"/>
                                        <p:tgtEl>
                                          <p:spTgt spid="15"/>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userDrawn="1">
  <p:cSld name="2_Title Slide">
    <p:spTree>
      <p:nvGrpSpPr>
        <p:cNvPr id="1" name=""/>
        <p:cNvGrpSpPr/>
        <p:nvPr/>
      </p:nvGrpSpPr>
      <p:grpSpPr>
        <a:xfrm>
          <a:off x="0" y="0"/>
          <a:ext cx="0" cy="0"/>
          <a:chOff x="0" y="0"/>
          <a:chExt cx="0" cy="0"/>
        </a:xfrm>
      </p:grpSpPr>
      <p:sp>
        <p:nvSpPr>
          <p:cNvPr id="4" name="Рисунок 13"/>
          <p:cNvSpPr>
            <a:spLocks noGrp="1"/>
          </p:cNvSpPr>
          <p:nvPr>
            <p:ph type="pic" sz="quarter" idx="10"/>
          </p:nvPr>
        </p:nvSpPr>
        <p:spPr>
          <a:xfrm>
            <a:off x="0" y="-1"/>
            <a:ext cx="12192000" cy="6858000"/>
          </a:xfrm>
          <a:prstGeom prst="rect">
            <a:avLst/>
          </a:prstGeom>
          <a:solidFill>
            <a:schemeClr val="accent2">
              <a:alpha val="23000"/>
            </a:schemeClr>
          </a:solidFill>
        </p:spPr>
        <p:txBody>
          <a:bodyPr anchor="ctr"/>
          <a:lstStyle>
            <a:lvl1pPr marL="0" indent="0" algn="ctr">
              <a:buNone/>
              <a:defRPr sz="1003" baseline="0">
                <a:solidFill>
                  <a:schemeClr val="tx1"/>
                </a:solidFill>
              </a:defRPr>
            </a:lvl1pPr>
          </a:lstStyle>
          <a:p>
            <a:endParaRPr lang="en-US" dirty="0"/>
          </a:p>
        </p:txBody>
      </p:sp>
    </p:spTree>
    <p:extLst>
      <p:ext uri="{BB962C8B-B14F-4D97-AF65-F5344CB8AC3E}">
        <p14:creationId xmlns:p14="http://schemas.microsoft.com/office/powerpoint/2010/main" val="1910324329"/>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mph" presetSubtype="0" accel="100000" fill="hold" grpId="0" nodeType="withEffect">
                                  <p:stCondLst>
                                    <p:cond delay="0"/>
                                  </p:stCondLst>
                                  <p:childTnLst>
                                    <p:animScale>
                                      <p:cBhvr>
                                        <p:cTn id="6" dur="5000" fill="hold"/>
                                        <p:tgtEl>
                                          <p:spTgt spid="4"/>
                                        </p:tgtEl>
                                      </p:cBhvr>
                                      <p:by x="110000" y="11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Big picture">
    <p:spTree>
      <p:nvGrpSpPr>
        <p:cNvPr id="1" name=""/>
        <p:cNvGrpSpPr/>
        <p:nvPr/>
      </p:nvGrpSpPr>
      <p:grpSpPr>
        <a:xfrm>
          <a:off x="0" y="0"/>
          <a:ext cx="0" cy="0"/>
          <a:chOff x="0" y="0"/>
          <a:chExt cx="0" cy="0"/>
        </a:xfrm>
      </p:grpSpPr>
      <p:sp>
        <p:nvSpPr>
          <p:cNvPr id="2" name="Rectangle 1"/>
          <p:cNvSpPr/>
          <p:nvPr userDrawn="1"/>
        </p:nvSpPr>
        <p:spPr>
          <a:xfrm>
            <a:off x="4539729" y="6244683"/>
            <a:ext cx="3290466" cy="390293"/>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4" name="Рисунок 13"/>
          <p:cNvSpPr>
            <a:spLocks noGrp="1"/>
          </p:cNvSpPr>
          <p:nvPr>
            <p:ph type="pic" sz="quarter" idx="10"/>
          </p:nvPr>
        </p:nvSpPr>
        <p:spPr>
          <a:xfrm>
            <a:off x="0" y="-1"/>
            <a:ext cx="12192000" cy="6858000"/>
          </a:xfrm>
          <a:prstGeom prst="rect">
            <a:avLst/>
          </a:prstGeom>
          <a:solidFill>
            <a:schemeClr val="accent2">
              <a:alpha val="18000"/>
            </a:schemeClr>
          </a:solidFill>
        </p:spPr>
        <p:txBody>
          <a:bodyPr anchor="ctr"/>
          <a:lstStyle>
            <a:lvl1pPr marL="0" indent="0" algn="ctr">
              <a:buNone/>
              <a:defRPr sz="1003" baseline="0">
                <a:solidFill>
                  <a:schemeClr val="tx1"/>
                </a:solidFill>
              </a:defRPr>
            </a:lvl1pPr>
          </a:lstStyle>
          <a:p>
            <a:endParaRPr lang="en-US" dirty="0"/>
          </a:p>
        </p:txBody>
      </p:sp>
    </p:spTree>
    <p:extLst>
      <p:ext uri="{BB962C8B-B14F-4D97-AF65-F5344CB8AC3E}">
        <p14:creationId xmlns:p14="http://schemas.microsoft.com/office/powerpoint/2010/main" val="2153294748"/>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mph" presetSubtype="0" accel="100000" fill="hold" grpId="0" nodeType="withEffect">
                                  <p:stCondLst>
                                    <p:cond delay="0"/>
                                  </p:stCondLst>
                                  <p:childTnLst>
                                    <p:animScale>
                                      <p:cBhvr>
                                        <p:cTn id="6" dur="5000" fill="hold"/>
                                        <p:tgtEl>
                                          <p:spTgt spid="4"/>
                                        </p:tgtEl>
                                      </p:cBhvr>
                                      <p:by x="110000" y="11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23_Title Slide">
    <p:spTree>
      <p:nvGrpSpPr>
        <p:cNvPr id="1" name=""/>
        <p:cNvGrpSpPr/>
        <p:nvPr/>
      </p:nvGrpSpPr>
      <p:grpSpPr>
        <a:xfrm>
          <a:off x="0" y="0"/>
          <a:ext cx="0" cy="0"/>
          <a:chOff x="0" y="0"/>
          <a:chExt cx="0" cy="0"/>
        </a:xfrm>
      </p:grpSpPr>
      <p:grpSp>
        <p:nvGrpSpPr>
          <p:cNvPr id="2" name="Group 941"/>
          <p:cNvGrpSpPr>
            <a:grpSpLocks noChangeAspect="1"/>
          </p:cNvGrpSpPr>
          <p:nvPr userDrawn="1"/>
        </p:nvGrpSpPr>
        <p:grpSpPr bwMode="auto">
          <a:xfrm>
            <a:off x="5091252" y="-3312054"/>
            <a:ext cx="8608705" cy="9279717"/>
            <a:chOff x="1956" y="2016"/>
            <a:chExt cx="1129" cy="1217"/>
          </a:xfrm>
        </p:grpSpPr>
        <p:sp>
          <p:nvSpPr>
            <p:cNvPr id="3" name="Freeform 942"/>
            <p:cNvSpPr>
              <a:spLocks/>
            </p:cNvSpPr>
            <p:nvPr/>
          </p:nvSpPr>
          <p:spPr bwMode="auto">
            <a:xfrm>
              <a:off x="1956" y="2016"/>
              <a:ext cx="1129" cy="979"/>
            </a:xfrm>
            <a:custGeom>
              <a:avLst/>
              <a:gdLst>
                <a:gd name="T0" fmla="*/ 138 w 1129"/>
                <a:gd name="T1" fmla="*/ 979 h 979"/>
                <a:gd name="T2" fmla="*/ 0 w 1129"/>
                <a:gd name="T3" fmla="*/ 979 h 979"/>
                <a:gd name="T4" fmla="*/ 566 w 1129"/>
                <a:gd name="T5" fmla="*/ 0 h 979"/>
                <a:gd name="T6" fmla="*/ 1129 w 1129"/>
                <a:gd name="T7" fmla="*/ 979 h 979"/>
                <a:gd name="T8" fmla="*/ 991 w 1129"/>
                <a:gd name="T9" fmla="*/ 979 h 979"/>
              </a:gdLst>
              <a:ahLst/>
              <a:cxnLst>
                <a:cxn ang="0">
                  <a:pos x="T0" y="T1"/>
                </a:cxn>
                <a:cxn ang="0">
                  <a:pos x="T2" y="T3"/>
                </a:cxn>
                <a:cxn ang="0">
                  <a:pos x="T4" y="T5"/>
                </a:cxn>
                <a:cxn ang="0">
                  <a:pos x="T6" y="T7"/>
                </a:cxn>
                <a:cxn ang="0">
                  <a:pos x="T8" y="T9"/>
                </a:cxn>
              </a:cxnLst>
              <a:rect l="0" t="0" r="r" b="b"/>
              <a:pathLst>
                <a:path w="1129" h="979">
                  <a:moveTo>
                    <a:pt x="138" y="979"/>
                  </a:moveTo>
                  <a:lnTo>
                    <a:pt x="0" y="979"/>
                  </a:lnTo>
                  <a:lnTo>
                    <a:pt x="566" y="0"/>
                  </a:lnTo>
                  <a:lnTo>
                    <a:pt x="1129" y="979"/>
                  </a:lnTo>
                  <a:lnTo>
                    <a:pt x="991" y="979"/>
                  </a:lnTo>
                </a:path>
              </a:pathLst>
            </a:custGeom>
            <a:noFill/>
            <a:ln w="6350" cap="rnd">
              <a:solidFill>
                <a:srgbClr val="FFFFFF">
                  <a:alpha val="63922"/>
                </a:srgb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 name="Freeform 943"/>
            <p:cNvSpPr>
              <a:spLocks/>
            </p:cNvSpPr>
            <p:nvPr/>
          </p:nvSpPr>
          <p:spPr bwMode="auto">
            <a:xfrm>
              <a:off x="1956" y="2256"/>
              <a:ext cx="1129" cy="977"/>
            </a:xfrm>
            <a:custGeom>
              <a:avLst/>
              <a:gdLst>
                <a:gd name="T0" fmla="*/ 0 w 1129"/>
                <a:gd name="T1" fmla="*/ 977 h 977"/>
                <a:gd name="T2" fmla="*/ 566 w 1129"/>
                <a:gd name="T3" fmla="*/ 0 h 977"/>
                <a:gd name="T4" fmla="*/ 1129 w 1129"/>
                <a:gd name="T5" fmla="*/ 977 h 977"/>
                <a:gd name="T6" fmla="*/ 0 w 1129"/>
                <a:gd name="T7" fmla="*/ 977 h 977"/>
              </a:gdLst>
              <a:ahLst/>
              <a:cxnLst>
                <a:cxn ang="0">
                  <a:pos x="T0" y="T1"/>
                </a:cxn>
                <a:cxn ang="0">
                  <a:pos x="T2" y="T3"/>
                </a:cxn>
                <a:cxn ang="0">
                  <a:pos x="T4" y="T5"/>
                </a:cxn>
                <a:cxn ang="0">
                  <a:pos x="T6" y="T7"/>
                </a:cxn>
              </a:cxnLst>
              <a:rect l="0" t="0" r="r" b="b"/>
              <a:pathLst>
                <a:path w="1129" h="977">
                  <a:moveTo>
                    <a:pt x="0" y="977"/>
                  </a:moveTo>
                  <a:lnTo>
                    <a:pt x="566" y="0"/>
                  </a:lnTo>
                  <a:lnTo>
                    <a:pt x="1129" y="977"/>
                  </a:lnTo>
                  <a:lnTo>
                    <a:pt x="0" y="977"/>
                  </a:lnTo>
                  <a:close/>
                </a:path>
              </a:pathLst>
            </a:custGeom>
            <a:noFill/>
            <a:ln w="6350" cap="rnd">
              <a:solidFill>
                <a:srgbClr val="FFFFFF">
                  <a:alpha val="63922"/>
                </a:srgb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 name="Freeform 944"/>
            <p:cNvSpPr>
              <a:spLocks/>
            </p:cNvSpPr>
            <p:nvPr/>
          </p:nvSpPr>
          <p:spPr bwMode="auto">
            <a:xfrm>
              <a:off x="2120" y="2456"/>
              <a:ext cx="803" cy="696"/>
            </a:xfrm>
            <a:custGeom>
              <a:avLst/>
              <a:gdLst>
                <a:gd name="T0" fmla="*/ 0 w 803"/>
                <a:gd name="T1" fmla="*/ 696 h 696"/>
                <a:gd name="T2" fmla="*/ 402 w 803"/>
                <a:gd name="T3" fmla="*/ 0 h 696"/>
                <a:gd name="T4" fmla="*/ 803 w 803"/>
                <a:gd name="T5" fmla="*/ 696 h 696"/>
                <a:gd name="T6" fmla="*/ 0 w 803"/>
                <a:gd name="T7" fmla="*/ 696 h 696"/>
              </a:gdLst>
              <a:ahLst/>
              <a:cxnLst>
                <a:cxn ang="0">
                  <a:pos x="T0" y="T1"/>
                </a:cxn>
                <a:cxn ang="0">
                  <a:pos x="T2" y="T3"/>
                </a:cxn>
                <a:cxn ang="0">
                  <a:pos x="T4" y="T5"/>
                </a:cxn>
                <a:cxn ang="0">
                  <a:pos x="T6" y="T7"/>
                </a:cxn>
              </a:cxnLst>
              <a:rect l="0" t="0" r="r" b="b"/>
              <a:pathLst>
                <a:path w="803" h="696">
                  <a:moveTo>
                    <a:pt x="0" y="696"/>
                  </a:moveTo>
                  <a:lnTo>
                    <a:pt x="402" y="0"/>
                  </a:lnTo>
                  <a:lnTo>
                    <a:pt x="803" y="696"/>
                  </a:lnTo>
                  <a:lnTo>
                    <a:pt x="0" y="696"/>
                  </a:lnTo>
                  <a:close/>
                </a:path>
              </a:pathLst>
            </a:custGeom>
            <a:noFill/>
            <a:ln w="6350" cap="rnd">
              <a:solidFill>
                <a:srgbClr val="FFFFFF">
                  <a:alpha val="63922"/>
                </a:srgb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 name="Freeform 945"/>
            <p:cNvSpPr>
              <a:spLocks/>
            </p:cNvSpPr>
            <p:nvPr/>
          </p:nvSpPr>
          <p:spPr bwMode="auto">
            <a:xfrm>
              <a:off x="2319" y="2800"/>
              <a:ext cx="407" cy="352"/>
            </a:xfrm>
            <a:custGeom>
              <a:avLst/>
              <a:gdLst>
                <a:gd name="T0" fmla="*/ 407 w 407"/>
                <a:gd name="T1" fmla="*/ 0 h 352"/>
                <a:gd name="T2" fmla="*/ 205 w 407"/>
                <a:gd name="T3" fmla="*/ 352 h 352"/>
                <a:gd name="T4" fmla="*/ 0 w 407"/>
                <a:gd name="T5" fmla="*/ 0 h 352"/>
                <a:gd name="T6" fmla="*/ 407 w 407"/>
                <a:gd name="T7" fmla="*/ 0 h 352"/>
              </a:gdLst>
              <a:ahLst/>
              <a:cxnLst>
                <a:cxn ang="0">
                  <a:pos x="T0" y="T1"/>
                </a:cxn>
                <a:cxn ang="0">
                  <a:pos x="T2" y="T3"/>
                </a:cxn>
                <a:cxn ang="0">
                  <a:pos x="T4" y="T5"/>
                </a:cxn>
                <a:cxn ang="0">
                  <a:pos x="T6" y="T7"/>
                </a:cxn>
              </a:cxnLst>
              <a:rect l="0" t="0" r="r" b="b"/>
              <a:pathLst>
                <a:path w="407" h="352">
                  <a:moveTo>
                    <a:pt x="407" y="0"/>
                  </a:moveTo>
                  <a:lnTo>
                    <a:pt x="205" y="352"/>
                  </a:lnTo>
                  <a:lnTo>
                    <a:pt x="0" y="0"/>
                  </a:lnTo>
                  <a:lnTo>
                    <a:pt x="407" y="0"/>
                  </a:lnTo>
                  <a:close/>
                </a:path>
              </a:pathLst>
            </a:custGeom>
            <a:noFill/>
            <a:ln w="6350" cap="rnd">
              <a:solidFill>
                <a:srgbClr val="FFFFFF">
                  <a:alpha val="63922"/>
                </a:srgb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grpSp>
      <p:sp>
        <p:nvSpPr>
          <p:cNvPr id="7" name="Picture Placeholder 2"/>
          <p:cNvSpPr>
            <a:spLocks noGrp="1"/>
          </p:cNvSpPr>
          <p:nvPr>
            <p:ph type="pic" sz="quarter" idx="10" hasCustomPrompt="1"/>
          </p:nvPr>
        </p:nvSpPr>
        <p:spPr>
          <a:xfrm>
            <a:off x="6341764" y="2680463"/>
            <a:ext cx="3090994" cy="2669569"/>
          </a:xfrm>
          <a:prstGeom prst="triangle">
            <a:avLst/>
          </a:prstGeom>
          <a:solidFill>
            <a:schemeClr val="accent2"/>
          </a:solidFill>
        </p:spPr>
        <p:txBody>
          <a:bodyPr anchor="ctr"/>
          <a:lstStyle>
            <a:lvl1pPr marL="0" indent="0" algn="ctr">
              <a:buNone/>
              <a:defRPr sz="1600" b="1" i="0" baseline="0">
                <a:latin typeface="Source Sans Pro" charset="0"/>
                <a:ea typeface="Source Sans Pro" charset="0"/>
                <a:cs typeface="Source Sans Pro" charset="0"/>
              </a:defRPr>
            </a:lvl1pPr>
          </a:lstStyle>
          <a:p>
            <a:r>
              <a:rPr lang="en-US" dirty="0"/>
              <a:t>Drag &amp; Drop picture</a:t>
            </a:r>
          </a:p>
        </p:txBody>
      </p:sp>
    </p:spTree>
    <p:extLst>
      <p:ext uri="{BB962C8B-B14F-4D97-AF65-F5344CB8AC3E}">
        <p14:creationId xmlns:p14="http://schemas.microsoft.com/office/powerpoint/2010/main" val="2744071873"/>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heel(1)">
                                      <p:cBhvr>
                                        <p:cTn id="7" dur="2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24_Title Slide">
    <p:spTree>
      <p:nvGrpSpPr>
        <p:cNvPr id="1" name=""/>
        <p:cNvGrpSpPr/>
        <p:nvPr/>
      </p:nvGrpSpPr>
      <p:grpSpPr>
        <a:xfrm>
          <a:off x="0" y="0"/>
          <a:ext cx="0" cy="0"/>
          <a:chOff x="0" y="0"/>
          <a:chExt cx="0" cy="0"/>
        </a:xfrm>
      </p:grpSpPr>
      <p:grpSp>
        <p:nvGrpSpPr>
          <p:cNvPr id="2" name="Group 941"/>
          <p:cNvGrpSpPr>
            <a:grpSpLocks noChangeAspect="1"/>
          </p:cNvGrpSpPr>
          <p:nvPr userDrawn="1"/>
        </p:nvGrpSpPr>
        <p:grpSpPr bwMode="auto">
          <a:xfrm>
            <a:off x="5091252" y="-3312054"/>
            <a:ext cx="8608705" cy="9279717"/>
            <a:chOff x="1956" y="2016"/>
            <a:chExt cx="1129" cy="1217"/>
          </a:xfrm>
        </p:grpSpPr>
        <p:sp>
          <p:nvSpPr>
            <p:cNvPr id="3" name="Freeform 942"/>
            <p:cNvSpPr>
              <a:spLocks/>
            </p:cNvSpPr>
            <p:nvPr/>
          </p:nvSpPr>
          <p:spPr bwMode="auto">
            <a:xfrm>
              <a:off x="1956" y="2016"/>
              <a:ext cx="1129" cy="979"/>
            </a:xfrm>
            <a:custGeom>
              <a:avLst/>
              <a:gdLst>
                <a:gd name="T0" fmla="*/ 138 w 1129"/>
                <a:gd name="T1" fmla="*/ 979 h 979"/>
                <a:gd name="T2" fmla="*/ 0 w 1129"/>
                <a:gd name="T3" fmla="*/ 979 h 979"/>
                <a:gd name="T4" fmla="*/ 566 w 1129"/>
                <a:gd name="T5" fmla="*/ 0 h 979"/>
                <a:gd name="T6" fmla="*/ 1129 w 1129"/>
                <a:gd name="T7" fmla="*/ 979 h 979"/>
                <a:gd name="T8" fmla="*/ 991 w 1129"/>
                <a:gd name="T9" fmla="*/ 979 h 979"/>
              </a:gdLst>
              <a:ahLst/>
              <a:cxnLst>
                <a:cxn ang="0">
                  <a:pos x="T0" y="T1"/>
                </a:cxn>
                <a:cxn ang="0">
                  <a:pos x="T2" y="T3"/>
                </a:cxn>
                <a:cxn ang="0">
                  <a:pos x="T4" y="T5"/>
                </a:cxn>
                <a:cxn ang="0">
                  <a:pos x="T6" y="T7"/>
                </a:cxn>
                <a:cxn ang="0">
                  <a:pos x="T8" y="T9"/>
                </a:cxn>
              </a:cxnLst>
              <a:rect l="0" t="0" r="r" b="b"/>
              <a:pathLst>
                <a:path w="1129" h="979">
                  <a:moveTo>
                    <a:pt x="138" y="979"/>
                  </a:moveTo>
                  <a:lnTo>
                    <a:pt x="0" y="979"/>
                  </a:lnTo>
                  <a:lnTo>
                    <a:pt x="566" y="0"/>
                  </a:lnTo>
                  <a:lnTo>
                    <a:pt x="1129" y="979"/>
                  </a:lnTo>
                  <a:lnTo>
                    <a:pt x="991" y="979"/>
                  </a:lnTo>
                </a:path>
              </a:pathLst>
            </a:custGeom>
            <a:noFill/>
            <a:ln w="6350" cap="rnd">
              <a:solidFill>
                <a:schemeClr val="bg1">
                  <a:alpha val="10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 name="Freeform 943"/>
            <p:cNvSpPr>
              <a:spLocks/>
            </p:cNvSpPr>
            <p:nvPr/>
          </p:nvSpPr>
          <p:spPr bwMode="auto">
            <a:xfrm>
              <a:off x="1956" y="2256"/>
              <a:ext cx="1129" cy="977"/>
            </a:xfrm>
            <a:custGeom>
              <a:avLst/>
              <a:gdLst>
                <a:gd name="T0" fmla="*/ 0 w 1129"/>
                <a:gd name="T1" fmla="*/ 977 h 977"/>
                <a:gd name="T2" fmla="*/ 566 w 1129"/>
                <a:gd name="T3" fmla="*/ 0 h 977"/>
                <a:gd name="T4" fmla="*/ 1129 w 1129"/>
                <a:gd name="T5" fmla="*/ 977 h 977"/>
                <a:gd name="T6" fmla="*/ 0 w 1129"/>
                <a:gd name="T7" fmla="*/ 977 h 977"/>
              </a:gdLst>
              <a:ahLst/>
              <a:cxnLst>
                <a:cxn ang="0">
                  <a:pos x="T0" y="T1"/>
                </a:cxn>
                <a:cxn ang="0">
                  <a:pos x="T2" y="T3"/>
                </a:cxn>
                <a:cxn ang="0">
                  <a:pos x="T4" y="T5"/>
                </a:cxn>
                <a:cxn ang="0">
                  <a:pos x="T6" y="T7"/>
                </a:cxn>
              </a:cxnLst>
              <a:rect l="0" t="0" r="r" b="b"/>
              <a:pathLst>
                <a:path w="1129" h="977">
                  <a:moveTo>
                    <a:pt x="0" y="977"/>
                  </a:moveTo>
                  <a:lnTo>
                    <a:pt x="566" y="0"/>
                  </a:lnTo>
                  <a:lnTo>
                    <a:pt x="1129" y="977"/>
                  </a:lnTo>
                  <a:lnTo>
                    <a:pt x="0" y="977"/>
                  </a:lnTo>
                  <a:close/>
                </a:path>
              </a:pathLst>
            </a:custGeom>
            <a:noFill/>
            <a:ln w="6350" cap="rnd">
              <a:solidFill>
                <a:schemeClr val="bg1">
                  <a:alpha val="10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 name="Freeform 944"/>
            <p:cNvSpPr>
              <a:spLocks/>
            </p:cNvSpPr>
            <p:nvPr/>
          </p:nvSpPr>
          <p:spPr bwMode="auto">
            <a:xfrm>
              <a:off x="2120" y="2456"/>
              <a:ext cx="803" cy="696"/>
            </a:xfrm>
            <a:custGeom>
              <a:avLst/>
              <a:gdLst>
                <a:gd name="T0" fmla="*/ 0 w 803"/>
                <a:gd name="T1" fmla="*/ 696 h 696"/>
                <a:gd name="T2" fmla="*/ 402 w 803"/>
                <a:gd name="T3" fmla="*/ 0 h 696"/>
                <a:gd name="T4" fmla="*/ 803 w 803"/>
                <a:gd name="T5" fmla="*/ 696 h 696"/>
                <a:gd name="T6" fmla="*/ 0 w 803"/>
                <a:gd name="T7" fmla="*/ 696 h 696"/>
              </a:gdLst>
              <a:ahLst/>
              <a:cxnLst>
                <a:cxn ang="0">
                  <a:pos x="T0" y="T1"/>
                </a:cxn>
                <a:cxn ang="0">
                  <a:pos x="T2" y="T3"/>
                </a:cxn>
                <a:cxn ang="0">
                  <a:pos x="T4" y="T5"/>
                </a:cxn>
                <a:cxn ang="0">
                  <a:pos x="T6" y="T7"/>
                </a:cxn>
              </a:cxnLst>
              <a:rect l="0" t="0" r="r" b="b"/>
              <a:pathLst>
                <a:path w="803" h="696">
                  <a:moveTo>
                    <a:pt x="0" y="696"/>
                  </a:moveTo>
                  <a:lnTo>
                    <a:pt x="402" y="0"/>
                  </a:lnTo>
                  <a:lnTo>
                    <a:pt x="803" y="696"/>
                  </a:lnTo>
                  <a:lnTo>
                    <a:pt x="0" y="696"/>
                  </a:lnTo>
                  <a:close/>
                </a:path>
              </a:pathLst>
            </a:custGeom>
            <a:noFill/>
            <a:ln w="6350" cap="rnd">
              <a:solidFill>
                <a:schemeClr val="bg1">
                  <a:alpha val="10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 name="Freeform 945"/>
            <p:cNvSpPr>
              <a:spLocks/>
            </p:cNvSpPr>
            <p:nvPr/>
          </p:nvSpPr>
          <p:spPr bwMode="auto">
            <a:xfrm>
              <a:off x="2319" y="2800"/>
              <a:ext cx="407" cy="352"/>
            </a:xfrm>
            <a:custGeom>
              <a:avLst/>
              <a:gdLst>
                <a:gd name="T0" fmla="*/ 407 w 407"/>
                <a:gd name="T1" fmla="*/ 0 h 352"/>
                <a:gd name="T2" fmla="*/ 205 w 407"/>
                <a:gd name="T3" fmla="*/ 352 h 352"/>
                <a:gd name="T4" fmla="*/ 0 w 407"/>
                <a:gd name="T5" fmla="*/ 0 h 352"/>
                <a:gd name="T6" fmla="*/ 407 w 407"/>
                <a:gd name="T7" fmla="*/ 0 h 352"/>
              </a:gdLst>
              <a:ahLst/>
              <a:cxnLst>
                <a:cxn ang="0">
                  <a:pos x="T0" y="T1"/>
                </a:cxn>
                <a:cxn ang="0">
                  <a:pos x="T2" y="T3"/>
                </a:cxn>
                <a:cxn ang="0">
                  <a:pos x="T4" y="T5"/>
                </a:cxn>
                <a:cxn ang="0">
                  <a:pos x="T6" y="T7"/>
                </a:cxn>
              </a:cxnLst>
              <a:rect l="0" t="0" r="r" b="b"/>
              <a:pathLst>
                <a:path w="407" h="352">
                  <a:moveTo>
                    <a:pt x="407" y="0"/>
                  </a:moveTo>
                  <a:lnTo>
                    <a:pt x="205" y="352"/>
                  </a:lnTo>
                  <a:lnTo>
                    <a:pt x="0" y="0"/>
                  </a:lnTo>
                  <a:lnTo>
                    <a:pt x="407" y="0"/>
                  </a:lnTo>
                  <a:close/>
                </a:path>
              </a:pathLst>
            </a:custGeom>
            <a:noFill/>
            <a:ln w="6350" cap="rnd">
              <a:solidFill>
                <a:schemeClr val="bg1">
                  <a:alpha val="10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grpSp>
      <p:sp>
        <p:nvSpPr>
          <p:cNvPr id="7" name="Picture Placeholder 2"/>
          <p:cNvSpPr>
            <a:spLocks noGrp="1"/>
          </p:cNvSpPr>
          <p:nvPr>
            <p:ph type="pic" sz="quarter" idx="10" hasCustomPrompt="1"/>
          </p:nvPr>
        </p:nvSpPr>
        <p:spPr>
          <a:xfrm>
            <a:off x="3830656" y="525218"/>
            <a:ext cx="5586472" cy="4824814"/>
          </a:xfrm>
          <a:prstGeom prst="triangle">
            <a:avLst/>
          </a:prstGeom>
          <a:solidFill>
            <a:schemeClr val="accent2"/>
          </a:solidFill>
        </p:spPr>
        <p:txBody>
          <a:bodyPr anchor="ctr"/>
          <a:lstStyle>
            <a:lvl1pPr marL="0" indent="0" algn="ctr">
              <a:buNone/>
              <a:defRPr sz="1600" b="1" i="0" baseline="0">
                <a:latin typeface="Source Sans Pro" charset="0"/>
                <a:ea typeface="Source Sans Pro" charset="0"/>
                <a:cs typeface="Source Sans Pro" charset="0"/>
              </a:defRPr>
            </a:lvl1pPr>
          </a:lstStyle>
          <a:p>
            <a:r>
              <a:rPr lang="en-US" dirty="0"/>
              <a:t>Drag &amp; Drop picture</a:t>
            </a:r>
          </a:p>
        </p:txBody>
      </p:sp>
      <p:sp>
        <p:nvSpPr>
          <p:cNvPr id="11" name="Picture Placeholder 10"/>
          <p:cNvSpPr>
            <a:spLocks noGrp="1"/>
          </p:cNvSpPr>
          <p:nvPr>
            <p:ph type="pic" sz="quarter" idx="12"/>
          </p:nvPr>
        </p:nvSpPr>
        <p:spPr>
          <a:xfrm>
            <a:off x="8014347" y="2666005"/>
            <a:ext cx="2979935" cy="2573652"/>
          </a:xfrm>
          <a:custGeom>
            <a:avLst/>
            <a:gdLst>
              <a:gd name="connsiteX0" fmla="*/ 0 w 2979935"/>
              <a:gd name="connsiteY0" fmla="*/ 0 h 2573652"/>
              <a:gd name="connsiteX1" fmla="*/ 2979935 w 2979935"/>
              <a:gd name="connsiteY1" fmla="*/ 0 h 2573652"/>
              <a:gd name="connsiteX2" fmla="*/ 1489967 w 2979935"/>
              <a:gd name="connsiteY2" fmla="*/ 2573652 h 2573652"/>
            </a:gdLst>
            <a:ahLst/>
            <a:cxnLst>
              <a:cxn ang="0">
                <a:pos x="connsiteX0" y="connsiteY0"/>
              </a:cxn>
              <a:cxn ang="0">
                <a:pos x="connsiteX1" y="connsiteY1"/>
              </a:cxn>
              <a:cxn ang="0">
                <a:pos x="connsiteX2" y="connsiteY2"/>
              </a:cxn>
            </a:cxnLst>
            <a:rect l="l" t="t" r="r" b="b"/>
            <a:pathLst>
              <a:path w="2979935" h="2573652">
                <a:moveTo>
                  <a:pt x="0" y="0"/>
                </a:moveTo>
                <a:lnTo>
                  <a:pt x="2979935" y="0"/>
                </a:lnTo>
                <a:lnTo>
                  <a:pt x="1489967" y="2573652"/>
                </a:lnTo>
                <a:close/>
              </a:path>
            </a:pathLst>
          </a:custGeom>
          <a:solidFill>
            <a:schemeClr val="accent2"/>
          </a:solidFill>
        </p:spPr>
        <p:txBody>
          <a:bodyPr wrap="square">
            <a:noAutofit/>
          </a:bodyPr>
          <a:lstStyle/>
          <a:p>
            <a:endParaRPr lang="id-ID" dirty="0"/>
          </a:p>
        </p:txBody>
      </p:sp>
    </p:spTree>
    <p:extLst>
      <p:ext uri="{BB962C8B-B14F-4D97-AF65-F5344CB8AC3E}">
        <p14:creationId xmlns:p14="http://schemas.microsoft.com/office/powerpoint/2010/main" val="2329541042"/>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heel(1)">
                                      <p:cBhvr>
                                        <p:cTn id="7" dur="2000"/>
                                        <p:tgtEl>
                                          <p:spTgt spid="7"/>
                                        </p:tgtEl>
                                      </p:cBhvr>
                                    </p:animEffect>
                                  </p:childTnLst>
                                </p:cTn>
                              </p:par>
                              <p:par>
                                <p:cTn id="8" presetID="21" presetClass="entr" presetSubtype="1" fill="hold" grpId="0" nodeType="withEffect">
                                  <p:stCondLst>
                                    <p:cond delay="500"/>
                                  </p:stCondLst>
                                  <p:childTnLst>
                                    <p:set>
                                      <p:cBhvr>
                                        <p:cTn id="9" dur="1" fill="hold">
                                          <p:stCondLst>
                                            <p:cond delay="0"/>
                                          </p:stCondLst>
                                        </p:cTn>
                                        <p:tgtEl>
                                          <p:spTgt spid="11"/>
                                        </p:tgtEl>
                                        <p:attrNameLst>
                                          <p:attrName>style.visibility</p:attrName>
                                        </p:attrNameLst>
                                      </p:cBhvr>
                                      <p:to>
                                        <p:strVal val="visible"/>
                                      </p:to>
                                    </p:set>
                                    <p:animEffect transition="in" filter="wheel(1)">
                                      <p:cBhvr>
                                        <p:cTn id="10" dur="2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1" grpId="0" animBg="1"/>
    </p:bld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51_Title Slide">
    <p:spTree>
      <p:nvGrpSpPr>
        <p:cNvPr id="1" name=""/>
        <p:cNvGrpSpPr/>
        <p:nvPr/>
      </p:nvGrpSpPr>
      <p:grpSpPr>
        <a:xfrm>
          <a:off x="0" y="0"/>
          <a:ext cx="0" cy="0"/>
          <a:chOff x="0" y="0"/>
          <a:chExt cx="0" cy="0"/>
        </a:xfrm>
      </p:grpSpPr>
      <p:sp>
        <p:nvSpPr>
          <p:cNvPr id="14" name="Picture Placeholder 13"/>
          <p:cNvSpPr>
            <a:spLocks noGrp="1"/>
          </p:cNvSpPr>
          <p:nvPr>
            <p:ph type="pic" sz="quarter" idx="10" hasCustomPrompt="1"/>
          </p:nvPr>
        </p:nvSpPr>
        <p:spPr>
          <a:xfrm>
            <a:off x="2135654" y="1090043"/>
            <a:ext cx="1610511" cy="1847461"/>
          </a:xfrm>
          <a:custGeom>
            <a:avLst/>
            <a:gdLst>
              <a:gd name="connsiteX0" fmla="*/ 809474 w 1610511"/>
              <a:gd name="connsiteY0" fmla="*/ 0 h 1847461"/>
              <a:gd name="connsiteX1" fmla="*/ 1610511 w 1610511"/>
              <a:gd name="connsiteY1" fmla="*/ 466908 h 1847461"/>
              <a:gd name="connsiteX2" fmla="*/ 1610511 w 1610511"/>
              <a:gd name="connsiteY2" fmla="*/ 1381309 h 1847461"/>
              <a:gd name="connsiteX3" fmla="*/ 814139 w 1610511"/>
              <a:gd name="connsiteY3" fmla="*/ 1847461 h 1847461"/>
              <a:gd name="connsiteX4" fmla="*/ 0 w 1610511"/>
              <a:gd name="connsiteY4" fmla="*/ 1381309 h 1847461"/>
              <a:gd name="connsiteX5" fmla="*/ 0 w 1610511"/>
              <a:gd name="connsiteY5" fmla="*/ 466908 h 18474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610511" h="1847461">
                <a:moveTo>
                  <a:pt x="809474" y="0"/>
                </a:moveTo>
                <a:lnTo>
                  <a:pt x="1610511" y="466908"/>
                </a:lnTo>
                <a:lnTo>
                  <a:pt x="1610511" y="1381309"/>
                </a:lnTo>
                <a:lnTo>
                  <a:pt x="814139" y="1847461"/>
                </a:lnTo>
                <a:lnTo>
                  <a:pt x="0" y="1381309"/>
                </a:lnTo>
                <a:lnTo>
                  <a:pt x="0" y="466908"/>
                </a:lnTo>
                <a:close/>
              </a:path>
            </a:pathLst>
          </a:custGeom>
          <a:solidFill>
            <a:schemeClr val="accent2"/>
          </a:solidFill>
        </p:spPr>
        <p:txBody>
          <a:bodyPr wrap="square" anchor="ctr">
            <a:noAutofit/>
          </a:bodyPr>
          <a:lstStyle>
            <a:lvl1pPr marL="0" indent="0" algn="ctr">
              <a:buNone/>
              <a:defRPr sz="1600" b="1" i="0" baseline="0">
                <a:latin typeface="Source Sans Pro" charset="0"/>
                <a:ea typeface="Source Sans Pro" charset="0"/>
                <a:cs typeface="Source Sans Pro" charset="0"/>
              </a:defRPr>
            </a:lvl1pPr>
          </a:lstStyle>
          <a:p>
            <a:r>
              <a:rPr lang="en-US" dirty="0"/>
              <a:t>Drag &amp; </a:t>
            </a:r>
            <a:r>
              <a:rPr lang="en-US"/>
              <a:t>Drop picture</a:t>
            </a:r>
          </a:p>
        </p:txBody>
      </p:sp>
      <p:sp>
        <p:nvSpPr>
          <p:cNvPr id="15" name="Picture Placeholder 14"/>
          <p:cNvSpPr>
            <a:spLocks noGrp="1"/>
          </p:cNvSpPr>
          <p:nvPr>
            <p:ph type="pic" sz="quarter" idx="11" hasCustomPrompt="1"/>
          </p:nvPr>
        </p:nvSpPr>
        <p:spPr>
          <a:xfrm>
            <a:off x="3803817" y="1090043"/>
            <a:ext cx="1610511" cy="1847461"/>
          </a:xfrm>
          <a:custGeom>
            <a:avLst/>
            <a:gdLst>
              <a:gd name="connsiteX0" fmla="*/ 809474 w 1610511"/>
              <a:gd name="connsiteY0" fmla="*/ 0 h 1847461"/>
              <a:gd name="connsiteX1" fmla="*/ 1610511 w 1610511"/>
              <a:gd name="connsiteY1" fmla="*/ 466908 h 1847461"/>
              <a:gd name="connsiteX2" fmla="*/ 1610511 w 1610511"/>
              <a:gd name="connsiteY2" fmla="*/ 1381309 h 1847461"/>
              <a:gd name="connsiteX3" fmla="*/ 814139 w 1610511"/>
              <a:gd name="connsiteY3" fmla="*/ 1847461 h 1847461"/>
              <a:gd name="connsiteX4" fmla="*/ 0 w 1610511"/>
              <a:gd name="connsiteY4" fmla="*/ 1381309 h 1847461"/>
              <a:gd name="connsiteX5" fmla="*/ 0 w 1610511"/>
              <a:gd name="connsiteY5" fmla="*/ 466908 h 18474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610511" h="1847461">
                <a:moveTo>
                  <a:pt x="809474" y="0"/>
                </a:moveTo>
                <a:lnTo>
                  <a:pt x="1610511" y="466908"/>
                </a:lnTo>
                <a:lnTo>
                  <a:pt x="1610511" y="1381309"/>
                </a:lnTo>
                <a:lnTo>
                  <a:pt x="814139" y="1847461"/>
                </a:lnTo>
                <a:lnTo>
                  <a:pt x="0" y="1381309"/>
                </a:lnTo>
                <a:lnTo>
                  <a:pt x="0" y="466908"/>
                </a:lnTo>
                <a:close/>
              </a:path>
            </a:pathLst>
          </a:custGeom>
          <a:solidFill>
            <a:schemeClr val="accent2"/>
          </a:solidFill>
        </p:spPr>
        <p:txBody>
          <a:bodyPr wrap="square" anchor="ctr">
            <a:noAutofit/>
          </a:bodyPr>
          <a:lstStyle>
            <a:lvl1pPr marL="0" indent="0" algn="ctr">
              <a:buNone/>
              <a:defRPr sz="1600" b="1" i="0" baseline="0">
                <a:latin typeface="Source Sans Pro" charset="0"/>
                <a:ea typeface="Source Sans Pro" charset="0"/>
                <a:cs typeface="Source Sans Pro" charset="0"/>
              </a:defRPr>
            </a:lvl1pPr>
          </a:lstStyle>
          <a:p>
            <a:r>
              <a:rPr lang="en-US" dirty="0"/>
              <a:t>Drag &amp; </a:t>
            </a:r>
            <a:r>
              <a:rPr lang="en-US"/>
              <a:t>Drop picture</a:t>
            </a:r>
          </a:p>
        </p:txBody>
      </p:sp>
      <p:sp>
        <p:nvSpPr>
          <p:cNvPr id="16" name="Picture Placeholder 15"/>
          <p:cNvSpPr>
            <a:spLocks noGrp="1"/>
          </p:cNvSpPr>
          <p:nvPr>
            <p:ph type="pic" sz="quarter" idx="12" hasCustomPrompt="1"/>
          </p:nvPr>
        </p:nvSpPr>
        <p:spPr>
          <a:xfrm>
            <a:off x="2977980" y="2523427"/>
            <a:ext cx="1610511" cy="1847461"/>
          </a:xfrm>
          <a:custGeom>
            <a:avLst/>
            <a:gdLst>
              <a:gd name="connsiteX0" fmla="*/ 809474 w 1610511"/>
              <a:gd name="connsiteY0" fmla="*/ 0 h 1847461"/>
              <a:gd name="connsiteX1" fmla="*/ 1610511 w 1610511"/>
              <a:gd name="connsiteY1" fmla="*/ 466908 h 1847461"/>
              <a:gd name="connsiteX2" fmla="*/ 1610511 w 1610511"/>
              <a:gd name="connsiteY2" fmla="*/ 1381309 h 1847461"/>
              <a:gd name="connsiteX3" fmla="*/ 814139 w 1610511"/>
              <a:gd name="connsiteY3" fmla="*/ 1847461 h 1847461"/>
              <a:gd name="connsiteX4" fmla="*/ 0 w 1610511"/>
              <a:gd name="connsiteY4" fmla="*/ 1381309 h 1847461"/>
              <a:gd name="connsiteX5" fmla="*/ 0 w 1610511"/>
              <a:gd name="connsiteY5" fmla="*/ 466908 h 18474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610511" h="1847461">
                <a:moveTo>
                  <a:pt x="809474" y="0"/>
                </a:moveTo>
                <a:lnTo>
                  <a:pt x="1610511" y="466908"/>
                </a:lnTo>
                <a:lnTo>
                  <a:pt x="1610511" y="1381309"/>
                </a:lnTo>
                <a:lnTo>
                  <a:pt x="814139" y="1847461"/>
                </a:lnTo>
                <a:lnTo>
                  <a:pt x="0" y="1381309"/>
                </a:lnTo>
                <a:lnTo>
                  <a:pt x="0" y="466908"/>
                </a:lnTo>
                <a:close/>
              </a:path>
            </a:pathLst>
          </a:custGeom>
          <a:solidFill>
            <a:schemeClr val="accent2"/>
          </a:solidFill>
        </p:spPr>
        <p:txBody>
          <a:bodyPr wrap="square" anchor="ctr">
            <a:noAutofit/>
          </a:bodyPr>
          <a:lstStyle>
            <a:lvl1pPr marL="0" indent="0" algn="ctr">
              <a:buNone/>
              <a:defRPr sz="1600" b="1" i="0" baseline="0">
                <a:latin typeface="Source Sans Pro" charset="0"/>
                <a:ea typeface="Source Sans Pro" charset="0"/>
                <a:cs typeface="Source Sans Pro" charset="0"/>
              </a:defRPr>
            </a:lvl1pPr>
          </a:lstStyle>
          <a:p>
            <a:r>
              <a:rPr lang="en-US" dirty="0"/>
              <a:t>Drag &amp; </a:t>
            </a:r>
            <a:r>
              <a:rPr lang="en-US"/>
              <a:t>Drop picture</a:t>
            </a:r>
          </a:p>
        </p:txBody>
      </p:sp>
      <p:sp>
        <p:nvSpPr>
          <p:cNvPr id="17" name="Picture Placeholder 16"/>
          <p:cNvSpPr>
            <a:spLocks noGrp="1"/>
          </p:cNvSpPr>
          <p:nvPr>
            <p:ph type="pic" sz="quarter" idx="13" hasCustomPrompt="1"/>
          </p:nvPr>
        </p:nvSpPr>
        <p:spPr>
          <a:xfrm>
            <a:off x="4637918" y="2523427"/>
            <a:ext cx="1610511" cy="1847461"/>
          </a:xfrm>
          <a:custGeom>
            <a:avLst/>
            <a:gdLst>
              <a:gd name="connsiteX0" fmla="*/ 809474 w 1610511"/>
              <a:gd name="connsiteY0" fmla="*/ 0 h 1847461"/>
              <a:gd name="connsiteX1" fmla="*/ 1610511 w 1610511"/>
              <a:gd name="connsiteY1" fmla="*/ 466908 h 1847461"/>
              <a:gd name="connsiteX2" fmla="*/ 1610511 w 1610511"/>
              <a:gd name="connsiteY2" fmla="*/ 1381309 h 1847461"/>
              <a:gd name="connsiteX3" fmla="*/ 814139 w 1610511"/>
              <a:gd name="connsiteY3" fmla="*/ 1847461 h 1847461"/>
              <a:gd name="connsiteX4" fmla="*/ 0 w 1610511"/>
              <a:gd name="connsiteY4" fmla="*/ 1381309 h 1847461"/>
              <a:gd name="connsiteX5" fmla="*/ 0 w 1610511"/>
              <a:gd name="connsiteY5" fmla="*/ 466908 h 18474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610511" h="1847461">
                <a:moveTo>
                  <a:pt x="809474" y="0"/>
                </a:moveTo>
                <a:lnTo>
                  <a:pt x="1610511" y="466908"/>
                </a:lnTo>
                <a:lnTo>
                  <a:pt x="1610511" y="1381309"/>
                </a:lnTo>
                <a:lnTo>
                  <a:pt x="814139" y="1847461"/>
                </a:lnTo>
                <a:lnTo>
                  <a:pt x="0" y="1381309"/>
                </a:lnTo>
                <a:lnTo>
                  <a:pt x="0" y="466908"/>
                </a:lnTo>
                <a:close/>
              </a:path>
            </a:pathLst>
          </a:custGeom>
          <a:solidFill>
            <a:schemeClr val="accent2"/>
          </a:solidFill>
        </p:spPr>
        <p:txBody>
          <a:bodyPr wrap="square" anchor="ctr">
            <a:noAutofit/>
          </a:bodyPr>
          <a:lstStyle>
            <a:lvl1pPr marL="0" indent="0" algn="ctr">
              <a:buNone/>
              <a:defRPr sz="1600" b="1" i="0" baseline="0">
                <a:latin typeface="Source Sans Pro" charset="0"/>
                <a:ea typeface="Source Sans Pro" charset="0"/>
                <a:cs typeface="Source Sans Pro" charset="0"/>
              </a:defRPr>
            </a:lvl1pPr>
          </a:lstStyle>
          <a:p>
            <a:r>
              <a:rPr lang="en-US" dirty="0"/>
              <a:t>Drag &amp; </a:t>
            </a:r>
            <a:r>
              <a:rPr lang="en-US"/>
              <a:t>Drop picture</a:t>
            </a:r>
          </a:p>
        </p:txBody>
      </p:sp>
      <p:sp>
        <p:nvSpPr>
          <p:cNvPr id="18" name="Picture Placeholder 17"/>
          <p:cNvSpPr>
            <a:spLocks noGrp="1"/>
          </p:cNvSpPr>
          <p:nvPr>
            <p:ph type="pic" sz="quarter" idx="14" hasCustomPrompt="1"/>
          </p:nvPr>
        </p:nvSpPr>
        <p:spPr>
          <a:xfrm>
            <a:off x="1322174" y="2523427"/>
            <a:ext cx="1610511" cy="1847461"/>
          </a:xfrm>
          <a:custGeom>
            <a:avLst/>
            <a:gdLst>
              <a:gd name="connsiteX0" fmla="*/ 809474 w 1610511"/>
              <a:gd name="connsiteY0" fmla="*/ 0 h 1847461"/>
              <a:gd name="connsiteX1" fmla="*/ 1610511 w 1610511"/>
              <a:gd name="connsiteY1" fmla="*/ 466908 h 1847461"/>
              <a:gd name="connsiteX2" fmla="*/ 1610511 w 1610511"/>
              <a:gd name="connsiteY2" fmla="*/ 1381309 h 1847461"/>
              <a:gd name="connsiteX3" fmla="*/ 814139 w 1610511"/>
              <a:gd name="connsiteY3" fmla="*/ 1847461 h 1847461"/>
              <a:gd name="connsiteX4" fmla="*/ 0 w 1610511"/>
              <a:gd name="connsiteY4" fmla="*/ 1381309 h 1847461"/>
              <a:gd name="connsiteX5" fmla="*/ 0 w 1610511"/>
              <a:gd name="connsiteY5" fmla="*/ 466908 h 18474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610511" h="1847461">
                <a:moveTo>
                  <a:pt x="809474" y="0"/>
                </a:moveTo>
                <a:lnTo>
                  <a:pt x="1610511" y="466908"/>
                </a:lnTo>
                <a:lnTo>
                  <a:pt x="1610511" y="1381309"/>
                </a:lnTo>
                <a:lnTo>
                  <a:pt x="814139" y="1847461"/>
                </a:lnTo>
                <a:lnTo>
                  <a:pt x="0" y="1381309"/>
                </a:lnTo>
                <a:lnTo>
                  <a:pt x="0" y="466908"/>
                </a:lnTo>
                <a:close/>
              </a:path>
            </a:pathLst>
          </a:custGeom>
          <a:solidFill>
            <a:schemeClr val="accent2"/>
          </a:solidFill>
        </p:spPr>
        <p:txBody>
          <a:bodyPr wrap="square" anchor="ctr">
            <a:noAutofit/>
          </a:bodyPr>
          <a:lstStyle>
            <a:lvl1pPr marL="0" indent="0" algn="ctr">
              <a:buNone/>
              <a:defRPr sz="1600" b="1" i="0" baseline="0">
                <a:latin typeface="Source Sans Pro" charset="0"/>
                <a:ea typeface="Source Sans Pro" charset="0"/>
                <a:cs typeface="Source Sans Pro" charset="0"/>
              </a:defRPr>
            </a:lvl1pPr>
          </a:lstStyle>
          <a:p>
            <a:r>
              <a:rPr lang="en-US" dirty="0"/>
              <a:t>Drag &amp; </a:t>
            </a:r>
            <a:r>
              <a:rPr lang="en-US"/>
              <a:t>Drop picture</a:t>
            </a:r>
          </a:p>
        </p:txBody>
      </p:sp>
      <p:sp>
        <p:nvSpPr>
          <p:cNvPr id="19" name="Picture Placeholder 18"/>
          <p:cNvSpPr>
            <a:spLocks noGrp="1"/>
          </p:cNvSpPr>
          <p:nvPr>
            <p:ph type="pic" sz="quarter" idx="15" hasCustomPrompt="1"/>
          </p:nvPr>
        </p:nvSpPr>
        <p:spPr>
          <a:xfrm>
            <a:off x="2135654" y="3956811"/>
            <a:ext cx="1610511" cy="1847461"/>
          </a:xfrm>
          <a:custGeom>
            <a:avLst/>
            <a:gdLst>
              <a:gd name="connsiteX0" fmla="*/ 809474 w 1610511"/>
              <a:gd name="connsiteY0" fmla="*/ 0 h 1847461"/>
              <a:gd name="connsiteX1" fmla="*/ 1610511 w 1610511"/>
              <a:gd name="connsiteY1" fmla="*/ 466908 h 1847461"/>
              <a:gd name="connsiteX2" fmla="*/ 1610511 w 1610511"/>
              <a:gd name="connsiteY2" fmla="*/ 1381309 h 1847461"/>
              <a:gd name="connsiteX3" fmla="*/ 814139 w 1610511"/>
              <a:gd name="connsiteY3" fmla="*/ 1847461 h 1847461"/>
              <a:gd name="connsiteX4" fmla="*/ 0 w 1610511"/>
              <a:gd name="connsiteY4" fmla="*/ 1381309 h 1847461"/>
              <a:gd name="connsiteX5" fmla="*/ 0 w 1610511"/>
              <a:gd name="connsiteY5" fmla="*/ 466908 h 18474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610511" h="1847461">
                <a:moveTo>
                  <a:pt x="809474" y="0"/>
                </a:moveTo>
                <a:lnTo>
                  <a:pt x="1610511" y="466908"/>
                </a:lnTo>
                <a:lnTo>
                  <a:pt x="1610511" y="1381309"/>
                </a:lnTo>
                <a:lnTo>
                  <a:pt x="814139" y="1847461"/>
                </a:lnTo>
                <a:lnTo>
                  <a:pt x="0" y="1381309"/>
                </a:lnTo>
                <a:lnTo>
                  <a:pt x="0" y="466908"/>
                </a:lnTo>
                <a:close/>
              </a:path>
            </a:pathLst>
          </a:custGeom>
          <a:solidFill>
            <a:schemeClr val="accent2"/>
          </a:solidFill>
        </p:spPr>
        <p:txBody>
          <a:bodyPr wrap="square" anchor="ctr">
            <a:noAutofit/>
          </a:bodyPr>
          <a:lstStyle>
            <a:lvl1pPr marL="0" indent="0" algn="ctr">
              <a:buNone/>
              <a:defRPr sz="1600" b="1" i="0" baseline="0">
                <a:latin typeface="Source Sans Pro" charset="0"/>
                <a:ea typeface="Source Sans Pro" charset="0"/>
                <a:cs typeface="Source Sans Pro" charset="0"/>
              </a:defRPr>
            </a:lvl1pPr>
          </a:lstStyle>
          <a:p>
            <a:r>
              <a:rPr lang="en-US" dirty="0"/>
              <a:t>Drag &amp; </a:t>
            </a:r>
            <a:r>
              <a:rPr lang="en-US"/>
              <a:t>Drop picture</a:t>
            </a:r>
          </a:p>
        </p:txBody>
      </p:sp>
      <p:sp>
        <p:nvSpPr>
          <p:cNvPr id="20" name="Picture Placeholder 19"/>
          <p:cNvSpPr>
            <a:spLocks noGrp="1"/>
          </p:cNvSpPr>
          <p:nvPr>
            <p:ph type="pic" sz="quarter" idx="16" hasCustomPrompt="1"/>
          </p:nvPr>
        </p:nvSpPr>
        <p:spPr>
          <a:xfrm>
            <a:off x="3803817" y="3956811"/>
            <a:ext cx="1610511" cy="1847461"/>
          </a:xfrm>
          <a:custGeom>
            <a:avLst/>
            <a:gdLst>
              <a:gd name="connsiteX0" fmla="*/ 809474 w 1610511"/>
              <a:gd name="connsiteY0" fmla="*/ 0 h 1847461"/>
              <a:gd name="connsiteX1" fmla="*/ 1610511 w 1610511"/>
              <a:gd name="connsiteY1" fmla="*/ 466908 h 1847461"/>
              <a:gd name="connsiteX2" fmla="*/ 1610511 w 1610511"/>
              <a:gd name="connsiteY2" fmla="*/ 1381309 h 1847461"/>
              <a:gd name="connsiteX3" fmla="*/ 814139 w 1610511"/>
              <a:gd name="connsiteY3" fmla="*/ 1847461 h 1847461"/>
              <a:gd name="connsiteX4" fmla="*/ 0 w 1610511"/>
              <a:gd name="connsiteY4" fmla="*/ 1381309 h 1847461"/>
              <a:gd name="connsiteX5" fmla="*/ 0 w 1610511"/>
              <a:gd name="connsiteY5" fmla="*/ 466908 h 18474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610511" h="1847461">
                <a:moveTo>
                  <a:pt x="809474" y="0"/>
                </a:moveTo>
                <a:lnTo>
                  <a:pt x="1610511" y="466908"/>
                </a:lnTo>
                <a:lnTo>
                  <a:pt x="1610511" y="1381309"/>
                </a:lnTo>
                <a:lnTo>
                  <a:pt x="814139" y="1847461"/>
                </a:lnTo>
                <a:lnTo>
                  <a:pt x="0" y="1381309"/>
                </a:lnTo>
                <a:lnTo>
                  <a:pt x="0" y="466908"/>
                </a:lnTo>
                <a:close/>
              </a:path>
            </a:pathLst>
          </a:custGeom>
          <a:solidFill>
            <a:schemeClr val="accent2"/>
          </a:solidFill>
        </p:spPr>
        <p:txBody>
          <a:bodyPr wrap="square" anchor="ctr">
            <a:noAutofit/>
          </a:bodyPr>
          <a:lstStyle>
            <a:lvl1pPr marL="0" indent="0" algn="ctr">
              <a:buNone/>
              <a:defRPr sz="1600" b="1" i="0" baseline="0">
                <a:latin typeface="Source Sans Pro" charset="0"/>
                <a:ea typeface="Source Sans Pro" charset="0"/>
                <a:cs typeface="Source Sans Pro" charset="0"/>
              </a:defRPr>
            </a:lvl1pPr>
          </a:lstStyle>
          <a:p>
            <a:r>
              <a:rPr lang="en-US" dirty="0"/>
              <a:t>Drag &amp; </a:t>
            </a:r>
            <a:r>
              <a:rPr lang="en-US"/>
              <a:t>Drop picture</a:t>
            </a:r>
          </a:p>
        </p:txBody>
      </p:sp>
    </p:spTree>
    <p:extLst>
      <p:ext uri="{BB962C8B-B14F-4D97-AF65-F5344CB8AC3E}">
        <p14:creationId xmlns:p14="http://schemas.microsoft.com/office/powerpoint/2010/main" val="1544280900"/>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2" decel="100000" fill="hold" grpId="0" nodeType="with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1000" fill="hold"/>
                                        <p:tgtEl>
                                          <p:spTgt spid="14"/>
                                        </p:tgtEl>
                                        <p:attrNameLst>
                                          <p:attrName>ppt_x</p:attrName>
                                        </p:attrNameLst>
                                      </p:cBhvr>
                                      <p:tavLst>
                                        <p:tav tm="0">
                                          <p:val>
                                            <p:strVal val="0-#ppt_w/2"/>
                                          </p:val>
                                        </p:tav>
                                        <p:tav tm="100000">
                                          <p:val>
                                            <p:strVal val="#ppt_x"/>
                                          </p:val>
                                        </p:tav>
                                      </p:tavLst>
                                    </p:anim>
                                    <p:anim calcmode="lin" valueType="num">
                                      <p:cBhvr additive="base">
                                        <p:cTn id="8" dur="1000" fill="hold"/>
                                        <p:tgtEl>
                                          <p:spTgt spid="14"/>
                                        </p:tgtEl>
                                        <p:attrNameLst>
                                          <p:attrName>ppt_y</p:attrName>
                                        </p:attrNameLst>
                                      </p:cBhvr>
                                      <p:tavLst>
                                        <p:tav tm="0">
                                          <p:val>
                                            <p:strVal val="1+#ppt_h/2"/>
                                          </p:val>
                                        </p:tav>
                                        <p:tav tm="100000">
                                          <p:val>
                                            <p:strVal val="#ppt_y"/>
                                          </p:val>
                                        </p:tav>
                                      </p:tavLst>
                                    </p:anim>
                                  </p:childTnLst>
                                </p:cTn>
                              </p:par>
                              <p:par>
                                <p:cTn id="9" presetID="2" presetClass="entr" presetSubtype="12" decel="100000" fill="hold" grpId="0" nodeType="withEffect">
                                  <p:stCondLst>
                                    <p:cond delay="250"/>
                                  </p:stCondLst>
                                  <p:childTnLst>
                                    <p:set>
                                      <p:cBhvr>
                                        <p:cTn id="10" dur="1" fill="hold">
                                          <p:stCondLst>
                                            <p:cond delay="0"/>
                                          </p:stCondLst>
                                        </p:cTn>
                                        <p:tgtEl>
                                          <p:spTgt spid="15"/>
                                        </p:tgtEl>
                                        <p:attrNameLst>
                                          <p:attrName>style.visibility</p:attrName>
                                        </p:attrNameLst>
                                      </p:cBhvr>
                                      <p:to>
                                        <p:strVal val="visible"/>
                                      </p:to>
                                    </p:set>
                                    <p:anim calcmode="lin" valueType="num">
                                      <p:cBhvr additive="base">
                                        <p:cTn id="11" dur="1000" fill="hold"/>
                                        <p:tgtEl>
                                          <p:spTgt spid="15"/>
                                        </p:tgtEl>
                                        <p:attrNameLst>
                                          <p:attrName>ppt_x</p:attrName>
                                        </p:attrNameLst>
                                      </p:cBhvr>
                                      <p:tavLst>
                                        <p:tav tm="0">
                                          <p:val>
                                            <p:strVal val="0-#ppt_w/2"/>
                                          </p:val>
                                        </p:tav>
                                        <p:tav tm="100000">
                                          <p:val>
                                            <p:strVal val="#ppt_x"/>
                                          </p:val>
                                        </p:tav>
                                      </p:tavLst>
                                    </p:anim>
                                    <p:anim calcmode="lin" valueType="num">
                                      <p:cBhvr additive="base">
                                        <p:cTn id="12" dur="1000" fill="hold"/>
                                        <p:tgtEl>
                                          <p:spTgt spid="15"/>
                                        </p:tgtEl>
                                        <p:attrNameLst>
                                          <p:attrName>ppt_y</p:attrName>
                                        </p:attrNameLst>
                                      </p:cBhvr>
                                      <p:tavLst>
                                        <p:tav tm="0">
                                          <p:val>
                                            <p:strVal val="1+#ppt_h/2"/>
                                          </p:val>
                                        </p:tav>
                                        <p:tav tm="100000">
                                          <p:val>
                                            <p:strVal val="#ppt_y"/>
                                          </p:val>
                                        </p:tav>
                                      </p:tavLst>
                                    </p:anim>
                                  </p:childTnLst>
                                </p:cTn>
                              </p:par>
                              <p:par>
                                <p:cTn id="13" presetID="2" presetClass="entr" presetSubtype="12" decel="100000" fill="hold" grpId="0" nodeType="withEffect">
                                  <p:stCondLst>
                                    <p:cond delay="500"/>
                                  </p:stCondLst>
                                  <p:childTnLst>
                                    <p:set>
                                      <p:cBhvr>
                                        <p:cTn id="14" dur="1" fill="hold">
                                          <p:stCondLst>
                                            <p:cond delay="0"/>
                                          </p:stCondLst>
                                        </p:cTn>
                                        <p:tgtEl>
                                          <p:spTgt spid="16"/>
                                        </p:tgtEl>
                                        <p:attrNameLst>
                                          <p:attrName>style.visibility</p:attrName>
                                        </p:attrNameLst>
                                      </p:cBhvr>
                                      <p:to>
                                        <p:strVal val="visible"/>
                                      </p:to>
                                    </p:set>
                                    <p:anim calcmode="lin" valueType="num">
                                      <p:cBhvr additive="base">
                                        <p:cTn id="15" dur="1000" fill="hold"/>
                                        <p:tgtEl>
                                          <p:spTgt spid="16"/>
                                        </p:tgtEl>
                                        <p:attrNameLst>
                                          <p:attrName>ppt_x</p:attrName>
                                        </p:attrNameLst>
                                      </p:cBhvr>
                                      <p:tavLst>
                                        <p:tav tm="0">
                                          <p:val>
                                            <p:strVal val="0-#ppt_w/2"/>
                                          </p:val>
                                        </p:tav>
                                        <p:tav tm="100000">
                                          <p:val>
                                            <p:strVal val="#ppt_x"/>
                                          </p:val>
                                        </p:tav>
                                      </p:tavLst>
                                    </p:anim>
                                    <p:anim calcmode="lin" valueType="num">
                                      <p:cBhvr additive="base">
                                        <p:cTn id="16" dur="1000" fill="hold"/>
                                        <p:tgtEl>
                                          <p:spTgt spid="16"/>
                                        </p:tgtEl>
                                        <p:attrNameLst>
                                          <p:attrName>ppt_y</p:attrName>
                                        </p:attrNameLst>
                                      </p:cBhvr>
                                      <p:tavLst>
                                        <p:tav tm="0">
                                          <p:val>
                                            <p:strVal val="1+#ppt_h/2"/>
                                          </p:val>
                                        </p:tav>
                                        <p:tav tm="100000">
                                          <p:val>
                                            <p:strVal val="#ppt_y"/>
                                          </p:val>
                                        </p:tav>
                                      </p:tavLst>
                                    </p:anim>
                                  </p:childTnLst>
                                </p:cTn>
                              </p:par>
                              <p:par>
                                <p:cTn id="17" presetID="2" presetClass="entr" presetSubtype="12" decel="100000" fill="hold" grpId="0" nodeType="withEffect">
                                  <p:stCondLst>
                                    <p:cond delay="750"/>
                                  </p:stCondLst>
                                  <p:childTnLst>
                                    <p:set>
                                      <p:cBhvr>
                                        <p:cTn id="18" dur="1" fill="hold">
                                          <p:stCondLst>
                                            <p:cond delay="0"/>
                                          </p:stCondLst>
                                        </p:cTn>
                                        <p:tgtEl>
                                          <p:spTgt spid="17"/>
                                        </p:tgtEl>
                                        <p:attrNameLst>
                                          <p:attrName>style.visibility</p:attrName>
                                        </p:attrNameLst>
                                      </p:cBhvr>
                                      <p:to>
                                        <p:strVal val="visible"/>
                                      </p:to>
                                    </p:set>
                                    <p:anim calcmode="lin" valueType="num">
                                      <p:cBhvr additive="base">
                                        <p:cTn id="19" dur="1000" fill="hold"/>
                                        <p:tgtEl>
                                          <p:spTgt spid="17"/>
                                        </p:tgtEl>
                                        <p:attrNameLst>
                                          <p:attrName>ppt_x</p:attrName>
                                        </p:attrNameLst>
                                      </p:cBhvr>
                                      <p:tavLst>
                                        <p:tav tm="0">
                                          <p:val>
                                            <p:strVal val="0-#ppt_w/2"/>
                                          </p:val>
                                        </p:tav>
                                        <p:tav tm="100000">
                                          <p:val>
                                            <p:strVal val="#ppt_x"/>
                                          </p:val>
                                        </p:tav>
                                      </p:tavLst>
                                    </p:anim>
                                    <p:anim calcmode="lin" valueType="num">
                                      <p:cBhvr additive="base">
                                        <p:cTn id="20" dur="1000" fill="hold"/>
                                        <p:tgtEl>
                                          <p:spTgt spid="17"/>
                                        </p:tgtEl>
                                        <p:attrNameLst>
                                          <p:attrName>ppt_y</p:attrName>
                                        </p:attrNameLst>
                                      </p:cBhvr>
                                      <p:tavLst>
                                        <p:tav tm="0">
                                          <p:val>
                                            <p:strVal val="1+#ppt_h/2"/>
                                          </p:val>
                                        </p:tav>
                                        <p:tav tm="100000">
                                          <p:val>
                                            <p:strVal val="#ppt_y"/>
                                          </p:val>
                                        </p:tav>
                                      </p:tavLst>
                                    </p:anim>
                                  </p:childTnLst>
                                </p:cTn>
                              </p:par>
                              <p:par>
                                <p:cTn id="21" presetID="2" presetClass="entr" presetSubtype="12" decel="100000" fill="hold" grpId="0" nodeType="withEffect">
                                  <p:stCondLst>
                                    <p:cond delay="1000"/>
                                  </p:stCondLst>
                                  <p:childTnLst>
                                    <p:set>
                                      <p:cBhvr>
                                        <p:cTn id="22" dur="1" fill="hold">
                                          <p:stCondLst>
                                            <p:cond delay="0"/>
                                          </p:stCondLst>
                                        </p:cTn>
                                        <p:tgtEl>
                                          <p:spTgt spid="18"/>
                                        </p:tgtEl>
                                        <p:attrNameLst>
                                          <p:attrName>style.visibility</p:attrName>
                                        </p:attrNameLst>
                                      </p:cBhvr>
                                      <p:to>
                                        <p:strVal val="visible"/>
                                      </p:to>
                                    </p:set>
                                    <p:anim calcmode="lin" valueType="num">
                                      <p:cBhvr additive="base">
                                        <p:cTn id="23" dur="1000" fill="hold"/>
                                        <p:tgtEl>
                                          <p:spTgt spid="18"/>
                                        </p:tgtEl>
                                        <p:attrNameLst>
                                          <p:attrName>ppt_x</p:attrName>
                                        </p:attrNameLst>
                                      </p:cBhvr>
                                      <p:tavLst>
                                        <p:tav tm="0">
                                          <p:val>
                                            <p:strVal val="0-#ppt_w/2"/>
                                          </p:val>
                                        </p:tav>
                                        <p:tav tm="100000">
                                          <p:val>
                                            <p:strVal val="#ppt_x"/>
                                          </p:val>
                                        </p:tav>
                                      </p:tavLst>
                                    </p:anim>
                                    <p:anim calcmode="lin" valueType="num">
                                      <p:cBhvr additive="base">
                                        <p:cTn id="24" dur="1000" fill="hold"/>
                                        <p:tgtEl>
                                          <p:spTgt spid="18"/>
                                        </p:tgtEl>
                                        <p:attrNameLst>
                                          <p:attrName>ppt_y</p:attrName>
                                        </p:attrNameLst>
                                      </p:cBhvr>
                                      <p:tavLst>
                                        <p:tav tm="0">
                                          <p:val>
                                            <p:strVal val="1+#ppt_h/2"/>
                                          </p:val>
                                        </p:tav>
                                        <p:tav tm="100000">
                                          <p:val>
                                            <p:strVal val="#ppt_y"/>
                                          </p:val>
                                        </p:tav>
                                      </p:tavLst>
                                    </p:anim>
                                  </p:childTnLst>
                                </p:cTn>
                              </p:par>
                              <p:par>
                                <p:cTn id="25" presetID="2" presetClass="entr" presetSubtype="12" decel="100000" fill="hold" grpId="0" nodeType="withEffect">
                                  <p:stCondLst>
                                    <p:cond delay="1250"/>
                                  </p:stCondLst>
                                  <p:childTnLst>
                                    <p:set>
                                      <p:cBhvr>
                                        <p:cTn id="26" dur="1" fill="hold">
                                          <p:stCondLst>
                                            <p:cond delay="0"/>
                                          </p:stCondLst>
                                        </p:cTn>
                                        <p:tgtEl>
                                          <p:spTgt spid="19"/>
                                        </p:tgtEl>
                                        <p:attrNameLst>
                                          <p:attrName>style.visibility</p:attrName>
                                        </p:attrNameLst>
                                      </p:cBhvr>
                                      <p:to>
                                        <p:strVal val="visible"/>
                                      </p:to>
                                    </p:set>
                                    <p:anim calcmode="lin" valueType="num">
                                      <p:cBhvr additive="base">
                                        <p:cTn id="27" dur="1000" fill="hold"/>
                                        <p:tgtEl>
                                          <p:spTgt spid="19"/>
                                        </p:tgtEl>
                                        <p:attrNameLst>
                                          <p:attrName>ppt_x</p:attrName>
                                        </p:attrNameLst>
                                      </p:cBhvr>
                                      <p:tavLst>
                                        <p:tav tm="0">
                                          <p:val>
                                            <p:strVal val="0-#ppt_w/2"/>
                                          </p:val>
                                        </p:tav>
                                        <p:tav tm="100000">
                                          <p:val>
                                            <p:strVal val="#ppt_x"/>
                                          </p:val>
                                        </p:tav>
                                      </p:tavLst>
                                    </p:anim>
                                    <p:anim calcmode="lin" valueType="num">
                                      <p:cBhvr additive="base">
                                        <p:cTn id="28" dur="1000" fill="hold"/>
                                        <p:tgtEl>
                                          <p:spTgt spid="19"/>
                                        </p:tgtEl>
                                        <p:attrNameLst>
                                          <p:attrName>ppt_y</p:attrName>
                                        </p:attrNameLst>
                                      </p:cBhvr>
                                      <p:tavLst>
                                        <p:tav tm="0">
                                          <p:val>
                                            <p:strVal val="1+#ppt_h/2"/>
                                          </p:val>
                                        </p:tav>
                                        <p:tav tm="100000">
                                          <p:val>
                                            <p:strVal val="#ppt_y"/>
                                          </p:val>
                                        </p:tav>
                                      </p:tavLst>
                                    </p:anim>
                                  </p:childTnLst>
                                </p:cTn>
                              </p:par>
                              <p:par>
                                <p:cTn id="29" presetID="2" presetClass="entr" presetSubtype="12" decel="100000" fill="hold" grpId="0" nodeType="withEffect">
                                  <p:stCondLst>
                                    <p:cond delay="1500"/>
                                  </p:stCondLst>
                                  <p:childTnLst>
                                    <p:set>
                                      <p:cBhvr>
                                        <p:cTn id="30" dur="1" fill="hold">
                                          <p:stCondLst>
                                            <p:cond delay="0"/>
                                          </p:stCondLst>
                                        </p:cTn>
                                        <p:tgtEl>
                                          <p:spTgt spid="20"/>
                                        </p:tgtEl>
                                        <p:attrNameLst>
                                          <p:attrName>style.visibility</p:attrName>
                                        </p:attrNameLst>
                                      </p:cBhvr>
                                      <p:to>
                                        <p:strVal val="visible"/>
                                      </p:to>
                                    </p:set>
                                    <p:anim calcmode="lin" valueType="num">
                                      <p:cBhvr additive="base">
                                        <p:cTn id="31" dur="1000" fill="hold"/>
                                        <p:tgtEl>
                                          <p:spTgt spid="20"/>
                                        </p:tgtEl>
                                        <p:attrNameLst>
                                          <p:attrName>ppt_x</p:attrName>
                                        </p:attrNameLst>
                                      </p:cBhvr>
                                      <p:tavLst>
                                        <p:tav tm="0">
                                          <p:val>
                                            <p:strVal val="0-#ppt_w/2"/>
                                          </p:val>
                                        </p:tav>
                                        <p:tav tm="100000">
                                          <p:val>
                                            <p:strVal val="#ppt_x"/>
                                          </p:val>
                                        </p:tav>
                                      </p:tavLst>
                                    </p:anim>
                                    <p:anim calcmode="lin" valueType="num">
                                      <p:cBhvr additive="base">
                                        <p:cTn id="32" dur="1000" fill="hold"/>
                                        <p:tgtEl>
                                          <p:spTgt spid="2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animBg="1"/>
      <p:bldP spid="16" grpId="0" animBg="1"/>
      <p:bldP spid="17" grpId="0" animBg="1"/>
      <p:bldP spid="18" grpId="0" animBg="1"/>
      <p:bldP spid="19" grpId="0" animBg="1"/>
      <p:bldP spid="20" grpId="0" animBg="1"/>
    </p:bld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102_Title Slide">
    <p:spTree>
      <p:nvGrpSpPr>
        <p:cNvPr id="1" name=""/>
        <p:cNvGrpSpPr/>
        <p:nvPr/>
      </p:nvGrpSpPr>
      <p:grpSpPr>
        <a:xfrm>
          <a:off x="0" y="0"/>
          <a:ext cx="0" cy="0"/>
          <a:chOff x="0" y="0"/>
          <a:chExt cx="0" cy="0"/>
        </a:xfrm>
      </p:grpSpPr>
      <p:sp>
        <p:nvSpPr>
          <p:cNvPr id="10" name="Picture Placeholder 9"/>
          <p:cNvSpPr>
            <a:spLocks noGrp="1"/>
          </p:cNvSpPr>
          <p:nvPr>
            <p:ph type="pic" sz="quarter" idx="13"/>
          </p:nvPr>
        </p:nvSpPr>
        <p:spPr>
          <a:xfrm>
            <a:off x="0" y="0"/>
            <a:ext cx="9440863" cy="6889578"/>
          </a:xfrm>
          <a:custGeom>
            <a:avLst/>
            <a:gdLst>
              <a:gd name="connsiteX0" fmla="*/ 0 w 9440863"/>
              <a:gd name="connsiteY0" fmla="*/ 0 h 6889578"/>
              <a:gd name="connsiteX1" fmla="*/ 201613 w 9440863"/>
              <a:gd name="connsiteY1" fmla="*/ 0 h 6889578"/>
              <a:gd name="connsiteX2" fmla="*/ 9239250 w 9440863"/>
              <a:gd name="connsiteY2" fmla="*/ 0 h 6889578"/>
              <a:gd name="connsiteX3" fmla="*/ 9440863 w 9440863"/>
              <a:gd name="connsiteY3" fmla="*/ 0 h 6889578"/>
              <a:gd name="connsiteX4" fmla="*/ 2551288 w 9440863"/>
              <a:gd name="connsiteY4" fmla="*/ 6889578 h 6889578"/>
              <a:gd name="connsiteX5" fmla="*/ 2349675 w 9440863"/>
              <a:gd name="connsiteY5" fmla="*/ 6889578 h 6889578"/>
              <a:gd name="connsiteX6" fmla="*/ 201613 w 9440863"/>
              <a:gd name="connsiteY6" fmla="*/ 6889578 h 6889578"/>
              <a:gd name="connsiteX7" fmla="*/ 0 w 9440863"/>
              <a:gd name="connsiteY7" fmla="*/ 6889578 h 68895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440863" h="6889578">
                <a:moveTo>
                  <a:pt x="0" y="0"/>
                </a:moveTo>
                <a:lnTo>
                  <a:pt x="201613" y="0"/>
                </a:lnTo>
                <a:lnTo>
                  <a:pt x="9239250" y="0"/>
                </a:lnTo>
                <a:lnTo>
                  <a:pt x="9440863" y="0"/>
                </a:lnTo>
                <a:lnTo>
                  <a:pt x="2551288" y="6889578"/>
                </a:lnTo>
                <a:lnTo>
                  <a:pt x="2349675" y="6889578"/>
                </a:lnTo>
                <a:lnTo>
                  <a:pt x="201613" y="6889578"/>
                </a:lnTo>
                <a:lnTo>
                  <a:pt x="0" y="6889578"/>
                </a:lnTo>
                <a:close/>
              </a:path>
            </a:pathLst>
          </a:custGeom>
          <a:solidFill>
            <a:schemeClr val="accent2">
              <a:alpha val="28000"/>
            </a:schemeClr>
          </a:solidFill>
        </p:spPr>
        <p:txBody>
          <a:bodyPr wrap="square">
            <a:noAutofit/>
          </a:bodyPr>
          <a:lstStyle/>
          <a:p>
            <a:endParaRPr lang="id-ID"/>
          </a:p>
        </p:txBody>
      </p:sp>
      <p:sp>
        <p:nvSpPr>
          <p:cNvPr id="15" name="Picture Placeholder 14"/>
          <p:cNvSpPr>
            <a:spLocks noGrp="1"/>
          </p:cNvSpPr>
          <p:nvPr>
            <p:ph type="pic" sz="quarter" idx="16"/>
          </p:nvPr>
        </p:nvSpPr>
        <p:spPr>
          <a:xfrm>
            <a:off x="2579688" y="1"/>
            <a:ext cx="9612313" cy="6889578"/>
          </a:xfrm>
          <a:custGeom>
            <a:avLst/>
            <a:gdLst>
              <a:gd name="connsiteX0" fmla="*/ 6889575 w 9612313"/>
              <a:gd name="connsiteY0" fmla="*/ 0 h 6889578"/>
              <a:gd name="connsiteX1" fmla="*/ 7061025 w 9612313"/>
              <a:gd name="connsiteY1" fmla="*/ 0 h 6889578"/>
              <a:gd name="connsiteX2" fmla="*/ 7091188 w 9612313"/>
              <a:gd name="connsiteY2" fmla="*/ 0 h 6889578"/>
              <a:gd name="connsiteX3" fmla="*/ 7262638 w 9612313"/>
              <a:gd name="connsiteY3" fmla="*/ 0 h 6889578"/>
              <a:gd name="connsiteX4" fmla="*/ 9239250 w 9612313"/>
              <a:gd name="connsiteY4" fmla="*/ 0 h 6889578"/>
              <a:gd name="connsiteX5" fmla="*/ 9410700 w 9612313"/>
              <a:gd name="connsiteY5" fmla="*/ 0 h 6889578"/>
              <a:gd name="connsiteX6" fmla="*/ 9440863 w 9612313"/>
              <a:gd name="connsiteY6" fmla="*/ 0 h 6889578"/>
              <a:gd name="connsiteX7" fmla="*/ 9612313 w 9612313"/>
              <a:gd name="connsiteY7" fmla="*/ 0 h 6889578"/>
              <a:gd name="connsiteX8" fmla="*/ 9612313 w 9612313"/>
              <a:gd name="connsiteY8" fmla="*/ 6889578 h 6889578"/>
              <a:gd name="connsiteX9" fmla="*/ 9440863 w 9612313"/>
              <a:gd name="connsiteY9" fmla="*/ 6889578 h 6889578"/>
              <a:gd name="connsiteX10" fmla="*/ 9410700 w 9612313"/>
              <a:gd name="connsiteY10" fmla="*/ 6889578 h 6889578"/>
              <a:gd name="connsiteX11" fmla="*/ 9239250 w 9612313"/>
              <a:gd name="connsiteY11" fmla="*/ 6889578 h 6889578"/>
              <a:gd name="connsiteX12" fmla="*/ 373063 w 9612313"/>
              <a:gd name="connsiteY12" fmla="*/ 6889578 h 6889578"/>
              <a:gd name="connsiteX13" fmla="*/ 201613 w 9612313"/>
              <a:gd name="connsiteY13" fmla="*/ 6889578 h 6889578"/>
              <a:gd name="connsiteX14" fmla="*/ 171450 w 9612313"/>
              <a:gd name="connsiteY14" fmla="*/ 6889578 h 6889578"/>
              <a:gd name="connsiteX15" fmla="*/ 0 w 9612313"/>
              <a:gd name="connsiteY15" fmla="*/ 6889578 h 68895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9612313" h="6889578">
                <a:moveTo>
                  <a:pt x="6889575" y="0"/>
                </a:moveTo>
                <a:lnTo>
                  <a:pt x="7061025" y="0"/>
                </a:lnTo>
                <a:lnTo>
                  <a:pt x="7091188" y="0"/>
                </a:lnTo>
                <a:lnTo>
                  <a:pt x="7262638" y="0"/>
                </a:lnTo>
                <a:lnTo>
                  <a:pt x="9239250" y="0"/>
                </a:lnTo>
                <a:lnTo>
                  <a:pt x="9410700" y="0"/>
                </a:lnTo>
                <a:lnTo>
                  <a:pt x="9440863" y="0"/>
                </a:lnTo>
                <a:lnTo>
                  <a:pt x="9612313" y="0"/>
                </a:lnTo>
                <a:lnTo>
                  <a:pt x="9612313" y="6889578"/>
                </a:lnTo>
                <a:lnTo>
                  <a:pt x="9440863" y="6889578"/>
                </a:lnTo>
                <a:lnTo>
                  <a:pt x="9410700" y="6889578"/>
                </a:lnTo>
                <a:lnTo>
                  <a:pt x="9239250" y="6889578"/>
                </a:lnTo>
                <a:lnTo>
                  <a:pt x="373063" y="6889578"/>
                </a:lnTo>
                <a:lnTo>
                  <a:pt x="201613" y="6889578"/>
                </a:lnTo>
                <a:lnTo>
                  <a:pt x="171450" y="6889578"/>
                </a:lnTo>
                <a:lnTo>
                  <a:pt x="0" y="6889578"/>
                </a:lnTo>
                <a:close/>
              </a:path>
            </a:pathLst>
          </a:custGeom>
          <a:solidFill>
            <a:schemeClr val="accent2">
              <a:alpha val="28000"/>
            </a:schemeClr>
          </a:solidFill>
        </p:spPr>
        <p:txBody>
          <a:bodyPr wrap="square">
            <a:noAutofit/>
          </a:bodyPr>
          <a:lstStyle/>
          <a:p>
            <a:endParaRPr lang="id-ID"/>
          </a:p>
        </p:txBody>
      </p:sp>
    </p:spTree>
    <p:extLst>
      <p:ext uri="{BB962C8B-B14F-4D97-AF65-F5344CB8AC3E}">
        <p14:creationId xmlns:p14="http://schemas.microsoft.com/office/powerpoint/2010/main" val="3374970980"/>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2000" fill="hold"/>
                                        <p:tgtEl>
                                          <p:spTgt spid="10"/>
                                        </p:tgtEl>
                                        <p:attrNameLst>
                                          <p:attrName>ppt_x</p:attrName>
                                        </p:attrNameLst>
                                      </p:cBhvr>
                                      <p:tavLst>
                                        <p:tav tm="0">
                                          <p:val>
                                            <p:strVal val="0-#ppt_w/2"/>
                                          </p:val>
                                        </p:tav>
                                        <p:tav tm="100000">
                                          <p:val>
                                            <p:strVal val="#ppt_x"/>
                                          </p:val>
                                        </p:tav>
                                      </p:tavLst>
                                    </p:anim>
                                    <p:anim calcmode="lin" valueType="num">
                                      <p:cBhvr additive="base">
                                        <p:cTn id="8" dur="2000" fill="hold"/>
                                        <p:tgtEl>
                                          <p:spTgt spid="10"/>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0"/>
                                  </p:stCondLst>
                                  <p:childTnLst>
                                    <p:set>
                                      <p:cBhvr>
                                        <p:cTn id="10" dur="1" fill="hold">
                                          <p:stCondLst>
                                            <p:cond delay="0"/>
                                          </p:stCondLst>
                                        </p:cTn>
                                        <p:tgtEl>
                                          <p:spTgt spid="15"/>
                                        </p:tgtEl>
                                        <p:attrNameLst>
                                          <p:attrName>style.visibility</p:attrName>
                                        </p:attrNameLst>
                                      </p:cBhvr>
                                      <p:to>
                                        <p:strVal val="visible"/>
                                      </p:to>
                                    </p:set>
                                    <p:anim calcmode="lin" valueType="num">
                                      <p:cBhvr additive="base">
                                        <p:cTn id="11" dur="2000" fill="hold"/>
                                        <p:tgtEl>
                                          <p:spTgt spid="15"/>
                                        </p:tgtEl>
                                        <p:attrNameLst>
                                          <p:attrName>ppt_x</p:attrName>
                                        </p:attrNameLst>
                                      </p:cBhvr>
                                      <p:tavLst>
                                        <p:tav tm="0">
                                          <p:val>
                                            <p:strVal val="1+#ppt_w/2"/>
                                          </p:val>
                                        </p:tav>
                                        <p:tav tm="100000">
                                          <p:val>
                                            <p:strVal val="#ppt_x"/>
                                          </p:val>
                                        </p:tav>
                                      </p:tavLst>
                                    </p:anim>
                                    <p:anim calcmode="lin" valueType="num">
                                      <p:cBhvr additive="base">
                                        <p:cTn id="12" dur="2000" fill="hold"/>
                                        <p:tgtEl>
                                          <p:spTgt spid="1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5" grpId="0" animBg="1"/>
    </p:bld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userDrawn="1">
  <p:cSld name="Devices (3)">
    <p:spTree>
      <p:nvGrpSpPr>
        <p:cNvPr id="1" name=""/>
        <p:cNvGrpSpPr/>
        <p:nvPr/>
      </p:nvGrpSpPr>
      <p:grpSpPr>
        <a:xfrm>
          <a:off x="0" y="0"/>
          <a:ext cx="0" cy="0"/>
          <a:chOff x="0" y="0"/>
          <a:chExt cx="0" cy="0"/>
        </a:xfrm>
      </p:grpSpPr>
      <p:pic>
        <p:nvPicPr>
          <p:cNvPr id="441" name="Phone_5.png"/>
          <p:cNvPicPr>
            <a:picLocks noChangeAspect="1"/>
          </p:cNvPicPr>
          <p:nvPr/>
        </p:nvPicPr>
        <p:blipFill>
          <a:blip r:embed="rId2">
            <a:extLst/>
          </a:blip>
          <a:stretch>
            <a:fillRect/>
          </a:stretch>
        </p:blipFill>
        <p:spPr>
          <a:xfrm>
            <a:off x="7249568" y="632996"/>
            <a:ext cx="2971801" cy="8420101"/>
          </a:xfrm>
          <a:prstGeom prst="rect">
            <a:avLst/>
          </a:prstGeom>
          <a:ln w="12700">
            <a:miter lim="400000"/>
          </a:ln>
        </p:spPr>
      </p:pic>
      <p:sp>
        <p:nvSpPr>
          <p:cNvPr id="442" name="Shape 442"/>
          <p:cNvSpPr>
            <a:spLocks noGrp="1"/>
          </p:cNvSpPr>
          <p:nvPr>
            <p:ph type="pic" sz="quarter" idx="13"/>
          </p:nvPr>
        </p:nvSpPr>
        <p:spPr>
          <a:xfrm>
            <a:off x="7373423" y="1573103"/>
            <a:ext cx="2462626" cy="5304804"/>
          </a:xfrm>
          <a:custGeom>
            <a:avLst/>
            <a:gdLst>
              <a:gd name="connsiteX0" fmla="*/ 0 w 4925251"/>
              <a:gd name="connsiteY0" fmla="*/ 0 h 10609608"/>
              <a:gd name="connsiteX1" fmla="*/ 4925251 w 4925251"/>
              <a:gd name="connsiteY1" fmla="*/ 0 h 10609608"/>
              <a:gd name="connsiteX2" fmla="*/ 4925251 w 4925251"/>
              <a:gd name="connsiteY2" fmla="*/ 10609608 h 10609608"/>
              <a:gd name="connsiteX3" fmla="*/ 0 w 4925251"/>
              <a:gd name="connsiteY3" fmla="*/ 10609608 h 10609608"/>
              <a:gd name="connsiteX4" fmla="*/ 0 w 4925251"/>
              <a:gd name="connsiteY4" fmla="*/ 0 h 10609608"/>
              <a:gd name="connsiteX0" fmla="*/ 0 w 4925251"/>
              <a:gd name="connsiteY0" fmla="*/ 1186249 h 10609608"/>
              <a:gd name="connsiteX1" fmla="*/ 4925251 w 4925251"/>
              <a:gd name="connsiteY1" fmla="*/ 0 h 10609608"/>
              <a:gd name="connsiteX2" fmla="*/ 4925251 w 4925251"/>
              <a:gd name="connsiteY2" fmla="*/ 10609608 h 10609608"/>
              <a:gd name="connsiteX3" fmla="*/ 0 w 4925251"/>
              <a:gd name="connsiteY3" fmla="*/ 10609608 h 10609608"/>
              <a:gd name="connsiteX4" fmla="*/ 0 w 4925251"/>
              <a:gd name="connsiteY4" fmla="*/ 1186249 h 1060960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25251" h="10609608">
                <a:moveTo>
                  <a:pt x="0" y="1186249"/>
                </a:moveTo>
                <a:lnTo>
                  <a:pt x="4925251" y="0"/>
                </a:lnTo>
                <a:lnTo>
                  <a:pt x="4925251" y="10609608"/>
                </a:lnTo>
                <a:lnTo>
                  <a:pt x="0" y="10609608"/>
                </a:lnTo>
                <a:lnTo>
                  <a:pt x="0" y="1186249"/>
                </a:lnTo>
                <a:close/>
              </a:path>
            </a:pathLst>
          </a:custGeom>
          <a:solidFill>
            <a:schemeClr val="accent2"/>
          </a:solidFill>
          <a:ln w="12700">
            <a:miter lim="400000"/>
          </a:ln>
          <a:extLst>
            <a:ext uri="{C572A759-6A51-4108-AA02-DFA0A04FC94B}">
              <ma14:wrappingTextBoxFlag xmlns="" xmlns:ma14="http://schemas.microsoft.com/office/mac/drawingml/2011/main" val="1"/>
            </a:ext>
          </a:extLst>
        </p:spPr>
        <p:txBody>
          <a:bodyPr lIns="91439" tIns="45719" rIns="91439" bIns="45719" anchor="t">
            <a:noAutofit/>
          </a:bodyPr>
          <a:lstStyle/>
          <a:p>
            <a:endParaRPr/>
          </a:p>
        </p:txBody>
      </p:sp>
    </p:spTree>
    <p:extLst>
      <p:ext uri="{BB962C8B-B14F-4D97-AF65-F5344CB8AC3E}">
        <p14:creationId xmlns:p14="http://schemas.microsoft.com/office/powerpoint/2010/main" val="2565027406"/>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442"/>
                                        </p:tgtEl>
                                        <p:attrNameLst>
                                          <p:attrName>style.visibility</p:attrName>
                                        </p:attrNameLst>
                                      </p:cBhvr>
                                      <p:to>
                                        <p:strVal val="visible"/>
                                      </p:to>
                                    </p:set>
                                    <p:animEffect transition="in" filter="fade">
                                      <p:cBhvr>
                                        <p:cTn id="7" dur="1000"/>
                                        <p:tgtEl>
                                          <p:spTgt spid="442"/>
                                        </p:tgtEl>
                                      </p:cBhvr>
                                    </p:animEffect>
                                    <p:anim calcmode="lin" valueType="num">
                                      <p:cBhvr>
                                        <p:cTn id="8" dur="1000" fill="hold"/>
                                        <p:tgtEl>
                                          <p:spTgt spid="442"/>
                                        </p:tgtEl>
                                        <p:attrNameLst>
                                          <p:attrName>ppt_x</p:attrName>
                                        </p:attrNameLst>
                                      </p:cBhvr>
                                      <p:tavLst>
                                        <p:tav tm="0">
                                          <p:val>
                                            <p:strVal val="#ppt_x"/>
                                          </p:val>
                                        </p:tav>
                                        <p:tav tm="100000">
                                          <p:val>
                                            <p:strVal val="#ppt_x"/>
                                          </p:val>
                                        </p:tav>
                                      </p:tavLst>
                                    </p:anim>
                                    <p:anim calcmode="lin" valueType="num">
                                      <p:cBhvr>
                                        <p:cTn id="9" dur="1000" fill="hold"/>
                                        <p:tgtEl>
                                          <p:spTgt spid="44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2" grpId="0" animBg="1"/>
    </p:bld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userDrawn="1">
  <p:cSld name="Devices (4)">
    <p:spTree>
      <p:nvGrpSpPr>
        <p:cNvPr id="1" name=""/>
        <p:cNvGrpSpPr/>
        <p:nvPr/>
      </p:nvGrpSpPr>
      <p:grpSpPr>
        <a:xfrm>
          <a:off x="0" y="0"/>
          <a:ext cx="0" cy="0"/>
          <a:chOff x="0" y="0"/>
          <a:chExt cx="0" cy="0"/>
        </a:xfrm>
      </p:grpSpPr>
      <p:pic>
        <p:nvPicPr>
          <p:cNvPr id="452" name="Phone_6.png"/>
          <p:cNvPicPr>
            <a:picLocks noChangeAspect="1"/>
          </p:cNvPicPr>
          <p:nvPr/>
        </p:nvPicPr>
        <p:blipFill>
          <a:blip r:embed="rId2">
            <a:extLst/>
          </a:blip>
          <a:stretch>
            <a:fillRect/>
          </a:stretch>
        </p:blipFill>
        <p:spPr>
          <a:xfrm>
            <a:off x="2746375" y="4594650"/>
            <a:ext cx="6699250" cy="1315709"/>
          </a:xfrm>
          <a:prstGeom prst="rect">
            <a:avLst/>
          </a:prstGeom>
          <a:ln w="12700">
            <a:miter lim="400000"/>
          </a:ln>
        </p:spPr>
      </p:pic>
      <p:sp>
        <p:nvSpPr>
          <p:cNvPr id="453" name="Shape 453"/>
          <p:cNvSpPr>
            <a:spLocks noGrp="1"/>
          </p:cNvSpPr>
          <p:nvPr>
            <p:ph type="pic" sz="quarter" idx="13"/>
          </p:nvPr>
        </p:nvSpPr>
        <p:spPr>
          <a:xfrm>
            <a:off x="3533380" y="4630396"/>
            <a:ext cx="5136169" cy="924030"/>
          </a:xfrm>
          <a:custGeom>
            <a:avLst/>
            <a:gdLst>
              <a:gd name="connsiteX0" fmla="*/ 0 w 10272338"/>
              <a:gd name="connsiteY0" fmla="*/ 0 h 1839095"/>
              <a:gd name="connsiteX1" fmla="*/ 10272338 w 10272338"/>
              <a:gd name="connsiteY1" fmla="*/ 0 h 1839095"/>
              <a:gd name="connsiteX2" fmla="*/ 10272338 w 10272338"/>
              <a:gd name="connsiteY2" fmla="*/ 1839095 h 1839095"/>
              <a:gd name="connsiteX3" fmla="*/ 0 w 10272338"/>
              <a:gd name="connsiteY3" fmla="*/ 1839095 h 1839095"/>
              <a:gd name="connsiteX4" fmla="*/ 0 w 10272338"/>
              <a:gd name="connsiteY4" fmla="*/ 0 h 1839095"/>
              <a:gd name="connsiteX0" fmla="*/ 977152 w 10272338"/>
              <a:gd name="connsiteY0" fmla="*/ 0 h 1848060"/>
              <a:gd name="connsiteX1" fmla="*/ 10272338 w 10272338"/>
              <a:gd name="connsiteY1" fmla="*/ 8965 h 1848060"/>
              <a:gd name="connsiteX2" fmla="*/ 10272338 w 10272338"/>
              <a:gd name="connsiteY2" fmla="*/ 1848060 h 1848060"/>
              <a:gd name="connsiteX3" fmla="*/ 0 w 10272338"/>
              <a:gd name="connsiteY3" fmla="*/ 1848060 h 1848060"/>
              <a:gd name="connsiteX4" fmla="*/ 977152 w 10272338"/>
              <a:gd name="connsiteY4" fmla="*/ 0 h 1848060"/>
              <a:gd name="connsiteX0" fmla="*/ 950258 w 10272338"/>
              <a:gd name="connsiteY0" fmla="*/ 0 h 1848060"/>
              <a:gd name="connsiteX1" fmla="*/ 10272338 w 10272338"/>
              <a:gd name="connsiteY1" fmla="*/ 8965 h 1848060"/>
              <a:gd name="connsiteX2" fmla="*/ 10272338 w 10272338"/>
              <a:gd name="connsiteY2" fmla="*/ 1848060 h 1848060"/>
              <a:gd name="connsiteX3" fmla="*/ 0 w 10272338"/>
              <a:gd name="connsiteY3" fmla="*/ 1848060 h 1848060"/>
              <a:gd name="connsiteX4" fmla="*/ 950258 w 10272338"/>
              <a:gd name="connsiteY4" fmla="*/ 0 h 1848060"/>
              <a:gd name="connsiteX0" fmla="*/ 950258 w 10272338"/>
              <a:gd name="connsiteY0" fmla="*/ 0 h 1848060"/>
              <a:gd name="connsiteX1" fmla="*/ 9313115 w 10272338"/>
              <a:gd name="connsiteY1" fmla="*/ 8965 h 1848060"/>
              <a:gd name="connsiteX2" fmla="*/ 10272338 w 10272338"/>
              <a:gd name="connsiteY2" fmla="*/ 1848060 h 1848060"/>
              <a:gd name="connsiteX3" fmla="*/ 0 w 10272338"/>
              <a:gd name="connsiteY3" fmla="*/ 1848060 h 1848060"/>
              <a:gd name="connsiteX4" fmla="*/ 950258 w 10272338"/>
              <a:gd name="connsiteY4" fmla="*/ 0 h 18480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72338" h="1848060">
                <a:moveTo>
                  <a:pt x="950258" y="0"/>
                </a:moveTo>
                <a:lnTo>
                  <a:pt x="9313115" y="8965"/>
                </a:lnTo>
                <a:lnTo>
                  <a:pt x="10272338" y="1848060"/>
                </a:lnTo>
                <a:lnTo>
                  <a:pt x="0" y="1848060"/>
                </a:lnTo>
                <a:lnTo>
                  <a:pt x="950258" y="0"/>
                </a:lnTo>
                <a:close/>
              </a:path>
            </a:pathLst>
          </a:custGeom>
          <a:solidFill>
            <a:schemeClr val="accent2"/>
          </a:solidFill>
          <a:ln w="12700">
            <a:miter lim="400000"/>
          </a:ln>
          <a:extLst>
            <a:ext uri="{C572A759-6A51-4108-AA02-DFA0A04FC94B}">
              <ma14:wrappingTextBoxFlag xmlns="" xmlns:ma14="http://schemas.microsoft.com/office/mac/drawingml/2011/main" val="1"/>
            </a:ext>
          </a:extLst>
        </p:spPr>
        <p:txBody>
          <a:bodyPr lIns="91439" tIns="45719" rIns="91439" bIns="45719" anchor="t">
            <a:noAutofit/>
          </a:bodyPr>
          <a:lstStyle/>
          <a:p>
            <a:endParaRPr dirty="0"/>
          </a:p>
        </p:txBody>
      </p:sp>
    </p:spTree>
    <p:extLst>
      <p:ext uri="{BB962C8B-B14F-4D97-AF65-F5344CB8AC3E}">
        <p14:creationId xmlns:p14="http://schemas.microsoft.com/office/powerpoint/2010/main" val="4053350698"/>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453"/>
                                        </p:tgtEl>
                                        <p:attrNameLst>
                                          <p:attrName>style.visibility</p:attrName>
                                        </p:attrNameLst>
                                      </p:cBhvr>
                                      <p:to>
                                        <p:strVal val="visible"/>
                                      </p:to>
                                    </p:set>
                                    <p:animEffect transition="in" filter="fade">
                                      <p:cBhvr>
                                        <p:cTn id="7" dur="1000"/>
                                        <p:tgtEl>
                                          <p:spTgt spid="453"/>
                                        </p:tgtEl>
                                      </p:cBhvr>
                                    </p:animEffect>
                                    <p:anim calcmode="lin" valueType="num">
                                      <p:cBhvr>
                                        <p:cTn id="8" dur="1000" fill="hold"/>
                                        <p:tgtEl>
                                          <p:spTgt spid="453"/>
                                        </p:tgtEl>
                                        <p:attrNameLst>
                                          <p:attrName>ppt_x</p:attrName>
                                        </p:attrNameLst>
                                      </p:cBhvr>
                                      <p:tavLst>
                                        <p:tav tm="0">
                                          <p:val>
                                            <p:strVal val="#ppt_x"/>
                                          </p:val>
                                        </p:tav>
                                        <p:tav tm="100000">
                                          <p:val>
                                            <p:strVal val="#ppt_x"/>
                                          </p:val>
                                        </p:tav>
                                      </p:tavLst>
                                    </p:anim>
                                    <p:anim calcmode="lin" valueType="num">
                                      <p:cBhvr>
                                        <p:cTn id="9" dur="1000" fill="hold"/>
                                        <p:tgtEl>
                                          <p:spTgt spid="45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3" grpId="0" animBg="1"/>
    </p:bld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5_Blank Dark">
    <p:spTree>
      <p:nvGrpSpPr>
        <p:cNvPr id="1" name=""/>
        <p:cNvGrpSpPr/>
        <p:nvPr/>
      </p:nvGrpSpPr>
      <p:grpSpPr>
        <a:xfrm>
          <a:off x="0" y="0"/>
          <a:ext cx="0" cy="0"/>
          <a:chOff x="0" y="0"/>
          <a:chExt cx="0" cy="0"/>
        </a:xfrm>
      </p:grpSpPr>
      <p:sp>
        <p:nvSpPr>
          <p:cNvPr id="8" name="Picture Placeholder 7"/>
          <p:cNvSpPr>
            <a:spLocks noGrp="1"/>
          </p:cNvSpPr>
          <p:nvPr>
            <p:ph type="pic" sz="quarter" idx="10"/>
          </p:nvPr>
        </p:nvSpPr>
        <p:spPr>
          <a:xfrm>
            <a:off x="1" y="0"/>
            <a:ext cx="12191999" cy="5048250"/>
          </a:xfrm>
          <a:custGeom>
            <a:avLst/>
            <a:gdLst>
              <a:gd name="connsiteX0" fmla="*/ 0 w 12191999"/>
              <a:gd name="connsiteY0" fmla="*/ 0 h 3904738"/>
              <a:gd name="connsiteX1" fmla="*/ 12191999 w 12191999"/>
              <a:gd name="connsiteY1" fmla="*/ 0 h 3904738"/>
              <a:gd name="connsiteX2" fmla="*/ 12191999 w 12191999"/>
              <a:gd name="connsiteY2" fmla="*/ 3904738 h 3904738"/>
              <a:gd name="connsiteX3" fmla="*/ 0 w 12191999"/>
              <a:gd name="connsiteY3" fmla="*/ 2175165 h 3904738"/>
            </a:gdLst>
            <a:ahLst/>
            <a:cxnLst>
              <a:cxn ang="0">
                <a:pos x="connsiteX0" y="connsiteY0"/>
              </a:cxn>
              <a:cxn ang="0">
                <a:pos x="connsiteX1" y="connsiteY1"/>
              </a:cxn>
              <a:cxn ang="0">
                <a:pos x="connsiteX2" y="connsiteY2"/>
              </a:cxn>
              <a:cxn ang="0">
                <a:pos x="connsiteX3" y="connsiteY3"/>
              </a:cxn>
            </a:cxnLst>
            <a:rect l="l" t="t" r="r" b="b"/>
            <a:pathLst>
              <a:path w="12191999" h="3904738">
                <a:moveTo>
                  <a:pt x="0" y="0"/>
                </a:moveTo>
                <a:lnTo>
                  <a:pt x="12191999" y="0"/>
                </a:lnTo>
                <a:lnTo>
                  <a:pt x="12191999" y="3904738"/>
                </a:lnTo>
                <a:lnTo>
                  <a:pt x="0" y="2175165"/>
                </a:lnTo>
                <a:close/>
              </a:path>
            </a:pathLst>
          </a:custGeom>
          <a:solidFill>
            <a:schemeClr val="accent2"/>
          </a:solidFill>
        </p:spPr>
        <p:txBody>
          <a:bodyPr wrap="square">
            <a:noAutofit/>
          </a:bodyPr>
          <a:lstStyle/>
          <a:p>
            <a:endParaRPr lang="id-ID"/>
          </a:p>
        </p:txBody>
      </p:sp>
      <p:sp>
        <p:nvSpPr>
          <p:cNvPr id="6" name="Picture Placeholder 5"/>
          <p:cNvSpPr>
            <a:spLocks noGrp="1"/>
          </p:cNvSpPr>
          <p:nvPr>
            <p:ph type="pic" sz="quarter" idx="11"/>
          </p:nvPr>
        </p:nvSpPr>
        <p:spPr>
          <a:xfrm>
            <a:off x="8979295" y="759225"/>
            <a:ext cx="1613692" cy="1613692"/>
          </a:xfrm>
          <a:custGeom>
            <a:avLst/>
            <a:gdLst>
              <a:gd name="connsiteX0" fmla="*/ 806846 w 1613692"/>
              <a:gd name="connsiteY0" fmla="*/ 0 h 1613692"/>
              <a:gd name="connsiteX1" fmla="*/ 1613692 w 1613692"/>
              <a:gd name="connsiteY1" fmla="*/ 806846 h 1613692"/>
              <a:gd name="connsiteX2" fmla="*/ 806846 w 1613692"/>
              <a:gd name="connsiteY2" fmla="*/ 1613692 h 1613692"/>
              <a:gd name="connsiteX3" fmla="*/ 0 w 1613692"/>
              <a:gd name="connsiteY3" fmla="*/ 806846 h 1613692"/>
              <a:gd name="connsiteX4" fmla="*/ 806846 w 1613692"/>
              <a:gd name="connsiteY4" fmla="*/ 0 h 161369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13692" h="1613692">
                <a:moveTo>
                  <a:pt x="806846" y="0"/>
                </a:moveTo>
                <a:cubicBezTo>
                  <a:pt x="1252455" y="0"/>
                  <a:pt x="1613692" y="361237"/>
                  <a:pt x="1613692" y="806846"/>
                </a:cubicBezTo>
                <a:cubicBezTo>
                  <a:pt x="1613692" y="1252455"/>
                  <a:pt x="1252455" y="1613692"/>
                  <a:pt x="806846" y="1613692"/>
                </a:cubicBezTo>
                <a:cubicBezTo>
                  <a:pt x="361237" y="1613692"/>
                  <a:pt x="0" y="1252455"/>
                  <a:pt x="0" y="806846"/>
                </a:cubicBezTo>
                <a:cubicBezTo>
                  <a:pt x="0" y="361237"/>
                  <a:pt x="361237" y="0"/>
                  <a:pt x="806846" y="0"/>
                </a:cubicBezTo>
                <a:close/>
              </a:path>
            </a:pathLst>
          </a:custGeom>
          <a:solidFill>
            <a:schemeClr val="accent2"/>
          </a:solidFill>
        </p:spPr>
        <p:txBody>
          <a:bodyPr wrap="square">
            <a:noAutofit/>
          </a:bodyPr>
          <a:lstStyle/>
          <a:p>
            <a:endParaRPr lang="id-ID"/>
          </a:p>
        </p:txBody>
      </p:sp>
    </p:spTree>
    <p:extLst>
      <p:ext uri="{BB962C8B-B14F-4D97-AF65-F5344CB8AC3E}">
        <p14:creationId xmlns:p14="http://schemas.microsoft.com/office/powerpoint/2010/main" val="4135123380"/>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par>
                                <p:cTn id="8" presetID="31" presetClass="entr" presetSubtype="0"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 calcmode="lin" valueType="num">
                                      <p:cBhvr>
                                        <p:cTn id="10" dur="1000" fill="hold"/>
                                        <p:tgtEl>
                                          <p:spTgt spid="6"/>
                                        </p:tgtEl>
                                        <p:attrNameLst>
                                          <p:attrName>ppt_w</p:attrName>
                                        </p:attrNameLst>
                                      </p:cBhvr>
                                      <p:tavLst>
                                        <p:tav tm="0">
                                          <p:val>
                                            <p:fltVal val="0"/>
                                          </p:val>
                                        </p:tav>
                                        <p:tav tm="100000">
                                          <p:val>
                                            <p:strVal val="#ppt_w"/>
                                          </p:val>
                                        </p:tav>
                                      </p:tavLst>
                                    </p:anim>
                                    <p:anim calcmode="lin" valueType="num">
                                      <p:cBhvr>
                                        <p:cTn id="11" dur="1000" fill="hold"/>
                                        <p:tgtEl>
                                          <p:spTgt spid="6"/>
                                        </p:tgtEl>
                                        <p:attrNameLst>
                                          <p:attrName>ppt_h</p:attrName>
                                        </p:attrNameLst>
                                      </p:cBhvr>
                                      <p:tavLst>
                                        <p:tav tm="0">
                                          <p:val>
                                            <p:fltVal val="0"/>
                                          </p:val>
                                        </p:tav>
                                        <p:tav tm="100000">
                                          <p:val>
                                            <p:strVal val="#ppt_h"/>
                                          </p:val>
                                        </p:tav>
                                      </p:tavLst>
                                    </p:anim>
                                    <p:anim calcmode="lin" valueType="num">
                                      <p:cBhvr>
                                        <p:cTn id="12" dur="1000" fill="hold"/>
                                        <p:tgtEl>
                                          <p:spTgt spid="6"/>
                                        </p:tgtEl>
                                        <p:attrNameLst>
                                          <p:attrName>style.rotation</p:attrName>
                                        </p:attrNameLst>
                                      </p:cBhvr>
                                      <p:tavLst>
                                        <p:tav tm="0">
                                          <p:val>
                                            <p:fltVal val="90"/>
                                          </p:val>
                                        </p:tav>
                                        <p:tav tm="100000">
                                          <p:val>
                                            <p:fltVal val="0"/>
                                          </p:val>
                                        </p:tav>
                                      </p:tavLst>
                                    </p:anim>
                                    <p:animEffect transition="in" filter="fade">
                                      <p:cBhvr>
                                        <p:cTn id="13"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6" grpId="0" animBg="1"/>
    </p:bld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3_Title Slide">
    <p:spTree>
      <p:nvGrpSpPr>
        <p:cNvPr id="1" name=""/>
        <p:cNvGrpSpPr/>
        <p:nvPr/>
      </p:nvGrpSpPr>
      <p:grpSpPr>
        <a:xfrm>
          <a:off x="0" y="0"/>
          <a:ext cx="0" cy="0"/>
          <a:chOff x="0" y="0"/>
          <a:chExt cx="0" cy="0"/>
        </a:xfrm>
      </p:grpSpPr>
      <p:sp>
        <p:nvSpPr>
          <p:cNvPr id="23" name="Picture Placeholder 22"/>
          <p:cNvSpPr>
            <a:spLocks noGrp="1"/>
          </p:cNvSpPr>
          <p:nvPr>
            <p:ph type="pic" sz="quarter" idx="10"/>
          </p:nvPr>
        </p:nvSpPr>
        <p:spPr>
          <a:xfrm>
            <a:off x="-9016" y="2"/>
            <a:ext cx="3037972" cy="2536723"/>
          </a:xfrm>
          <a:custGeom>
            <a:avLst/>
            <a:gdLst>
              <a:gd name="connsiteX0" fmla="*/ 0 w 3037972"/>
              <a:gd name="connsiteY0" fmla="*/ 0 h 2536723"/>
              <a:gd name="connsiteX1" fmla="*/ 3037972 w 3037972"/>
              <a:gd name="connsiteY1" fmla="*/ 0 h 2536723"/>
              <a:gd name="connsiteX2" fmla="*/ 501249 w 3037972"/>
              <a:gd name="connsiteY2" fmla="*/ 2536723 h 2536723"/>
              <a:gd name="connsiteX3" fmla="*/ 0 w 3037972"/>
              <a:gd name="connsiteY3" fmla="*/ 2536723 h 2536723"/>
            </a:gdLst>
            <a:ahLst/>
            <a:cxnLst>
              <a:cxn ang="0">
                <a:pos x="connsiteX0" y="connsiteY0"/>
              </a:cxn>
              <a:cxn ang="0">
                <a:pos x="connsiteX1" y="connsiteY1"/>
              </a:cxn>
              <a:cxn ang="0">
                <a:pos x="connsiteX2" y="connsiteY2"/>
              </a:cxn>
              <a:cxn ang="0">
                <a:pos x="connsiteX3" y="connsiteY3"/>
              </a:cxn>
            </a:cxnLst>
            <a:rect l="l" t="t" r="r" b="b"/>
            <a:pathLst>
              <a:path w="3037972" h="2536723">
                <a:moveTo>
                  <a:pt x="0" y="0"/>
                </a:moveTo>
                <a:lnTo>
                  <a:pt x="3037972" y="0"/>
                </a:lnTo>
                <a:lnTo>
                  <a:pt x="501249" y="2536723"/>
                </a:lnTo>
                <a:lnTo>
                  <a:pt x="0" y="2536723"/>
                </a:lnTo>
                <a:close/>
              </a:path>
            </a:pathLst>
          </a:custGeom>
          <a:solidFill>
            <a:schemeClr val="accent2"/>
          </a:solidFill>
        </p:spPr>
        <p:txBody>
          <a:bodyPr wrap="square">
            <a:noAutofit/>
          </a:bodyPr>
          <a:lstStyle/>
          <a:p>
            <a:endParaRPr lang="id-ID"/>
          </a:p>
        </p:txBody>
      </p:sp>
      <p:sp>
        <p:nvSpPr>
          <p:cNvPr id="26" name="Picture Placeholder 25"/>
          <p:cNvSpPr>
            <a:spLocks noGrp="1"/>
          </p:cNvSpPr>
          <p:nvPr>
            <p:ph type="pic" sz="quarter" idx="11"/>
          </p:nvPr>
        </p:nvSpPr>
        <p:spPr>
          <a:xfrm>
            <a:off x="663677" y="2"/>
            <a:ext cx="5356128" cy="2536723"/>
          </a:xfrm>
          <a:custGeom>
            <a:avLst/>
            <a:gdLst>
              <a:gd name="connsiteX0" fmla="*/ 2536723 w 5356128"/>
              <a:gd name="connsiteY0" fmla="*/ 0 h 2536723"/>
              <a:gd name="connsiteX1" fmla="*/ 5356128 w 5356128"/>
              <a:gd name="connsiteY1" fmla="*/ 0 h 2536723"/>
              <a:gd name="connsiteX2" fmla="*/ 2819405 w 5356128"/>
              <a:gd name="connsiteY2" fmla="*/ 2536723 h 2536723"/>
              <a:gd name="connsiteX3" fmla="*/ 0 w 5356128"/>
              <a:gd name="connsiteY3" fmla="*/ 2536723 h 2536723"/>
            </a:gdLst>
            <a:ahLst/>
            <a:cxnLst>
              <a:cxn ang="0">
                <a:pos x="connsiteX0" y="connsiteY0"/>
              </a:cxn>
              <a:cxn ang="0">
                <a:pos x="connsiteX1" y="connsiteY1"/>
              </a:cxn>
              <a:cxn ang="0">
                <a:pos x="connsiteX2" y="connsiteY2"/>
              </a:cxn>
              <a:cxn ang="0">
                <a:pos x="connsiteX3" y="connsiteY3"/>
              </a:cxn>
            </a:cxnLst>
            <a:rect l="l" t="t" r="r" b="b"/>
            <a:pathLst>
              <a:path w="5356128" h="2536723">
                <a:moveTo>
                  <a:pt x="2536723" y="0"/>
                </a:moveTo>
                <a:lnTo>
                  <a:pt x="5356128" y="0"/>
                </a:lnTo>
                <a:lnTo>
                  <a:pt x="2819405" y="2536723"/>
                </a:lnTo>
                <a:lnTo>
                  <a:pt x="0" y="2536723"/>
                </a:lnTo>
                <a:close/>
              </a:path>
            </a:pathLst>
          </a:custGeom>
          <a:solidFill>
            <a:schemeClr val="accent2"/>
          </a:solidFill>
        </p:spPr>
        <p:txBody>
          <a:bodyPr wrap="square">
            <a:noAutofit/>
          </a:bodyPr>
          <a:lstStyle/>
          <a:p>
            <a:endParaRPr lang="id-ID"/>
          </a:p>
        </p:txBody>
      </p:sp>
      <p:sp>
        <p:nvSpPr>
          <p:cNvPr id="29" name="Picture Placeholder 28"/>
          <p:cNvSpPr>
            <a:spLocks noGrp="1"/>
          </p:cNvSpPr>
          <p:nvPr>
            <p:ph type="pic" sz="quarter" idx="12"/>
          </p:nvPr>
        </p:nvSpPr>
        <p:spPr>
          <a:xfrm>
            <a:off x="3654526" y="2"/>
            <a:ext cx="5305324" cy="2536723"/>
          </a:xfrm>
          <a:custGeom>
            <a:avLst/>
            <a:gdLst>
              <a:gd name="connsiteX0" fmla="*/ 2536723 w 5305324"/>
              <a:gd name="connsiteY0" fmla="*/ 0 h 2536723"/>
              <a:gd name="connsiteX1" fmla="*/ 5305324 w 5305324"/>
              <a:gd name="connsiteY1" fmla="*/ 0 h 2536723"/>
              <a:gd name="connsiteX2" fmla="*/ 5305324 w 5305324"/>
              <a:gd name="connsiteY2" fmla="*/ 5 h 2536723"/>
              <a:gd name="connsiteX3" fmla="*/ 2768606 w 5305324"/>
              <a:gd name="connsiteY3" fmla="*/ 2536723 h 2536723"/>
              <a:gd name="connsiteX4" fmla="*/ 0 w 5305324"/>
              <a:gd name="connsiteY4" fmla="*/ 2536723 h 253672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05324" h="2536723">
                <a:moveTo>
                  <a:pt x="2536723" y="0"/>
                </a:moveTo>
                <a:lnTo>
                  <a:pt x="5305324" y="0"/>
                </a:lnTo>
                <a:lnTo>
                  <a:pt x="5305324" y="5"/>
                </a:lnTo>
                <a:lnTo>
                  <a:pt x="2768606" y="2536723"/>
                </a:lnTo>
                <a:lnTo>
                  <a:pt x="0" y="2536723"/>
                </a:lnTo>
                <a:close/>
              </a:path>
            </a:pathLst>
          </a:custGeom>
          <a:solidFill>
            <a:schemeClr val="accent2"/>
          </a:solidFill>
        </p:spPr>
        <p:txBody>
          <a:bodyPr wrap="square">
            <a:noAutofit/>
          </a:bodyPr>
          <a:lstStyle/>
          <a:p>
            <a:endParaRPr lang="id-ID"/>
          </a:p>
        </p:txBody>
      </p:sp>
      <p:sp>
        <p:nvSpPr>
          <p:cNvPr id="32" name="Picture Placeholder 31"/>
          <p:cNvSpPr>
            <a:spLocks noGrp="1"/>
          </p:cNvSpPr>
          <p:nvPr>
            <p:ph type="pic" sz="quarter" idx="13"/>
          </p:nvPr>
        </p:nvSpPr>
        <p:spPr>
          <a:xfrm>
            <a:off x="6594577" y="2"/>
            <a:ext cx="5305329" cy="2536723"/>
          </a:xfrm>
          <a:custGeom>
            <a:avLst/>
            <a:gdLst>
              <a:gd name="connsiteX0" fmla="*/ 2536723 w 5305329"/>
              <a:gd name="connsiteY0" fmla="*/ 0 h 2536723"/>
              <a:gd name="connsiteX1" fmla="*/ 5305329 w 5305329"/>
              <a:gd name="connsiteY1" fmla="*/ 0 h 2536723"/>
              <a:gd name="connsiteX2" fmla="*/ 2768606 w 5305329"/>
              <a:gd name="connsiteY2" fmla="*/ 2536723 h 2536723"/>
              <a:gd name="connsiteX3" fmla="*/ 0 w 5305329"/>
              <a:gd name="connsiteY3" fmla="*/ 2536723 h 2536723"/>
            </a:gdLst>
            <a:ahLst/>
            <a:cxnLst>
              <a:cxn ang="0">
                <a:pos x="connsiteX0" y="connsiteY0"/>
              </a:cxn>
              <a:cxn ang="0">
                <a:pos x="connsiteX1" y="connsiteY1"/>
              </a:cxn>
              <a:cxn ang="0">
                <a:pos x="connsiteX2" y="connsiteY2"/>
              </a:cxn>
              <a:cxn ang="0">
                <a:pos x="connsiteX3" y="connsiteY3"/>
              </a:cxn>
            </a:cxnLst>
            <a:rect l="l" t="t" r="r" b="b"/>
            <a:pathLst>
              <a:path w="5305329" h="2536723">
                <a:moveTo>
                  <a:pt x="2536723" y="0"/>
                </a:moveTo>
                <a:lnTo>
                  <a:pt x="5305329" y="0"/>
                </a:lnTo>
                <a:lnTo>
                  <a:pt x="2768606" y="2536723"/>
                </a:lnTo>
                <a:lnTo>
                  <a:pt x="0" y="2536723"/>
                </a:lnTo>
                <a:close/>
              </a:path>
            </a:pathLst>
          </a:custGeom>
          <a:solidFill>
            <a:schemeClr val="accent2"/>
          </a:solidFill>
        </p:spPr>
        <p:txBody>
          <a:bodyPr wrap="square">
            <a:noAutofit/>
          </a:bodyPr>
          <a:lstStyle/>
          <a:p>
            <a:endParaRPr lang="id-ID"/>
          </a:p>
        </p:txBody>
      </p:sp>
      <p:sp>
        <p:nvSpPr>
          <p:cNvPr id="35" name="Picture Placeholder 34"/>
          <p:cNvSpPr>
            <a:spLocks noGrp="1"/>
          </p:cNvSpPr>
          <p:nvPr>
            <p:ph type="pic" sz="quarter" idx="14"/>
          </p:nvPr>
        </p:nvSpPr>
        <p:spPr>
          <a:xfrm>
            <a:off x="9534628" y="2"/>
            <a:ext cx="2657373" cy="2536723"/>
          </a:xfrm>
          <a:custGeom>
            <a:avLst/>
            <a:gdLst>
              <a:gd name="connsiteX0" fmla="*/ 2536723 w 2657373"/>
              <a:gd name="connsiteY0" fmla="*/ 0 h 2536723"/>
              <a:gd name="connsiteX1" fmla="*/ 2657373 w 2657373"/>
              <a:gd name="connsiteY1" fmla="*/ 0 h 2536723"/>
              <a:gd name="connsiteX2" fmla="*/ 2657373 w 2657373"/>
              <a:gd name="connsiteY2" fmla="*/ 2536723 h 2536723"/>
              <a:gd name="connsiteX3" fmla="*/ 0 w 2657373"/>
              <a:gd name="connsiteY3" fmla="*/ 2536723 h 2536723"/>
            </a:gdLst>
            <a:ahLst/>
            <a:cxnLst>
              <a:cxn ang="0">
                <a:pos x="connsiteX0" y="connsiteY0"/>
              </a:cxn>
              <a:cxn ang="0">
                <a:pos x="connsiteX1" y="connsiteY1"/>
              </a:cxn>
              <a:cxn ang="0">
                <a:pos x="connsiteX2" y="connsiteY2"/>
              </a:cxn>
              <a:cxn ang="0">
                <a:pos x="connsiteX3" y="connsiteY3"/>
              </a:cxn>
            </a:cxnLst>
            <a:rect l="l" t="t" r="r" b="b"/>
            <a:pathLst>
              <a:path w="2657373" h="2536723">
                <a:moveTo>
                  <a:pt x="2536723" y="0"/>
                </a:moveTo>
                <a:lnTo>
                  <a:pt x="2657373" y="0"/>
                </a:lnTo>
                <a:lnTo>
                  <a:pt x="2657373" y="2536723"/>
                </a:lnTo>
                <a:lnTo>
                  <a:pt x="0" y="2536723"/>
                </a:lnTo>
                <a:close/>
              </a:path>
            </a:pathLst>
          </a:custGeom>
          <a:solidFill>
            <a:schemeClr val="accent2"/>
          </a:solidFill>
        </p:spPr>
        <p:txBody>
          <a:bodyPr wrap="square">
            <a:noAutofit/>
          </a:bodyPr>
          <a:lstStyle/>
          <a:p>
            <a:endParaRPr lang="id-ID"/>
          </a:p>
        </p:txBody>
      </p:sp>
    </p:spTree>
    <p:extLst>
      <p:ext uri="{BB962C8B-B14F-4D97-AF65-F5344CB8AC3E}">
        <p14:creationId xmlns:p14="http://schemas.microsoft.com/office/powerpoint/2010/main" val="944720561"/>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0"/>
                                  </p:stCondLst>
                                  <p:childTnLst>
                                    <p:set>
                                      <p:cBhvr>
                                        <p:cTn id="6" dur="1" fill="hold">
                                          <p:stCondLst>
                                            <p:cond delay="0"/>
                                          </p:stCondLst>
                                        </p:cTn>
                                        <p:tgtEl>
                                          <p:spTgt spid="23"/>
                                        </p:tgtEl>
                                        <p:attrNameLst>
                                          <p:attrName>style.visibility</p:attrName>
                                        </p:attrNameLst>
                                      </p:cBhvr>
                                      <p:to>
                                        <p:strVal val="visible"/>
                                      </p:to>
                                    </p:set>
                                    <p:anim calcmode="lin" valueType="num">
                                      <p:cBhvr additive="base">
                                        <p:cTn id="7" dur="1000" fill="hold"/>
                                        <p:tgtEl>
                                          <p:spTgt spid="23"/>
                                        </p:tgtEl>
                                        <p:attrNameLst>
                                          <p:attrName>ppt_x</p:attrName>
                                        </p:attrNameLst>
                                      </p:cBhvr>
                                      <p:tavLst>
                                        <p:tav tm="0">
                                          <p:val>
                                            <p:strVal val="1+#ppt_w/2"/>
                                          </p:val>
                                        </p:tav>
                                        <p:tav tm="100000">
                                          <p:val>
                                            <p:strVal val="#ppt_x"/>
                                          </p:val>
                                        </p:tav>
                                      </p:tavLst>
                                    </p:anim>
                                    <p:anim calcmode="lin" valueType="num">
                                      <p:cBhvr additive="base">
                                        <p:cTn id="8" dur="1000" fill="hold"/>
                                        <p:tgtEl>
                                          <p:spTgt spid="23"/>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26"/>
                                        </p:tgtEl>
                                        <p:attrNameLst>
                                          <p:attrName>style.visibility</p:attrName>
                                        </p:attrNameLst>
                                      </p:cBhvr>
                                      <p:to>
                                        <p:strVal val="visible"/>
                                      </p:to>
                                    </p:set>
                                    <p:anim calcmode="lin" valueType="num">
                                      <p:cBhvr additive="base">
                                        <p:cTn id="11" dur="1000" fill="hold"/>
                                        <p:tgtEl>
                                          <p:spTgt spid="26"/>
                                        </p:tgtEl>
                                        <p:attrNameLst>
                                          <p:attrName>ppt_x</p:attrName>
                                        </p:attrNameLst>
                                      </p:cBhvr>
                                      <p:tavLst>
                                        <p:tav tm="0">
                                          <p:val>
                                            <p:strVal val="1+#ppt_w/2"/>
                                          </p:val>
                                        </p:tav>
                                        <p:tav tm="100000">
                                          <p:val>
                                            <p:strVal val="#ppt_x"/>
                                          </p:val>
                                        </p:tav>
                                      </p:tavLst>
                                    </p:anim>
                                    <p:anim calcmode="lin" valueType="num">
                                      <p:cBhvr additive="base">
                                        <p:cTn id="12" dur="1000" fill="hold"/>
                                        <p:tgtEl>
                                          <p:spTgt spid="26"/>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p:stCondLst>
                                    <p:cond delay="500"/>
                                  </p:stCondLst>
                                  <p:childTnLst>
                                    <p:set>
                                      <p:cBhvr>
                                        <p:cTn id="14" dur="1" fill="hold">
                                          <p:stCondLst>
                                            <p:cond delay="0"/>
                                          </p:stCondLst>
                                        </p:cTn>
                                        <p:tgtEl>
                                          <p:spTgt spid="29"/>
                                        </p:tgtEl>
                                        <p:attrNameLst>
                                          <p:attrName>style.visibility</p:attrName>
                                        </p:attrNameLst>
                                      </p:cBhvr>
                                      <p:to>
                                        <p:strVal val="visible"/>
                                      </p:to>
                                    </p:set>
                                    <p:anim calcmode="lin" valueType="num">
                                      <p:cBhvr additive="base">
                                        <p:cTn id="15" dur="1000" fill="hold"/>
                                        <p:tgtEl>
                                          <p:spTgt spid="29"/>
                                        </p:tgtEl>
                                        <p:attrNameLst>
                                          <p:attrName>ppt_x</p:attrName>
                                        </p:attrNameLst>
                                      </p:cBhvr>
                                      <p:tavLst>
                                        <p:tav tm="0">
                                          <p:val>
                                            <p:strVal val="1+#ppt_w/2"/>
                                          </p:val>
                                        </p:tav>
                                        <p:tav tm="100000">
                                          <p:val>
                                            <p:strVal val="#ppt_x"/>
                                          </p:val>
                                        </p:tav>
                                      </p:tavLst>
                                    </p:anim>
                                    <p:anim calcmode="lin" valueType="num">
                                      <p:cBhvr additive="base">
                                        <p:cTn id="16" dur="1000" fill="hold"/>
                                        <p:tgtEl>
                                          <p:spTgt spid="29"/>
                                        </p:tgtEl>
                                        <p:attrNameLst>
                                          <p:attrName>ppt_y</p:attrName>
                                        </p:attrNameLst>
                                      </p:cBhvr>
                                      <p:tavLst>
                                        <p:tav tm="0">
                                          <p:val>
                                            <p:strVal val="#ppt_y"/>
                                          </p:val>
                                        </p:tav>
                                        <p:tav tm="100000">
                                          <p:val>
                                            <p:strVal val="#ppt_y"/>
                                          </p:val>
                                        </p:tav>
                                      </p:tavLst>
                                    </p:anim>
                                  </p:childTnLst>
                                </p:cTn>
                              </p:par>
                              <p:par>
                                <p:cTn id="17" presetID="2" presetClass="entr" presetSubtype="2" decel="100000" fill="hold" grpId="0" nodeType="withEffect">
                                  <p:stCondLst>
                                    <p:cond delay="750"/>
                                  </p:stCondLst>
                                  <p:childTnLst>
                                    <p:set>
                                      <p:cBhvr>
                                        <p:cTn id="18" dur="1" fill="hold">
                                          <p:stCondLst>
                                            <p:cond delay="0"/>
                                          </p:stCondLst>
                                        </p:cTn>
                                        <p:tgtEl>
                                          <p:spTgt spid="32"/>
                                        </p:tgtEl>
                                        <p:attrNameLst>
                                          <p:attrName>style.visibility</p:attrName>
                                        </p:attrNameLst>
                                      </p:cBhvr>
                                      <p:to>
                                        <p:strVal val="visible"/>
                                      </p:to>
                                    </p:set>
                                    <p:anim calcmode="lin" valueType="num">
                                      <p:cBhvr additive="base">
                                        <p:cTn id="19" dur="1000" fill="hold"/>
                                        <p:tgtEl>
                                          <p:spTgt spid="32"/>
                                        </p:tgtEl>
                                        <p:attrNameLst>
                                          <p:attrName>ppt_x</p:attrName>
                                        </p:attrNameLst>
                                      </p:cBhvr>
                                      <p:tavLst>
                                        <p:tav tm="0">
                                          <p:val>
                                            <p:strVal val="1+#ppt_w/2"/>
                                          </p:val>
                                        </p:tav>
                                        <p:tav tm="100000">
                                          <p:val>
                                            <p:strVal val="#ppt_x"/>
                                          </p:val>
                                        </p:tav>
                                      </p:tavLst>
                                    </p:anim>
                                    <p:anim calcmode="lin" valueType="num">
                                      <p:cBhvr additive="base">
                                        <p:cTn id="20" dur="1000" fill="hold"/>
                                        <p:tgtEl>
                                          <p:spTgt spid="32"/>
                                        </p:tgtEl>
                                        <p:attrNameLst>
                                          <p:attrName>ppt_y</p:attrName>
                                        </p:attrNameLst>
                                      </p:cBhvr>
                                      <p:tavLst>
                                        <p:tav tm="0">
                                          <p:val>
                                            <p:strVal val="#ppt_y"/>
                                          </p:val>
                                        </p:tav>
                                        <p:tav tm="100000">
                                          <p:val>
                                            <p:strVal val="#ppt_y"/>
                                          </p:val>
                                        </p:tav>
                                      </p:tavLst>
                                    </p:anim>
                                  </p:childTnLst>
                                </p:cTn>
                              </p:par>
                              <p:par>
                                <p:cTn id="21" presetID="2" presetClass="entr" presetSubtype="2" decel="100000" fill="hold" grpId="0" nodeType="withEffect">
                                  <p:stCondLst>
                                    <p:cond delay="1000"/>
                                  </p:stCondLst>
                                  <p:childTnLst>
                                    <p:set>
                                      <p:cBhvr>
                                        <p:cTn id="22" dur="1" fill="hold">
                                          <p:stCondLst>
                                            <p:cond delay="0"/>
                                          </p:stCondLst>
                                        </p:cTn>
                                        <p:tgtEl>
                                          <p:spTgt spid="35"/>
                                        </p:tgtEl>
                                        <p:attrNameLst>
                                          <p:attrName>style.visibility</p:attrName>
                                        </p:attrNameLst>
                                      </p:cBhvr>
                                      <p:to>
                                        <p:strVal val="visible"/>
                                      </p:to>
                                    </p:set>
                                    <p:anim calcmode="lin" valueType="num">
                                      <p:cBhvr additive="base">
                                        <p:cTn id="23" dur="1000" fill="hold"/>
                                        <p:tgtEl>
                                          <p:spTgt spid="35"/>
                                        </p:tgtEl>
                                        <p:attrNameLst>
                                          <p:attrName>ppt_x</p:attrName>
                                        </p:attrNameLst>
                                      </p:cBhvr>
                                      <p:tavLst>
                                        <p:tav tm="0">
                                          <p:val>
                                            <p:strVal val="1+#ppt_w/2"/>
                                          </p:val>
                                        </p:tav>
                                        <p:tav tm="100000">
                                          <p:val>
                                            <p:strVal val="#ppt_x"/>
                                          </p:val>
                                        </p:tav>
                                      </p:tavLst>
                                    </p:anim>
                                    <p:anim calcmode="lin" valueType="num">
                                      <p:cBhvr additive="base">
                                        <p:cTn id="24" dur="1000" fill="hold"/>
                                        <p:tgtEl>
                                          <p:spTgt spid="3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26" grpId="0" animBg="1"/>
      <p:bldP spid="29" grpId="0" animBg="1"/>
      <p:bldP spid="32" grpId="0" animBg="1"/>
      <p:bldP spid="35" grpId="0" animBg="1"/>
    </p:bld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3_Blank">
    <p:spTree>
      <p:nvGrpSpPr>
        <p:cNvPr id="1" name=""/>
        <p:cNvGrpSpPr/>
        <p:nvPr/>
      </p:nvGrpSpPr>
      <p:grpSpPr>
        <a:xfrm>
          <a:off x="0" y="0"/>
          <a:ext cx="0" cy="0"/>
          <a:chOff x="0" y="0"/>
          <a:chExt cx="0" cy="0"/>
        </a:xfrm>
      </p:grpSpPr>
      <p:sp>
        <p:nvSpPr>
          <p:cNvPr id="3" name="Picture Placeholder 2"/>
          <p:cNvSpPr>
            <a:spLocks noGrp="1"/>
          </p:cNvSpPr>
          <p:nvPr>
            <p:ph type="pic" sz="quarter" idx="18"/>
          </p:nvPr>
        </p:nvSpPr>
        <p:spPr>
          <a:xfrm flipH="1">
            <a:off x="5480017" y="2198191"/>
            <a:ext cx="3833755" cy="1164875"/>
          </a:xfrm>
          <a:custGeom>
            <a:avLst/>
            <a:gdLst>
              <a:gd name="connsiteX0" fmla="*/ 0 w 3510319"/>
              <a:gd name="connsiteY0" fmla="*/ 0 h 1066600"/>
              <a:gd name="connsiteX1" fmla="*/ 580571 w 3510319"/>
              <a:gd name="connsiteY1" fmla="*/ 0 h 1066600"/>
              <a:gd name="connsiteX2" fmla="*/ 702007 w 3510319"/>
              <a:gd name="connsiteY2" fmla="*/ 0 h 1066600"/>
              <a:gd name="connsiteX3" fmla="*/ 1161142 w 3510319"/>
              <a:gd name="connsiteY3" fmla="*/ 0 h 1066600"/>
              <a:gd name="connsiteX4" fmla="*/ 1282578 w 3510319"/>
              <a:gd name="connsiteY4" fmla="*/ 0 h 1066600"/>
              <a:gd name="connsiteX5" fmla="*/ 1741713 w 3510319"/>
              <a:gd name="connsiteY5" fmla="*/ 0 h 1066600"/>
              <a:gd name="connsiteX6" fmla="*/ 1863149 w 3510319"/>
              <a:gd name="connsiteY6" fmla="*/ 0 h 1066600"/>
              <a:gd name="connsiteX7" fmla="*/ 2443720 w 3510319"/>
              <a:gd name="connsiteY7" fmla="*/ 0 h 1066600"/>
              <a:gd name="connsiteX8" fmla="*/ 2669456 w 3510319"/>
              <a:gd name="connsiteY8" fmla="*/ 225737 h 1066600"/>
              <a:gd name="connsiteX9" fmla="*/ 2933579 w 3510319"/>
              <a:gd name="connsiteY9" fmla="*/ 489860 h 1066600"/>
              <a:gd name="connsiteX10" fmla="*/ 3510319 w 3510319"/>
              <a:gd name="connsiteY10" fmla="*/ 1066600 h 1066600"/>
              <a:gd name="connsiteX11" fmla="*/ 2929748 w 3510319"/>
              <a:gd name="connsiteY11" fmla="*/ 1066600 h 1066600"/>
              <a:gd name="connsiteX12" fmla="*/ 2808312 w 3510319"/>
              <a:gd name="connsiteY12" fmla="*/ 1066600 h 1066600"/>
              <a:gd name="connsiteX13" fmla="*/ 2349177 w 3510319"/>
              <a:gd name="connsiteY13" fmla="*/ 1066600 h 1066600"/>
              <a:gd name="connsiteX14" fmla="*/ 2227741 w 3510319"/>
              <a:gd name="connsiteY14" fmla="*/ 1066600 h 1066600"/>
              <a:gd name="connsiteX15" fmla="*/ 1768606 w 3510319"/>
              <a:gd name="connsiteY15" fmla="*/ 1066600 h 1066600"/>
              <a:gd name="connsiteX16" fmla="*/ 1647170 w 3510319"/>
              <a:gd name="connsiteY16" fmla="*/ 1066600 h 1066600"/>
              <a:gd name="connsiteX17" fmla="*/ 1066599 w 3510319"/>
              <a:gd name="connsiteY17" fmla="*/ 1066600 h 1066600"/>
              <a:gd name="connsiteX18" fmla="*/ 840863 w 3510319"/>
              <a:gd name="connsiteY18" fmla="*/ 840863 h 1066600"/>
              <a:gd name="connsiteX19" fmla="*/ 576740 w 3510319"/>
              <a:gd name="connsiteY19" fmla="*/ 576741 h 1066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3510319" h="1066600">
                <a:moveTo>
                  <a:pt x="0" y="0"/>
                </a:moveTo>
                <a:lnTo>
                  <a:pt x="580571" y="0"/>
                </a:lnTo>
                <a:lnTo>
                  <a:pt x="702007" y="0"/>
                </a:lnTo>
                <a:lnTo>
                  <a:pt x="1161142" y="0"/>
                </a:lnTo>
                <a:lnTo>
                  <a:pt x="1282578" y="0"/>
                </a:lnTo>
                <a:lnTo>
                  <a:pt x="1741713" y="0"/>
                </a:lnTo>
                <a:lnTo>
                  <a:pt x="1863149" y="0"/>
                </a:lnTo>
                <a:lnTo>
                  <a:pt x="2443720" y="0"/>
                </a:lnTo>
                <a:lnTo>
                  <a:pt x="2669456" y="225737"/>
                </a:lnTo>
                <a:lnTo>
                  <a:pt x="2933579" y="489860"/>
                </a:lnTo>
                <a:lnTo>
                  <a:pt x="3510319" y="1066600"/>
                </a:lnTo>
                <a:lnTo>
                  <a:pt x="2929748" y="1066600"/>
                </a:lnTo>
                <a:lnTo>
                  <a:pt x="2808312" y="1066600"/>
                </a:lnTo>
                <a:lnTo>
                  <a:pt x="2349177" y="1066600"/>
                </a:lnTo>
                <a:lnTo>
                  <a:pt x="2227741" y="1066600"/>
                </a:lnTo>
                <a:lnTo>
                  <a:pt x="1768606" y="1066600"/>
                </a:lnTo>
                <a:lnTo>
                  <a:pt x="1647170" y="1066600"/>
                </a:lnTo>
                <a:lnTo>
                  <a:pt x="1066599" y="1066600"/>
                </a:lnTo>
                <a:lnTo>
                  <a:pt x="840863" y="840863"/>
                </a:lnTo>
                <a:lnTo>
                  <a:pt x="576740" y="576741"/>
                </a:lnTo>
                <a:close/>
              </a:path>
            </a:pathLst>
          </a:custGeom>
          <a:solidFill>
            <a:schemeClr val="accent2"/>
          </a:solidFill>
        </p:spPr>
      </p:sp>
      <p:sp>
        <p:nvSpPr>
          <p:cNvPr id="4" name="Shape 1085"/>
          <p:cNvSpPr/>
          <p:nvPr userDrawn="1"/>
        </p:nvSpPr>
        <p:spPr>
          <a:xfrm>
            <a:off x="-5959" y="3386772"/>
            <a:ext cx="9286652" cy="1"/>
          </a:xfrm>
          <a:prstGeom prst="line">
            <a:avLst/>
          </a:prstGeom>
          <a:ln w="25400">
            <a:solidFill>
              <a:srgbClr val="E8E8E8"/>
            </a:solidFill>
            <a:miter lim="400000"/>
          </a:ln>
        </p:spPr>
        <p:txBody>
          <a:bodyPr lIns="25400" tIns="25400" rIns="25400" bIns="25400" anchor="ctr"/>
          <a:lstStyle/>
          <a:p>
            <a:pPr>
              <a:lnSpc>
                <a:spcPct val="100000"/>
              </a:lnSpc>
              <a:defRPr sz="3200">
                <a:solidFill>
                  <a:srgbClr val="000000"/>
                </a:solidFill>
                <a:latin typeface="Helvetica Light"/>
                <a:ea typeface="Helvetica Light"/>
                <a:cs typeface="Helvetica Light"/>
                <a:sym typeface="Helvetica Light"/>
              </a:defRPr>
            </a:pPr>
            <a:endParaRPr sz="1600"/>
          </a:p>
        </p:txBody>
      </p:sp>
      <p:grpSp>
        <p:nvGrpSpPr>
          <p:cNvPr id="2" name="Group 1"/>
          <p:cNvGrpSpPr/>
          <p:nvPr userDrawn="1"/>
        </p:nvGrpSpPr>
        <p:grpSpPr>
          <a:xfrm>
            <a:off x="9279485" y="2910523"/>
            <a:ext cx="952501" cy="952501"/>
            <a:chOff x="9279485" y="2910523"/>
            <a:chExt cx="952501" cy="952501"/>
          </a:xfrm>
        </p:grpSpPr>
        <p:sp>
          <p:nvSpPr>
            <p:cNvPr id="5" name="Shape 1086"/>
            <p:cNvSpPr/>
            <p:nvPr userDrawn="1"/>
          </p:nvSpPr>
          <p:spPr>
            <a:xfrm>
              <a:off x="9279485" y="2910523"/>
              <a:ext cx="952501" cy="952501"/>
            </a:xfrm>
            <a:prstGeom prst="ellipse">
              <a:avLst/>
            </a:prstGeom>
            <a:ln w="25400">
              <a:solidFill>
                <a:srgbClr val="E8E8E8"/>
              </a:solidFill>
              <a:miter lim="400000"/>
            </a:ln>
          </p:spPr>
          <p:txBody>
            <a:bodyPr lIns="25400" tIns="25400" rIns="25400" bIns="25400" anchor="ctr"/>
            <a:lstStyle/>
            <a:p>
              <a:pPr>
                <a:lnSpc>
                  <a:spcPct val="100000"/>
                </a:lnSpc>
                <a:defRPr sz="3200">
                  <a:solidFill>
                    <a:srgbClr val="E8E8E8"/>
                  </a:solidFill>
                  <a:latin typeface="+mn-lt"/>
                  <a:ea typeface="+mn-ea"/>
                  <a:cs typeface="+mn-cs"/>
                  <a:sym typeface="Roboto"/>
                </a:defRPr>
              </a:pPr>
              <a:endParaRPr sz="1600"/>
            </a:p>
          </p:txBody>
        </p:sp>
        <p:sp>
          <p:nvSpPr>
            <p:cNvPr id="6" name="Shape 1093"/>
            <p:cNvSpPr/>
            <p:nvPr userDrawn="1"/>
          </p:nvSpPr>
          <p:spPr>
            <a:xfrm>
              <a:off x="9618190" y="3266845"/>
              <a:ext cx="275090" cy="239855"/>
            </a:xfrm>
            <a:custGeom>
              <a:avLst/>
              <a:gdLst/>
              <a:ahLst/>
              <a:cxnLst>
                <a:cxn ang="0">
                  <a:pos x="wd2" y="hd2"/>
                </a:cxn>
                <a:cxn ang="5400000">
                  <a:pos x="wd2" y="hd2"/>
                </a:cxn>
                <a:cxn ang="10800000">
                  <a:pos x="wd2" y="hd2"/>
                </a:cxn>
                <a:cxn ang="16200000">
                  <a:pos x="wd2" y="hd2"/>
                </a:cxn>
              </a:cxnLst>
              <a:rect l="0" t="0" r="r" b="b"/>
              <a:pathLst>
                <a:path w="21600" h="21600" extrusionOk="0">
                  <a:moveTo>
                    <a:pt x="10813" y="0"/>
                  </a:moveTo>
                  <a:lnTo>
                    <a:pt x="0" y="6695"/>
                  </a:lnTo>
                  <a:lnTo>
                    <a:pt x="10813" y="13362"/>
                  </a:lnTo>
                  <a:lnTo>
                    <a:pt x="21600" y="6695"/>
                  </a:lnTo>
                  <a:lnTo>
                    <a:pt x="10813" y="0"/>
                  </a:lnTo>
                  <a:close/>
                  <a:moveTo>
                    <a:pt x="10813" y="1805"/>
                  </a:moveTo>
                  <a:lnTo>
                    <a:pt x="18580" y="6695"/>
                  </a:lnTo>
                  <a:lnTo>
                    <a:pt x="10813" y="11528"/>
                  </a:lnTo>
                  <a:lnTo>
                    <a:pt x="3020" y="6695"/>
                  </a:lnTo>
                  <a:lnTo>
                    <a:pt x="10813" y="1805"/>
                  </a:lnTo>
                  <a:close/>
                  <a:moveTo>
                    <a:pt x="1041" y="9898"/>
                  </a:moveTo>
                  <a:lnTo>
                    <a:pt x="431" y="11324"/>
                  </a:lnTo>
                  <a:lnTo>
                    <a:pt x="10813" y="17233"/>
                  </a:lnTo>
                  <a:lnTo>
                    <a:pt x="21143" y="11324"/>
                  </a:lnTo>
                  <a:lnTo>
                    <a:pt x="20585" y="9898"/>
                  </a:lnTo>
                  <a:lnTo>
                    <a:pt x="10813" y="15399"/>
                  </a:lnTo>
                  <a:lnTo>
                    <a:pt x="1041" y="9898"/>
                  </a:lnTo>
                  <a:close/>
                  <a:moveTo>
                    <a:pt x="1041" y="14264"/>
                  </a:moveTo>
                  <a:lnTo>
                    <a:pt x="431" y="15749"/>
                  </a:lnTo>
                  <a:lnTo>
                    <a:pt x="10813" y="21600"/>
                  </a:lnTo>
                  <a:lnTo>
                    <a:pt x="21143" y="15749"/>
                  </a:lnTo>
                  <a:lnTo>
                    <a:pt x="20585" y="14264"/>
                  </a:lnTo>
                  <a:lnTo>
                    <a:pt x="10813" y="19679"/>
                  </a:lnTo>
                  <a:lnTo>
                    <a:pt x="1041" y="14264"/>
                  </a:lnTo>
                  <a:close/>
                </a:path>
              </a:pathLst>
            </a:custGeom>
            <a:solidFill>
              <a:srgbClr val="555556"/>
            </a:solidFill>
            <a:ln w="12700">
              <a:miter lim="400000"/>
            </a:ln>
          </p:spPr>
          <p:txBody>
            <a:bodyPr lIns="22860" rIns="22860" anchor="ctr"/>
            <a:lstStyle/>
            <a:p>
              <a:pPr defTabSz="228600">
                <a:lnSpc>
                  <a:spcPct val="93000"/>
                </a:lnSpc>
                <a:defRPr sz="1800">
                  <a:solidFill>
                    <a:srgbClr val="000000"/>
                  </a:solidFill>
                  <a:latin typeface="+mn-lt"/>
                  <a:ea typeface="+mn-ea"/>
                  <a:cs typeface="+mn-cs"/>
                  <a:sym typeface="Roboto"/>
                </a:defRPr>
              </a:pPr>
              <a:endParaRPr sz="900"/>
            </a:p>
          </p:txBody>
        </p:sp>
      </p:grpSp>
      <p:grpSp>
        <p:nvGrpSpPr>
          <p:cNvPr id="7" name="Group 6"/>
          <p:cNvGrpSpPr/>
          <p:nvPr userDrawn="1"/>
        </p:nvGrpSpPr>
        <p:grpSpPr>
          <a:xfrm flipV="1">
            <a:off x="1741652" y="3323272"/>
            <a:ext cx="427479" cy="451481"/>
            <a:chOff x="5049803" y="2998792"/>
            <a:chExt cx="427479" cy="451481"/>
          </a:xfrm>
        </p:grpSpPr>
        <p:cxnSp>
          <p:nvCxnSpPr>
            <p:cNvPr id="8" name="Straight Connector 7"/>
            <p:cNvCxnSpPr>
              <a:cxnSpLocks/>
            </p:cNvCxnSpPr>
            <p:nvPr/>
          </p:nvCxnSpPr>
          <p:spPr>
            <a:xfrm flipV="1">
              <a:off x="5103693" y="2998792"/>
              <a:ext cx="373589" cy="373588"/>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
          <p:nvSpPr>
            <p:cNvPr id="9" name="Shape 1071"/>
            <p:cNvSpPr/>
            <p:nvPr/>
          </p:nvSpPr>
          <p:spPr>
            <a:xfrm>
              <a:off x="5049803" y="3323272"/>
              <a:ext cx="127001" cy="127001"/>
            </a:xfrm>
            <a:prstGeom prst="ellipse">
              <a:avLst/>
            </a:prstGeom>
            <a:solidFill>
              <a:schemeClr val="accent1"/>
            </a:solidFill>
            <a:ln w="12700">
              <a:miter lim="400000"/>
            </a:ln>
          </p:spPr>
          <p:txBody>
            <a:bodyPr lIns="25400" tIns="25400" rIns="25400" bIns="25400" anchor="ctr"/>
            <a:lstStyle/>
            <a:p>
              <a:pPr>
                <a:lnSpc>
                  <a:spcPct val="100000"/>
                </a:lnSpc>
                <a:defRPr sz="3200">
                  <a:solidFill>
                    <a:srgbClr val="FFFFFF"/>
                  </a:solidFill>
                  <a:latin typeface="+mn-lt"/>
                  <a:ea typeface="+mn-ea"/>
                  <a:cs typeface="+mn-cs"/>
                  <a:sym typeface="Roboto"/>
                </a:defRPr>
              </a:pPr>
              <a:endParaRPr sz="1600"/>
            </a:p>
          </p:txBody>
        </p:sp>
      </p:grpSp>
      <p:grpSp>
        <p:nvGrpSpPr>
          <p:cNvPr id="10" name="Group 9"/>
          <p:cNvGrpSpPr/>
          <p:nvPr userDrawn="1"/>
        </p:nvGrpSpPr>
        <p:grpSpPr>
          <a:xfrm>
            <a:off x="5387302" y="2998792"/>
            <a:ext cx="427479" cy="451481"/>
            <a:chOff x="5049803" y="2998792"/>
            <a:chExt cx="427479" cy="451481"/>
          </a:xfrm>
        </p:grpSpPr>
        <p:cxnSp>
          <p:nvCxnSpPr>
            <p:cNvPr id="11" name="Straight Connector 10"/>
            <p:cNvCxnSpPr>
              <a:cxnSpLocks/>
            </p:cNvCxnSpPr>
            <p:nvPr/>
          </p:nvCxnSpPr>
          <p:spPr>
            <a:xfrm flipV="1">
              <a:off x="5103693" y="2998792"/>
              <a:ext cx="373589" cy="373588"/>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
          <p:nvSpPr>
            <p:cNvPr id="12" name="Shape 1071"/>
            <p:cNvSpPr/>
            <p:nvPr/>
          </p:nvSpPr>
          <p:spPr>
            <a:xfrm>
              <a:off x="5049803" y="3323272"/>
              <a:ext cx="127001" cy="127001"/>
            </a:xfrm>
            <a:prstGeom prst="ellipse">
              <a:avLst/>
            </a:prstGeom>
            <a:solidFill>
              <a:schemeClr val="accent1"/>
            </a:solidFill>
            <a:ln w="12700">
              <a:miter lim="400000"/>
            </a:ln>
          </p:spPr>
          <p:txBody>
            <a:bodyPr lIns="25400" tIns="25400" rIns="25400" bIns="25400" anchor="ctr"/>
            <a:lstStyle/>
            <a:p>
              <a:pPr>
                <a:lnSpc>
                  <a:spcPct val="100000"/>
                </a:lnSpc>
                <a:defRPr sz="3200">
                  <a:solidFill>
                    <a:srgbClr val="FFFFFF"/>
                  </a:solidFill>
                  <a:latin typeface="+mn-lt"/>
                  <a:ea typeface="+mn-ea"/>
                  <a:cs typeface="+mn-cs"/>
                  <a:sym typeface="Roboto"/>
                </a:defRPr>
              </a:pPr>
              <a:endParaRPr sz="1600" dirty="0"/>
            </a:p>
          </p:txBody>
        </p:sp>
      </p:grpSp>
    </p:spTree>
    <p:extLst>
      <p:ext uri="{BB962C8B-B14F-4D97-AF65-F5344CB8AC3E}">
        <p14:creationId xmlns:p14="http://schemas.microsoft.com/office/powerpoint/2010/main" val="1053147215"/>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fade">
                                      <p:cBhvr>
                                        <p:cTn id="11" dur="1000"/>
                                        <p:tgtEl>
                                          <p:spTgt spid="7"/>
                                        </p:tgtEl>
                                      </p:cBhvr>
                                    </p:animEffect>
                                    <p:anim calcmode="lin" valueType="num">
                                      <p:cBhvr>
                                        <p:cTn id="12" dur="1000" fill="hold"/>
                                        <p:tgtEl>
                                          <p:spTgt spid="7"/>
                                        </p:tgtEl>
                                        <p:attrNameLst>
                                          <p:attrName>ppt_x</p:attrName>
                                        </p:attrNameLst>
                                      </p:cBhvr>
                                      <p:tavLst>
                                        <p:tav tm="0">
                                          <p:val>
                                            <p:strVal val="#ppt_x"/>
                                          </p:val>
                                        </p:tav>
                                        <p:tav tm="100000">
                                          <p:val>
                                            <p:strVal val="#ppt_x"/>
                                          </p:val>
                                        </p:tav>
                                      </p:tavLst>
                                    </p:anim>
                                    <p:anim calcmode="lin" valueType="num">
                                      <p:cBhvr>
                                        <p:cTn id="13" dur="1000" fill="hold"/>
                                        <p:tgtEl>
                                          <p:spTgt spid="7"/>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47" presetClass="entr" presetSubtype="0" fill="hold" nodeType="after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fade">
                                      <p:cBhvr>
                                        <p:cTn id="17" dur="1000"/>
                                        <p:tgtEl>
                                          <p:spTgt spid="10"/>
                                        </p:tgtEl>
                                      </p:cBhvr>
                                    </p:animEffect>
                                    <p:anim calcmode="lin" valueType="num">
                                      <p:cBhvr>
                                        <p:cTn id="18" dur="1000" fill="hold"/>
                                        <p:tgtEl>
                                          <p:spTgt spid="10"/>
                                        </p:tgtEl>
                                        <p:attrNameLst>
                                          <p:attrName>ppt_x</p:attrName>
                                        </p:attrNameLst>
                                      </p:cBhvr>
                                      <p:tavLst>
                                        <p:tav tm="0">
                                          <p:val>
                                            <p:strVal val="#ppt_x"/>
                                          </p:val>
                                        </p:tav>
                                        <p:tav tm="100000">
                                          <p:val>
                                            <p:strVal val="#ppt_x"/>
                                          </p:val>
                                        </p:tav>
                                      </p:tavLst>
                                    </p:anim>
                                    <p:anim calcmode="lin" valueType="num">
                                      <p:cBhvr>
                                        <p:cTn id="19" dur="1000" fill="hold"/>
                                        <p:tgtEl>
                                          <p:spTgt spid="10"/>
                                        </p:tgtEl>
                                        <p:attrNameLst>
                                          <p:attrName>ppt_y</p:attrName>
                                        </p:attrNameLst>
                                      </p:cBhvr>
                                      <p:tavLst>
                                        <p:tav tm="0">
                                          <p:val>
                                            <p:strVal val="#ppt_y-.1"/>
                                          </p:val>
                                        </p:tav>
                                        <p:tav tm="100000">
                                          <p:val>
                                            <p:strVal val="#ppt_y"/>
                                          </p:val>
                                        </p:tav>
                                      </p:tavLst>
                                    </p:anim>
                                  </p:childTnLst>
                                </p:cTn>
                              </p:par>
                            </p:childTnLst>
                          </p:cTn>
                        </p:par>
                        <p:par>
                          <p:cTn id="20" fill="hold">
                            <p:stCondLst>
                              <p:cond delay="2500"/>
                            </p:stCondLst>
                            <p:childTnLst>
                              <p:par>
                                <p:cTn id="21" presetID="10" presetClass="entr" presetSubtype="0" fill="hold" nodeType="afterEffect">
                                  <p:stCondLst>
                                    <p:cond delay="0"/>
                                  </p:stCondLst>
                                  <p:childTnLst>
                                    <p:set>
                                      <p:cBhvr>
                                        <p:cTn id="22" dur="1" fill="hold">
                                          <p:stCondLst>
                                            <p:cond delay="0"/>
                                          </p:stCondLst>
                                        </p:cTn>
                                        <p:tgtEl>
                                          <p:spTgt spid="3"/>
                                        </p:tgtEl>
                                        <p:attrNameLst>
                                          <p:attrName>style.visibility</p:attrName>
                                        </p:attrNameLst>
                                      </p:cBhvr>
                                      <p:to>
                                        <p:strVal val="visible"/>
                                      </p:to>
                                    </p:set>
                                    <p:animEffect transition="in" filter="fade">
                                      <p:cBhvr>
                                        <p:cTn id="23" dur="500"/>
                                        <p:tgtEl>
                                          <p:spTgt spid="3"/>
                                        </p:tgtEl>
                                      </p:cBhvr>
                                    </p:animEffect>
                                  </p:childTnLst>
                                </p:cTn>
                              </p:par>
                            </p:childTnLst>
                          </p:cTn>
                        </p:par>
                        <p:par>
                          <p:cTn id="24" fill="hold">
                            <p:stCondLst>
                              <p:cond delay="3000"/>
                            </p:stCondLst>
                            <p:childTnLst>
                              <p:par>
                                <p:cTn id="25" presetID="31" presetClass="entr" presetSubtype="0" fill="hold" nodeType="afterEffect">
                                  <p:stCondLst>
                                    <p:cond delay="0"/>
                                  </p:stCondLst>
                                  <p:childTnLst>
                                    <p:set>
                                      <p:cBhvr>
                                        <p:cTn id="26" dur="1" fill="hold">
                                          <p:stCondLst>
                                            <p:cond delay="0"/>
                                          </p:stCondLst>
                                        </p:cTn>
                                        <p:tgtEl>
                                          <p:spTgt spid="2"/>
                                        </p:tgtEl>
                                        <p:attrNameLst>
                                          <p:attrName>style.visibility</p:attrName>
                                        </p:attrNameLst>
                                      </p:cBhvr>
                                      <p:to>
                                        <p:strVal val="visible"/>
                                      </p:to>
                                    </p:set>
                                    <p:anim calcmode="lin" valueType="num">
                                      <p:cBhvr>
                                        <p:cTn id="27" dur="1000" fill="hold"/>
                                        <p:tgtEl>
                                          <p:spTgt spid="2"/>
                                        </p:tgtEl>
                                        <p:attrNameLst>
                                          <p:attrName>ppt_w</p:attrName>
                                        </p:attrNameLst>
                                      </p:cBhvr>
                                      <p:tavLst>
                                        <p:tav tm="0">
                                          <p:val>
                                            <p:fltVal val="0"/>
                                          </p:val>
                                        </p:tav>
                                        <p:tav tm="100000">
                                          <p:val>
                                            <p:strVal val="#ppt_w"/>
                                          </p:val>
                                        </p:tav>
                                      </p:tavLst>
                                    </p:anim>
                                    <p:anim calcmode="lin" valueType="num">
                                      <p:cBhvr>
                                        <p:cTn id="28" dur="1000" fill="hold"/>
                                        <p:tgtEl>
                                          <p:spTgt spid="2"/>
                                        </p:tgtEl>
                                        <p:attrNameLst>
                                          <p:attrName>ppt_h</p:attrName>
                                        </p:attrNameLst>
                                      </p:cBhvr>
                                      <p:tavLst>
                                        <p:tav tm="0">
                                          <p:val>
                                            <p:fltVal val="0"/>
                                          </p:val>
                                        </p:tav>
                                        <p:tav tm="100000">
                                          <p:val>
                                            <p:strVal val="#ppt_h"/>
                                          </p:val>
                                        </p:tav>
                                      </p:tavLst>
                                    </p:anim>
                                    <p:anim calcmode="lin" valueType="num">
                                      <p:cBhvr>
                                        <p:cTn id="29" dur="1000" fill="hold"/>
                                        <p:tgtEl>
                                          <p:spTgt spid="2"/>
                                        </p:tgtEl>
                                        <p:attrNameLst>
                                          <p:attrName>style.rotation</p:attrName>
                                        </p:attrNameLst>
                                      </p:cBhvr>
                                      <p:tavLst>
                                        <p:tav tm="0">
                                          <p:val>
                                            <p:fltVal val="90"/>
                                          </p:val>
                                        </p:tav>
                                        <p:tav tm="100000">
                                          <p:val>
                                            <p:fltVal val="0"/>
                                          </p:val>
                                        </p:tav>
                                      </p:tavLst>
                                    </p:anim>
                                    <p:animEffect transition="in" filter="fade">
                                      <p:cBhvr>
                                        <p:cTn id="30"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1_Blank">
    <p:spTree>
      <p:nvGrpSpPr>
        <p:cNvPr id="1" name=""/>
        <p:cNvGrpSpPr/>
        <p:nvPr/>
      </p:nvGrpSpPr>
      <p:grpSpPr>
        <a:xfrm>
          <a:off x="0" y="0"/>
          <a:ext cx="0" cy="0"/>
          <a:chOff x="0" y="0"/>
          <a:chExt cx="0" cy="0"/>
        </a:xfrm>
      </p:grpSpPr>
      <p:sp>
        <p:nvSpPr>
          <p:cNvPr id="6" name="Picture Placeholder 5"/>
          <p:cNvSpPr>
            <a:spLocks noGrp="1"/>
          </p:cNvSpPr>
          <p:nvPr>
            <p:ph type="pic" sz="quarter" idx="10"/>
          </p:nvPr>
        </p:nvSpPr>
        <p:spPr>
          <a:xfrm>
            <a:off x="5096731" y="2314505"/>
            <a:ext cx="1768607" cy="1066600"/>
          </a:xfrm>
          <a:custGeom>
            <a:avLst/>
            <a:gdLst>
              <a:gd name="connsiteX0" fmla="*/ 1066600 w 1768607"/>
              <a:gd name="connsiteY0" fmla="*/ 0 h 1066600"/>
              <a:gd name="connsiteX1" fmla="*/ 1768607 w 1768607"/>
              <a:gd name="connsiteY1" fmla="*/ 0 h 1066600"/>
              <a:gd name="connsiteX2" fmla="*/ 1191866 w 1768607"/>
              <a:gd name="connsiteY2" fmla="*/ 576741 h 1066600"/>
              <a:gd name="connsiteX3" fmla="*/ 927744 w 1768607"/>
              <a:gd name="connsiteY3" fmla="*/ 840863 h 1066600"/>
              <a:gd name="connsiteX4" fmla="*/ 702007 w 1768607"/>
              <a:gd name="connsiteY4" fmla="*/ 1066600 h 1066600"/>
              <a:gd name="connsiteX5" fmla="*/ 0 w 1768607"/>
              <a:gd name="connsiteY5" fmla="*/ 1066600 h 1066600"/>
              <a:gd name="connsiteX6" fmla="*/ 576740 w 1768607"/>
              <a:gd name="connsiteY6" fmla="*/ 489860 h 1066600"/>
              <a:gd name="connsiteX7" fmla="*/ 840863 w 1768607"/>
              <a:gd name="connsiteY7" fmla="*/ 225737 h 1066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68607" h="1066600">
                <a:moveTo>
                  <a:pt x="1066600" y="0"/>
                </a:moveTo>
                <a:lnTo>
                  <a:pt x="1768607" y="0"/>
                </a:lnTo>
                <a:lnTo>
                  <a:pt x="1191866" y="576741"/>
                </a:lnTo>
                <a:lnTo>
                  <a:pt x="927744" y="840863"/>
                </a:lnTo>
                <a:lnTo>
                  <a:pt x="702007" y="1066600"/>
                </a:lnTo>
                <a:lnTo>
                  <a:pt x="0" y="1066600"/>
                </a:lnTo>
                <a:lnTo>
                  <a:pt x="576740" y="489860"/>
                </a:lnTo>
                <a:lnTo>
                  <a:pt x="840863" y="225737"/>
                </a:lnTo>
                <a:close/>
              </a:path>
            </a:pathLst>
          </a:custGeom>
          <a:solidFill>
            <a:schemeClr val="accent2"/>
          </a:solidFill>
        </p:spPr>
        <p:txBody>
          <a:bodyPr wrap="square">
            <a:noAutofit/>
          </a:bodyPr>
          <a:lstStyle/>
          <a:p>
            <a:endParaRPr lang="id-ID"/>
          </a:p>
        </p:txBody>
      </p:sp>
      <p:sp>
        <p:nvSpPr>
          <p:cNvPr id="9" name="Picture Placeholder 8"/>
          <p:cNvSpPr>
            <a:spLocks noGrp="1"/>
          </p:cNvSpPr>
          <p:nvPr>
            <p:ph type="pic" sz="quarter" idx="11"/>
          </p:nvPr>
        </p:nvSpPr>
        <p:spPr>
          <a:xfrm>
            <a:off x="8739319" y="3382560"/>
            <a:ext cx="1768606" cy="1066600"/>
          </a:xfrm>
          <a:custGeom>
            <a:avLst/>
            <a:gdLst>
              <a:gd name="connsiteX0" fmla="*/ 0 w 1768606"/>
              <a:gd name="connsiteY0" fmla="*/ 0 h 1066600"/>
              <a:gd name="connsiteX1" fmla="*/ 702007 w 1768606"/>
              <a:gd name="connsiteY1" fmla="*/ 0 h 1066600"/>
              <a:gd name="connsiteX2" fmla="*/ 927743 w 1768606"/>
              <a:gd name="connsiteY2" fmla="*/ 225737 h 1066600"/>
              <a:gd name="connsiteX3" fmla="*/ 1191866 w 1768606"/>
              <a:gd name="connsiteY3" fmla="*/ 489860 h 1066600"/>
              <a:gd name="connsiteX4" fmla="*/ 1768606 w 1768606"/>
              <a:gd name="connsiteY4" fmla="*/ 1066600 h 1066600"/>
              <a:gd name="connsiteX5" fmla="*/ 1066599 w 1768606"/>
              <a:gd name="connsiteY5" fmla="*/ 1066600 h 1066600"/>
              <a:gd name="connsiteX6" fmla="*/ 840863 w 1768606"/>
              <a:gd name="connsiteY6" fmla="*/ 840863 h 1066600"/>
              <a:gd name="connsiteX7" fmla="*/ 576740 w 1768606"/>
              <a:gd name="connsiteY7" fmla="*/ 576741 h 1066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68606" h="1066600">
                <a:moveTo>
                  <a:pt x="0" y="0"/>
                </a:moveTo>
                <a:lnTo>
                  <a:pt x="702007" y="0"/>
                </a:lnTo>
                <a:lnTo>
                  <a:pt x="927743" y="225737"/>
                </a:lnTo>
                <a:lnTo>
                  <a:pt x="1191866" y="489860"/>
                </a:lnTo>
                <a:lnTo>
                  <a:pt x="1768606" y="1066600"/>
                </a:lnTo>
                <a:lnTo>
                  <a:pt x="1066599" y="1066600"/>
                </a:lnTo>
                <a:lnTo>
                  <a:pt x="840863" y="840863"/>
                </a:lnTo>
                <a:lnTo>
                  <a:pt x="576740" y="576741"/>
                </a:lnTo>
                <a:close/>
              </a:path>
            </a:pathLst>
          </a:custGeom>
          <a:solidFill>
            <a:schemeClr val="accent2"/>
          </a:solidFill>
        </p:spPr>
        <p:txBody>
          <a:bodyPr wrap="square">
            <a:noAutofit/>
          </a:bodyPr>
          <a:lstStyle/>
          <a:p>
            <a:endParaRPr lang="id-ID"/>
          </a:p>
        </p:txBody>
      </p:sp>
      <p:sp>
        <p:nvSpPr>
          <p:cNvPr id="4" name="Shape 1064"/>
          <p:cNvSpPr/>
          <p:nvPr userDrawn="1"/>
        </p:nvSpPr>
        <p:spPr>
          <a:xfrm>
            <a:off x="3979864" y="3386773"/>
            <a:ext cx="8212136" cy="0"/>
          </a:xfrm>
          <a:prstGeom prst="line">
            <a:avLst/>
          </a:prstGeom>
          <a:ln w="25400">
            <a:solidFill>
              <a:srgbClr val="E8E8E8"/>
            </a:solidFill>
            <a:miter lim="400000"/>
          </a:ln>
        </p:spPr>
        <p:txBody>
          <a:bodyPr lIns="25400" tIns="25400" rIns="25400" bIns="25400" anchor="ctr"/>
          <a:lstStyle/>
          <a:p>
            <a:pPr>
              <a:lnSpc>
                <a:spcPct val="100000"/>
              </a:lnSpc>
              <a:defRPr sz="3200">
                <a:solidFill>
                  <a:srgbClr val="000000"/>
                </a:solidFill>
                <a:latin typeface="Helvetica Light"/>
                <a:ea typeface="Helvetica Light"/>
                <a:cs typeface="Helvetica Light"/>
                <a:sym typeface="Helvetica Light"/>
              </a:defRPr>
            </a:pPr>
            <a:endParaRPr sz="1600"/>
          </a:p>
        </p:txBody>
      </p:sp>
      <p:grpSp>
        <p:nvGrpSpPr>
          <p:cNvPr id="5" name="Group 4"/>
          <p:cNvGrpSpPr/>
          <p:nvPr userDrawn="1"/>
        </p:nvGrpSpPr>
        <p:grpSpPr>
          <a:xfrm>
            <a:off x="3033955" y="2910523"/>
            <a:ext cx="952501" cy="952501"/>
            <a:chOff x="3033955" y="2910523"/>
            <a:chExt cx="952501" cy="952501"/>
          </a:xfrm>
        </p:grpSpPr>
        <p:sp>
          <p:nvSpPr>
            <p:cNvPr id="7" name="Shape 1065"/>
            <p:cNvSpPr/>
            <p:nvPr/>
          </p:nvSpPr>
          <p:spPr>
            <a:xfrm>
              <a:off x="3033955" y="2910523"/>
              <a:ext cx="952501" cy="952501"/>
            </a:xfrm>
            <a:prstGeom prst="ellipse">
              <a:avLst/>
            </a:prstGeom>
            <a:ln w="25400">
              <a:solidFill>
                <a:srgbClr val="E8E8E8"/>
              </a:solidFill>
              <a:miter lim="400000"/>
            </a:ln>
          </p:spPr>
          <p:txBody>
            <a:bodyPr lIns="25400" tIns="25400" rIns="25400" bIns="25400" anchor="ctr"/>
            <a:lstStyle/>
            <a:p>
              <a:pPr>
                <a:lnSpc>
                  <a:spcPct val="100000"/>
                </a:lnSpc>
                <a:defRPr sz="3200">
                  <a:solidFill>
                    <a:srgbClr val="E8E8E8"/>
                  </a:solidFill>
                  <a:latin typeface="+mn-lt"/>
                  <a:ea typeface="+mn-ea"/>
                  <a:cs typeface="+mn-cs"/>
                  <a:sym typeface="Roboto"/>
                </a:defRPr>
              </a:pPr>
              <a:endParaRPr sz="1600"/>
            </a:p>
          </p:txBody>
        </p:sp>
        <p:sp>
          <p:nvSpPr>
            <p:cNvPr id="8" name="Shape 1066"/>
            <p:cNvSpPr/>
            <p:nvPr/>
          </p:nvSpPr>
          <p:spPr>
            <a:xfrm>
              <a:off x="3372660" y="3262328"/>
              <a:ext cx="275090" cy="248890"/>
            </a:xfrm>
            <a:custGeom>
              <a:avLst/>
              <a:gdLst/>
              <a:ahLst/>
              <a:cxnLst>
                <a:cxn ang="0">
                  <a:pos x="wd2" y="hd2"/>
                </a:cxn>
                <a:cxn ang="5400000">
                  <a:pos x="wd2" y="hd2"/>
                </a:cxn>
                <a:cxn ang="10800000">
                  <a:pos x="wd2" y="hd2"/>
                </a:cxn>
                <a:cxn ang="16200000">
                  <a:pos x="wd2" y="hd2"/>
                </a:cxn>
              </a:cxnLst>
              <a:rect l="0" t="0" r="r" b="b"/>
              <a:pathLst>
                <a:path w="21600" h="21600" extrusionOk="0">
                  <a:moveTo>
                    <a:pt x="6411" y="0"/>
                  </a:moveTo>
                  <a:cubicBezTo>
                    <a:pt x="2916" y="0"/>
                    <a:pt x="0" y="3232"/>
                    <a:pt x="0" y="7112"/>
                  </a:cubicBezTo>
                  <a:cubicBezTo>
                    <a:pt x="0" y="8844"/>
                    <a:pt x="547" y="10518"/>
                    <a:pt x="1483" y="11765"/>
                  </a:cubicBezTo>
                  <a:lnTo>
                    <a:pt x="10979" y="21600"/>
                  </a:lnTo>
                  <a:lnTo>
                    <a:pt x="11960" y="20463"/>
                  </a:lnTo>
                  <a:lnTo>
                    <a:pt x="2512" y="10787"/>
                  </a:lnTo>
                  <a:cubicBezTo>
                    <a:pt x="1763" y="9817"/>
                    <a:pt x="1340" y="8465"/>
                    <a:pt x="1340" y="7218"/>
                  </a:cubicBezTo>
                  <a:cubicBezTo>
                    <a:pt x="1340" y="4135"/>
                    <a:pt x="3665" y="1560"/>
                    <a:pt x="6411" y="1560"/>
                  </a:cubicBezTo>
                  <a:cubicBezTo>
                    <a:pt x="7908" y="1560"/>
                    <a:pt x="9295" y="2261"/>
                    <a:pt x="10262" y="3543"/>
                  </a:cubicBezTo>
                  <a:lnTo>
                    <a:pt x="10812" y="4204"/>
                  </a:lnTo>
                  <a:lnTo>
                    <a:pt x="11338" y="3543"/>
                  </a:lnTo>
                  <a:cubicBezTo>
                    <a:pt x="12274" y="2330"/>
                    <a:pt x="13699" y="1560"/>
                    <a:pt x="15165" y="1560"/>
                  </a:cubicBezTo>
                  <a:cubicBezTo>
                    <a:pt x="17942" y="1560"/>
                    <a:pt x="20260" y="4135"/>
                    <a:pt x="20260" y="7218"/>
                  </a:cubicBezTo>
                  <a:cubicBezTo>
                    <a:pt x="20260" y="8465"/>
                    <a:pt x="19861" y="9817"/>
                    <a:pt x="19112" y="10787"/>
                  </a:cubicBezTo>
                  <a:lnTo>
                    <a:pt x="11745" y="18189"/>
                  </a:lnTo>
                  <a:lnTo>
                    <a:pt x="12606" y="19353"/>
                  </a:lnTo>
                  <a:lnTo>
                    <a:pt x="20045" y="11871"/>
                  </a:lnTo>
                  <a:lnTo>
                    <a:pt x="20093" y="11765"/>
                  </a:lnTo>
                  <a:cubicBezTo>
                    <a:pt x="21060" y="10449"/>
                    <a:pt x="21600" y="8775"/>
                    <a:pt x="21600" y="7112"/>
                  </a:cubicBezTo>
                  <a:cubicBezTo>
                    <a:pt x="21600" y="3232"/>
                    <a:pt x="18691" y="0"/>
                    <a:pt x="15165" y="0"/>
                  </a:cubicBezTo>
                  <a:cubicBezTo>
                    <a:pt x="13574" y="0"/>
                    <a:pt x="11966" y="779"/>
                    <a:pt x="10812" y="1956"/>
                  </a:cubicBezTo>
                  <a:cubicBezTo>
                    <a:pt x="9657" y="675"/>
                    <a:pt x="8033" y="0"/>
                    <a:pt x="6411" y="0"/>
                  </a:cubicBezTo>
                  <a:close/>
                  <a:moveTo>
                    <a:pt x="6339" y="3067"/>
                  </a:moveTo>
                  <a:cubicBezTo>
                    <a:pt x="4306" y="3067"/>
                    <a:pt x="2631" y="4922"/>
                    <a:pt x="2631" y="7165"/>
                  </a:cubicBezTo>
                  <a:cubicBezTo>
                    <a:pt x="2631" y="8062"/>
                    <a:pt x="2904" y="8970"/>
                    <a:pt x="3373" y="9729"/>
                  </a:cubicBezTo>
                  <a:lnTo>
                    <a:pt x="10214" y="16735"/>
                  </a:lnTo>
                  <a:lnTo>
                    <a:pt x="11171" y="15625"/>
                  </a:lnTo>
                  <a:lnTo>
                    <a:pt x="4473" y="8751"/>
                  </a:lnTo>
                  <a:cubicBezTo>
                    <a:pt x="4129" y="8302"/>
                    <a:pt x="3995" y="7717"/>
                    <a:pt x="3995" y="7165"/>
                  </a:cubicBezTo>
                  <a:cubicBezTo>
                    <a:pt x="3995" y="5750"/>
                    <a:pt x="5057" y="4574"/>
                    <a:pt x="6339" y="4574"/>
                  </a:cubicBezTo>
                  <a:lnTo>
                    <a:pt x="6339" y="3067"/>
                  </a:lnTo>
                  <a:close/>
                  <a:moveTo>
                    <a:pt x="15524" y="3331"/>
                  </a:moveTo>
                  <a:cubicBezTo>
                    <a:pt x="15040" y="3267"/>
                    <a:pt x="14534" y="3299"/>
                    <a:pt x="14065" y="3437"/>
                  </a:cubicBezTo>
                  <a:cubicBezTo>
                    <a:pt x="13127" y="3748"/>
                    <a:pt x="12317" y="4401"/>
                    <a:pt x="11817" y="5367"/>
                  </a:cubicBezTo>
                  <a:lnTo>
                    <a:pt x="13037" y="6134"/>
                  </a:lnTo>
                  <a:cubicBezTo>
                    <a:pt x="13381" y="5547"/>
                    <a:pt x="13861" y="5090"/>
                    <a:pt x="14424" y="4918"/>
                  </a:cubicBezTo>
                  <a:cubicBezTo>
                    <a:pt x="15018" y="4710"/>
                    <a:pt x="15686" y="4845"/>
                    <a:pt x="16218" y="5155"/>
                  </a:cubicBezTo>
                  <a:lnTo>
                    <a:pt x="16912" y="3807"/>
                  </a:lnTo>
                  <a:cubicBezTo>
                    <a:pt x="16474" y="3548"/>
                    <a:pt x="16009" y="3396"/>
                    <a:pt x="15524" y="3331"/>
                  </a:cubicBezTo>
                  <a:close/>
                </a:path>
              </a:pathLst>
            </a:custGeom>
            <a:solidFill>
              <a:srgbClr val="555556"/>
            </a:solidFill>
            <a:ln w="12700">
              <a:miter lim="400000"/>
            </a:ln>
          </p:spPr>
          <p:txBody>
            <a:bodyPr lIns="22860" rIns="22860" anchor="ctr"/>
            <a:lstStyle/>
            <a:p>
              <a:pPr defTabSz="228600">
                <a:lnSpc>
                  <a:spcPct val="93000"/>
                </a:lnSpc>
                <a:defRPr sz="1800">
                  <a:solidFill>
                    <a:srgbClr val="000000"/>
                  </a:solidFill>
                  <a:latin typeface="+mn-lt"/>
                  <a:ea typeface="+mn-ea"/>
                  <a:cs typeface="+mn-cs"/>
                  <a:sym typeface="Roboto"/>
                </a:defRPr>
              </a:pPr>
              <a:endParaRPr sz="900"/>
            </a:p>
          </p:txBody>
        </p:sp>
      </p:grpSp>
      <p:grpSp>
        <p:nvGrpSpPr>
          <p:cNvPr id="10" name="Group 9"/>
          <p:cNvGrpSpPr/>
          <p:nvPr userDrawn="1"/>
        </p:nvGrpSpPr>
        <p:grpSpPr>
          <a:xfrm>
            <a:off x="5049803" y="2998792"/>
            <a:ext cx="427479" cy="451481"/>
            <a:chOff x="5049803" y="2998792"/>
            <a:chExt cx="427479" cy="451481"/>
          </a:xfrm>
          <a:solidFill>
            <a:schemeClr val="accent1"/>
          </a:solidFill>
        </p:grpSpPr>
        <p:cxnSp>
          <p:nvCxnSpPr>
            <p:cNvPr id="11" name="Straight Connector 10"/>
            <p:cNvCxnSpPr>
              <a:cxnSpLocks/>
            </p:cNvCxnSpPr>
            <p:nvPr/>
          </p:nvCxnSpPr>
          <p:spPr>
            <a:xfrm flipV="1">
              <a:off x="5103693" y="2998792"/>
              <a:ext cx="373589" cy="373588"/>
            </a:xfrm>
            <a:prstGeom prst="line">
              <a:avLst/>
            </a:prstGeom>
            <a:grpFill/>
            <a:ln>
              <a:solidFill>
                <a:schemeClr val="accent1"/>
              </a:solidFill>
            </a:ln>
          </p:spPr>
          <p:style>
            <a:lnRef idx="1">
              <a:schemeClr val="accent1"/>
            </a:lnRef>
            <a:fillRef idx="0">
              <a:schemeClr val="accent1"/>
            </a:fillRef>
            <a:effectRef idx="0">
              <a:schemeClr val="accent1"/>
            </a:effectRef>
            <a:fontRef idx="minor">
              <a:schemeClr val="tx1"/>
            </a:fontRef>
          </p:style>
        </p:cxnSp>
        <p:sp>
          <p:nvSpPr>
            <p:cNvPr id="12" name="Shape 1071"/>
            <p:cNvSpPr/>
            <p:nvPr/>
          </p:nvSpPr>
          <p:spPr>
            <a:xfrm>
              <a:off x="5049803" y="3323272"/>
              <a:ext cx="127001" cy="127001"/>
            </a:xfrm>
            <a:prstGeom prst="ellipse">
              <a:avLst/>
            </a:prstGeom>
            <a:grpFill/>
            <a:ln w="12700">
              <a:solidFill>
                <a:schemeClr val="accent1"/>
              </a:solidFill>
              <a:miter lim="400000"/>
            </a:ln>
          </p:spPr>
          <p:txBody>
            <a:bodyPr lIns="25400" tIns="25400" rIns="25400" bIns="25400" anchor="ctr"/>
            <a:lstStyle/>
            <a:p>
              <a:pPr>
                <a:lnSpc>
                  <a:spcPct val="100000"/>
                </a:lnSpc>
                <a:defRPr sz="3200">
                  <a:solidFill>
                    <a:srgbClr val="FFFFFF"/>
                  </a:solidFill>
                  <a:latin typeface="+mn-lt"/>
                  <a:ea typeface="+mn-ea"/>
                  <a:cs typeface="+mn-cs"/>
                  <a:sym typeface="Roboto"/>
                </a:defRPr>
              </a:pPr>
              <a:endParaRPr sz="1600"/>
            </a:p>
          </p:txBody>
        </p:sp>
      </p:grpSp>
      <p:grpSp>
        <p:nvGrpSpPr>
          <p:cNvPr id="13" name="Group 12"/>
          <p:cNvGrpSpPr/>
          <p:nvPr userDrawn="1"/>
        </p:nvGrpSpPr>
        <p:grpSpPr>
          <a:xfrm flipV="1">
            <a:off x="8694869" y="3323272"/>
            <a:ext cx="427479" cy="451481"/>
            <a:chOff x="5049803" y="2998792"/>
            <a:chExt cx="427479" cy="451481"/>
          </a:xfrm>
          <a:solidFill>
            <a:schemeClr val="accent1"/>
          </a:solidFill>
        </p:grpSpPr>
        <p:cxnSp>
          <p:nvCxnSpPr>
            <p:cNvPr id="14" name="Straight Connector 13"/>
            <p:cNvCxnSpPr>
              <a:cxnSpLocks/>
            </p:cNvCxnSpPr>
            <p:nvPr/>
          </p:nvCxnSpPr>
          <p:spPr>
            <a:xfrm flipV="1">
              <a:off x="5103693" y="2998792"/>
              <a:ext cx="373589" cy="373588"/>
            </a:xfrm>
            <a:prstGeom prst="line">
              <a:avLst/>
            </a:prstGeom>
            <a:grpFill/>
            <a:ln>
              <a:solidFill>
                <a:schemeClr val="accent1"/>
              </a:solidFill>
            </a:ln>
          </p:spPr>
          <p:style>
            <a:lnRef idx="1">
              <a:schemeClr val="accent1"/>
            </a:lnRef>
            <a:fillRef idx="0">
              <a:schemeClr val="accent1"/>
            </a:fillRef>
            <a:effectRef idx="0">
              <a:schemeClr val="accent1"/>
            </a:effectRef>
            <a:fontRef idx="minor">
              <a:schemeClr val="tx1"/>
            </a:fontRef>
          </p:style>
        </p:cxnSp>
        <p:sp>
          <p:nvSpPr>
            <p:cNvPr id="15" name="Shape 1071"/>
            <p:cNvSpPr/>
            <p:nvPr/>
          </p:nvSpPr>
          <p:spPr>
            <a:xfrm>
              <a:off x="5049803" y="3323272"/>
              <a:ext cx="127001" cy="127001"/>
            </a:xfrm>
            <a:prstGeom prst="ellipse">
              <a:avLst/>
            </a:prstGeom>
            <a:grpFill/>
            <a:ln w="12700">
              <a:solidFill>
                <a:schemeClr val="accent1"/>
              </a:solidFill>
              <a:miter lim="400000"/>
            </a:ln>
          </p:spPr>
          <p:txBody>
            <a:bodyPr lIns="25400" tIns="25400" rIns="25400" bIns="25400" anchor="ctr"/>
            <a:lstStyle/>
            <a:p>
              <a:pPr>
                <a:lnSpc>
                  <a:spcPct val="100000"/>
                </a:lnSpc>
                <a:defRPr sz="3200">
                  <a:solidFill>
                    <a:srgbClr val="FFFFFF"/>
                  </a:solidFill>
                  <a:latin typeface="+mn-lt"/>
                  <a:ea typeface="+mn-ea"/>
                  <a:cs typeface="+mn-cs"/>
                  <a:sym typeface="Roboto"/>
                </a:defRPr>
              </a:pPr>
              <a:endParaRPr sz="1600"/>
            </a:p>
          </p:txBody>
        </p:sp>
      </p:grpSp>
    </p:spTree>
    <p:extLst>
      <p:ext uri="{BB962C8B-B14F-4D97-AF65-F5344CB8AC3E}">
        <p14:creationId xmlns:p14="http://schemas.microsoft.com/office/powerpoint/2010/main" val="3695878930"/>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1000" fill="hold"/>
                                        <p:tgtEl>
                                          <p:spTgt spid="5"/>
                                        </p:tgtEl>
                                        <p:attrNameLst>
                                          <p:attrName>ppt_w</p:attrName>
                                        </p:attrNameLst>
                                      </p:cBhvr>
                                      <p:tavLst>
                                        <p:tav tm="0">
                                          <p:val>
                                            <p:fltVal val="0"/>
                                          </p:val>
                                        </p:tav>
                                        <p:tav tm="100000">
                                          <p:val>
                                            <p:strVal val="#ppt_w"/>
                                          </p:val>
                                        </p:tav>
                                      </p:tavLst>
                                    </p:anim>
                                    <p:anim calcmode="lin" valueType="num">
                                      <p:cBhvr>
                                        <p:cTn id="8" dur="1000" fill="hold"/>
                                        <p:tgtEl>
                                          <p:spTgt spid="5"/>
                                        </p:tgtEl>
                                        <p:attrNameLst>
                                          <p:attrName>ppt_h</p:attrName>
                                        </p:attrNameLst>
                                      </p:cBhvr>
                                      <p:tavLst>
                                        <p:tav tm="0">
                                          <p:val>
                                            <p:fltVal val="0"/>
                                          </p:val>
                                        </p:tav>
                                        <p:tav tm="100000">
                                          <p:val>
                                            <p:strVal val="#ppt_h"/>
                                          </p:val>
                                        </p:tav>
                                      </p:tavLst>
                                    </p:anim>
                                    <p:anim calcmode="lin" valueType="num">
                                      <p:cBhvr>
                                        <p:cTn id="9" dur="1000" fill="hold"/>
                                        <p:tgtEl>
                                          <p:spTgt spid="5"/>
                                        </p:tgtEl>
                                        <p:attrNameLst>
                                          <p:attrName>style.rotation</p:attrName>
                                        </p:attrNameLst>
                                      </p:cBhvr>
                                      <p:tavLst>
                                        <p:tav tm="0">
                                          <p:val>
                                            <p:fltVal val="90"/>
                                          </p:val>
                                        </p:tav>
                                        <p:tav tm="100000">
                                          <p:val>
                                            <p:fltVal val="0"/>
                                          </p:val>
                                        </p:tav>
                                      </p:tavLst>
                                    </p:anim>
                                    <p:animEffect transition="in" filter="fade">
                                      <p:cBhvr>
                                        <p:cTn id="10" dur="1000"/>
                                        <p:tgtEl>
                                          <p:spTgt spid="5"/>
                                        </p:tgtEl>
                                      </p:cBhvr>
                                    </p:animEffect>
                                  </p:childTnLst>
                                </p:cTn>
                              </p:par>
                            </p:childTnLst>
                          </p:cTn>
                        </p:par>
                        <p:par>
                          <p:cTn id="11" fill="hold">
                            <p:stCondLst>
                              <p:cond delay="1000"/>
                            </p:stCondLst>
                            <p:childTnLst>
                              <p:par>
                                <p:cTn id="12" presetID="22" presetClass="entr" presetSubtype="8" fill="hold" grpId="0" nodeType="after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wipe(left)">
                                      <p:cBhvr>
                                        <p:cTn id="14" dur="500"/>
                                        <p:tgtEl>
                                          <p:spTgt spid="4"/>
                                        </p:tgtEl>
                                      </p:cBhvr>
                                    </p:animEffect>
                                  </p:childTnLst>
                                </p:cTn>
                              </p:par>
                            </p:childTnLst>
                          </p:cTn>
                        </p:par>
                        <p:par>
                          <p:cTn id="15" fill="hold">
                            <p:stCondLst>
                              <p:cond delay="1500"/>
                            </p:stCondLst>
                            <p:childTnLst>
                              <p:par>
                                <p:cTn id="16" presetID="42" presetClass="entr" presetSubtype="0" fill="hold" nodeType="afterEffect">
                                  <p:stCondLst>
                                    <p:cond delay="0"/>
                                  </p:stCondLst>
                                  <p:childTnLst>
                                    <p:set>
                                      <p:cBhvr>
                                        <p:cTn id="17" dur="1" fill="hold">
                                          <p:stCondLst>
                                            <p:cond delay="0"/>
                                          </p:stCondLst>
                                        </p:cTn>
                                        <p:tgtEl>
                                          <p:spTgt spid="10"/>
                                        </p:tgtEl>
                                        <p:attrNameLst>
                                          <p:attrName>style.visibility</p:attrName>
                                        </p:attrNameLst>
                                      </p:cBhvr>
                                      <p:to>
                                        <p:strVal val="visible"/>
                                      </p:to>
                                    </p:set>
                                    <p:animEffect transition="in" filter="fade">
                                      <p:cBhvr>
                                        <p:cTn id="18" dur="1000"/>
                                        <p:tgtEl>
                                          <p:spTgt spid="10"/>
                                        </p:tgtEl>
                                      </p:cBhvr>
                                    </p:animEffect>
                                    <p:anim calcmode="lin" valueType="num">
                                      <p:cBhvr>
                                        <p:cTn id="19" dur="1000" fill="hold"/>
                                        <p:tgtEl>
                                          <p:spTgt spid="10"/>
                                        </p:tgtEl>
                                        <p:attrNameLst>
                                          <p:attrName>ppt_x</p:attrName>
                                        </p:attrNameLst>
                                      </p:cBhvr>
                                      <p:tavLst>
                                        <p:tav tm="0">
                                          <p:val>
                                            <p:strVal val="#ppt_x"/>
                                          </p:val>
                                        </p:tav>
                                        <p:tav tm="100000">
                                          <p:val>
                                            <p:strVal val="#ppt_x"/>
                                          </p:val>
                                        </p:tav>
                                      </p:tavLst>
                                    </p:anim>
                                    <p:anim calcmode="lin" valueType="num">
                                      <p:cBhvr>
                                        <p:cTn id="20" dur="1000" fill="hold"/>
                                        <p:tgtEl>
                                          <p:spTgt spid="10"/>
                                        </p:tgtEl>
                                        <p:attrNameLst>
                                          <p:attrName>ppt_y</p:attrName>
                                        </p:attrNameLst>
                                      </p:cBhvr>
                                      <p:tavLst>
                                        <p:tav tm="0">
                                          <p:val>
                                            <p:strVal val="#ppt_y+.1"/>
                                          </p:val>
                                        </p:tav>
                                        <p:tav tm="100000">
                                          <p:val>
                                            <p:strVal val="#ppt_y"/>
                                          </p:val>
                                        </p:tav>
                                      </p:tavLst>
                                    </p:anim>
                                  </p:childTnLst>
                                </p:cTn>
                              </p:par>
                            </p:childTnLst>
                          </p:cTn>
                        </p:par>
                        <p:par>
                          <p:cTn id="21" fill="hold">
                            <p:stCondLst>
                              <p:cond delay="2500"/>
                            </p:stCondLst>
                            <p:childTnLst>
                              <p:par>
                                <p:cTn id="22" presetID="10" presetClass="entr" presetSubtype="0" fill="hold" grpId="0" nodeType="afterEffect">
                                  <p:stCondLst>
                                    <p:cond delay="0"/>
                                  </p:stCondLst>
                                  <p:childTnLst>
                                    <p:set>
                                      <p:cBhvr>
                                        <p:cTn id="23" dur="1" fill="hold">
                                          <p:stCondLst>
                                            <p:cond delay="0"/>
                                          </p:stCondLst>
                                        </p:cTn>
                                        <p:tgtEl>
                                          <p:spTgt spid="6"/>
                                        </p:tgtEl>
                                        <p:attrNameLst>
                                          <p:attrName>style.visibility</p:attrName>
                                        </p:attrNameLst>
                                      </p:cBhvr>
                                      <p:to>
                                        <p:strVal val="visible"/>
                                      </p:to>
                                    </p:set>
                                    <p:animEffect transition="in" filter="fade">
                                      <p:cBhvr>
                                        <p:cTn id="24" dur="500"/>
                                        <p:tgtEl>
                                          <p:spTgt spid="6"/>
                                        </p:tgtEl>
                                      </p:cBhvr>
                                    </p:animEffect>
                                  </p:childTnLst>
                                </p:cTn>
                              </p:par>
                            </p:childTnLst>
                          </p:cTn>
                        </p:par>
                        <p:par>
                          <p:cTn id="25" fill="hold">
                            <p:stCondLst>
                              <p:cond delay="3000"/>
                            </p:stCondLst>
                            <p:childTnLst>
                              <p:par>
                                <p:cTn id="26" presetID="47" presetClass="entr" presetSubtype="0" fill="hold" nodeType="afterEffect">
                                  <p:stCondLst>
                                    <p:cond delay="0"/>
                                  </p:stCondLst>
                                  <p:childTnLst>
                                    <p:set>
                                      <p:cBhvr>
                                        <p:cTn id="27" dur="1" fill="hold">
                                          <p:stCondLst>
                                            <p:cond delay="0"/>
                                          </p:stCondLst>
                                        </p:cTn>
                                        <p:tgtEl>
                                          <p:spTgt spid="13"/>
                                        </p:tgtEl>
                                        <p:attrNameLst>
                                          <p:attrName>style.visibility</p:attrName>
                                        </p:attrNameLst>
                                      </p:cBhvr>
                                      <p:to>
                                        <p:strVal val="visible"/>
                                      </p:to>
                                    </p:set>
                                    <p:animEffect transition="in" filter="fade">
                                      <p:cBhvr>
                                        <p:cTn id="28" dur="1000"/>
                                        <p:tgtEl>
                                          <p:spTgt spid="13"/>
                                        </p:tgtEl>
                                      </p:cBhvr>
                                    </p:animEffect>
                                    <p:anim calcmode="lin" valueType="num">
                                      <p:cBhvr>
                                        <p:cTn id="29" dur="1000" fill="hold"/>
                                        <p:tgtEl>
                                          <p:spTgt spid="13"/>
                                        </p:tgtEl>
                                        <p:attrNameLst>
                                          <p:attrName>ppt_x</p:attrName>
                                        </p:attrNameLst>
                                      </p:cBhvr>
                                      <p:tavLst>
                                        <p:tav tm="0">
                                          <p:val>
                                            <p:strVal val="#ppt_x"/>
                                          </p:val>
                                        </p:tav>
                                        <p:tav tm="100000">
                                          <p:val>
                                            <p:strVal val="#ppt_x"/>
                                          </p:val>
                                        </p:tav>
                                      </p:tavLst>
                                    </p:anim>
                                    <p:anim calcmode="lin" valueType="num">
                                      <p:cBhvr>
                                        <p:cTn id="30" dur="1000" fill="hold"/>
                                        <p:tgtEl>
                                          <p:spTgt spid="13"/>
                                        </p:tgtEl>
                                        <p:attrNameLst>
                                          <p:attrName>ppt_y</p:attrName>
                                        </p:attrNameLst>
                                      </p:cBhvr>
                                      <p:tavLst>
                                        <p:tav tm="0">
                                          <p:val>
                                            <p:strVal val="#ppt_y-.1"/>
                                          </p:val>
                                        </p:tav>
                                        <p:tav tm="100000">
                                          <p:val>
                                            <p:strVal val="#ppt_y"/>
                                          </p:val>
                                        </p:tav>
                                      </p:tavLst>
                                    </p:anim>
                                  </p:childTnLst>
                                </p:cTn>
                              </p:par>
                            </p:childTnLst>
                          </p:cTn>
                        </p:par>
                        <p:par>
                          <p:cTn id="31" fill="hold">
                            <p:stCondLst>
                              <p:cond delay="4000"/>
                            </p:stCondLst>
                            <p:childTnLst>
                              <p:par>
                                <p:cTn id="32" presetID="10" presetClass="entr" presetSubtype="0" fill="hold" grpId="0" nodeType="afterEffect">
                                  <p:stCondLst>
                                    <p:cond delay="0"/>
                                  </p:stCondLst>
                                  <p:childTnLst>
                                    <p:set>
                                      <p:cBhvr>
                                        <p:cTn id="33" dur="1" fill="hold">
                                          <p:stCondLst>
                                            <p:cond delay="0"/>
                                          </p:stCondLst>
                                        </p:cTn>
                                        <p:tgtEl>
                                          <p:spTgt spid="9"/>
                                        </p:tgtEl>
                                        <p:attrNameLst>
                                          <p:attrName>style.visibility</p:attrName>
                                        </p:attrNameLst>
                                      </p:cBhvr>
                                      <p:to>
                                        <p:strVal val="visible"/>
                                      </p:to>
                                    </p:set>
                                    <p:animEffect transition="in" filter="fade">
                                      <p:cBhvr>
                                        <p:cTn id="34"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9" grpId="0" animBg="1"/>
      <p:bldP spid="4" grpId="0" animBg="1"/>
    </p:bld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2_Blank">
    <p:spTree>
      <p:nvGrpSpPr>
        <p:cNvPr id="1" name=""/>
        <p:cNvGrpSpPr/>
        <p:nvPr/>
      </p:nvGrpSpPr>
      <p:grpSpPr>
        <a:xfrm>
          <a:off x="0" y="0"/>
          <a:ext cx="0" cy="0"/>
          <a:chOff x="0" y="0"/>
          <a:chExt cx="0" cy="0"/>
        </a:xfrm>
      </p:grpSpPr>
      <p:sp>
        <p:nvSpPr>
          <p:cNvPr id="14" name="Picture Placeholder 13"/>
          <p:cNvSpPr>
            <a:spLocks noGrp="1"/>
          </p:cNvSpPr>
          <p:nvPr>
            <p:ph type="pic" sz="quarter" idx="15"/>
          </p:nvPr>
        </p:nvSpPr>
        <p:spPr>
          <a:xfrm>
            <a:off x="2163654" y="2314505"/>
            <a:ext cx="3510320" cy="1066600"/>
          </a:xfrm>
          <a:custGeom>
            <a:avLst/>
            <a:gdLst>
              <a:gd name="connsiteX0" fmla="*/ 1066600 w 3510320"/>
              <a:gd name="connsiteY0" fmla="*/ 0 h 1066600"/>
              <a:gd name="connsiteX1" fmla="*/ 1647171 w 3510320"/>
              <a:gd name="connsiteY1" fmla="*/ 0 h 1066600"/>
              <a:gd name="connsiteX2" fmla="*/ 1768607 w 3510320"/>
              <a:gd name="connsiteY2" fmla="*/ 0 h 1066600"/>
              <a:gd name="connsiteX3" fmla="*/ 2227742 w 3510320"/>
              <a:gd name="connsiteY3" fmla="*/ 0 h 1066600"/>
              <a:gd name="connsiteX4" fmla="*/ 2349178 w 3510320"/>
              <a:gd name="connsiteY4" fmla="*/ 0 h 1066600"/>
              <a:gd name="connsiteX5" fmla="*/ 2808313 w 3510320"/>
              <a:gd name="connsiteY5" fmla="*/ 0 h 1066600"/>
              <a:gd name="connsiteX6" fmla="*/ 2929749 w 3510320"/>
              <a:gd name="connsiteY6" fmla="*/ 0 h 1066600"/>
              <a:gd name="connsiteX7" fmla="*/ 3510320 w 3510320"/>
              <a:gd name="connsiteY7" fmla="*/ 0 h 1066600"/>
              <a:gd name="connsiteX8" fmla="*/ 2933579 w 3510320"/>
              <a:gd name="connsiteY8" fmla="*/ 576741 h 1066600"/>
              <a:gd name="connsiteX9" fmla="*/ 2669457 w 3510320"/>
              <a:gd name="connsiteY9" fmla="*/ 840863 h 1066600"/>
              <a:gd name="connsiteX10" fmla="*/ 2443720 w 3510320"/>
              <a:gd name="connsiteY10" fmla="*/ 1066600 h 1066600"/>
              <a:gd name="connsiteX11" fmla="*/ 1863149 w 3510320"/>
              <a:gd name="connsiteY11" fmla="*/ 1066600 h 1066600"/>
              <a:gd name="connsiteX12" fmla="*/ 1741713 w 3510320"/>
              <a:gd name="connsiteY12" fmla="*/ 1066600 h 1066600"/>
              <a:gd name="connsiteX13" fmla="*/ 1282578 w 3510320"/>
              <a:gd name="connsiteY13" fmla="*/ 1066600 h 1066600"/>
              <a:gd name="connsiteX14" fmla="*/ 1161142 w 3510320"/>
              <a:gd name="connsiteY14" fmla="*/ 1066600 h 1066600"/>
              <a:gd name="connsiteX15" fmla="*/ 702007 w 3510320"/>
              <a:gd name="connsiteY15" fmla="*/ 1066600 h 1066600"/>
              <a:gd name="connsiteX16" fmla="*/ 580571 w 3510320"/>
              <a:gd name="connsiteY16" fmla="*/ 1066600 h 1066600"/>
              <a:gd name="connsiteX17" fmla="*/ 0 w 3510320"/>
              <a:gd name="connsiteY17" fmla="*/ 1066600 h 1066600"/>
              <a:gd name="connsiteX18" fmla="*/ 576740 w 3510320"/>
              <a:gd name="connsiteY18" fmla="*/ 489860 h 1066600"/>
              <a:gd name="connsiteX19" fmla="*/ 840863 w 3510320"/>
              <a:gd name="connsiteY19" fmla="*/ 225737 h 1066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3510320" h="1066600">
                <a:moveTo>
                  <a:pt x="1066600" y="0"/>
                </a:moveTo>
                <a:lnTo>
                  <a:pt x="1647171" y="0"/>
                </a:lnTo>
                <a:lnTo>
                  <a:pt x="1768607" y="0"/>
                </a:lnTo>
                <a:lnTo>
                  <a:pt x="2227742" y="0"/>
                </a:lnTo>
                <a:lnTo>
                  <a:pt x="2349178" y="0"/>
                </a:lnTo>
                <a:lnTo>
                  <a:pt x="2808313" y="0"/>
                </a:lnTo>
                <a:lnTo>
                  <a:pt x="2929749" y="0"/>
                </a:lnTo>
                <a:lnTo>
                  <a:pt x="3510320" y="0"/>
                </a:lnTo>
                <a:lnTo>
                  <a:pt x="2933579" y="576741"/>
                </a:lnTo>
                <a:lnTo>
                  <a:pt x="2669457" y="840863"/>
                </a:lnTo>
                <a:lnTo>
                  <a:pt x="2443720" y="1066600"/>
                </a:lnTo>
                <a:lnTo>
                  <a:pt x="1863149" y="1066600"/>
                </a:lnTo>
                <a:lnTo>
                  <a:pt x="1741713" y="1066600"/>
                </a:lnTo>
                <a:lnTo>
                  <a:pt x="1282578" y="1066600"/>
                </a:lnTo>
                <a:lnTo>
                  <a:pt x="1161142" y="1066600"/>
                </a:lnTo>
                <a:lnTo>
                  <a:pt x="702007" y="1066600"/>
                </a:lnTo>
                <a:lnTo>
                  <a:pt x="580571" y="1066600"/>
                </a:lnTo>
                <a:lnTo>
                  <a:pt x="0" y="1066600"/>
                </a:lnTo>
                <a:lnTo>
                  <a:pt x="576740" y="489860"/>
                </a:lnTo>
                <a:lnTo>
                  <a:pt x="840863" y="225737"/>
                </a:lnTo>
                <a:close/>
              </a:path>
            </a:pathLst>
          </a:custGeom>
          <a:solidFill>
            <a:schemeClr val="accent2"/>
          </a:solidFill>
        </p:spPr>
        <p:txBody>
          <a:bodyPr wrap="square">
            <a:noAutofit/>
          </a:bodyPr>
          <a:lstStyle/>
          <a:p>
            <a:endParaRPr lang="id-ID" dirty="0"/>
          </a:p>
        </p:txBody>
      </p:sp>
      <p:sp>
        <p:nvSpPr>
          <p:cNvPr id="15" name="Picture Placeholder 14"/>
          <p:cNvSpPr>
            <a:spLocks noGrp="1"/>
          </p:cNvSpPr>
          <p:nvPr>
            <p:ph type="pic" sz="quarter" idx="17"/>
          </p:nvPr>
        </p:nvSpPr>
        <p:spPr>
          <a:xfrm>
            <a:off x="6381115" y="3382560"/>
            <a:ext cx="3510319" cy="1066600"/>
          </a:xfrm>
          <a:custGeom>
            <a:avLst/>
            <a:gdLst>
              <a:gd name="connsiteX0" fmla="*/ 0 w 3510319"/>
              <a:gd name="connsiteY0" fmla="*/ 0 h 1066600"/>
              <a:gd name="connsiteX1" fmla="*/ 580571 w 3510319"/>
              <a:gd name="connsiteY1" fmla="*/ 0 h 1066600"/>
              <a:gd name="connsiteX2" fmla="*/ 702007 w 3510319"/>
              <a:gd name="connsiteY2" fmla="*/ 0 h 1066600"/>
              <a:gd name="connsiteX3" fmla="*/ 1161142 w 3510319"/>
              <a:gd name="connsiteY3" fmla="*/ 0 h 1066600"/>
              <a:gd name="connsiteX4" fmla="*/ 1282578 w 3510319"/>
              <a:gd name="connsiteY4" fmla="*/ 0 h 1066600"/>
              <a:gd name="connsiteX5" fmla="*/ 1741713 w 3510319"/>
              <a:gd name="connsiteY5" fmla="*/ 0 h 1066600"/>
              <a:gd name="connsiteX6" fmla="*/ 1863149 w 3510319"/>
              <a:gd name="connsiteY6" fmla="*/ 0 h 1066600"/>
              <a:gd name="connsiteX7" fmla="*/ 2443720 w 3510319"/>
              <a:gd name="connsiteY7" fmla="*/ 0 h 1066600"/>
              <a:gd name="connsiteX8" fmla="*/ 2669456 w 3510319"/>
              <a:gd name="connsiteY8" fmla="*/ 225737 h 1066600"/>
              <a:gd name="connsiteX9" fmla="*/ 2933579 w 3510319"/>
              <a:gd name="connsiteY9" fmla="*/ 489860 h 1066600"/>
              <a:gd name="connsiteX10" fmla="*/ 3510319 w 3510319"/>
              <a:gd name="connsiteY10" fmla="*/ 1066600 h 1066600"/>
              <a:gd name="connsiteX11" fmla="*/ 2929748 w 3510319"/>
              <a:gd name="connsiteY11" fmla="*/ 1066600 h 1066600"/>
              <a:gd name="connsiteX12" fmla="*/ 2808312 w 3510319"/>
              <a:gd name="connsiteY12" fmla="*/ 1066600 h 1066600"/>
              <a:gd name="connsiteX13" fmla="*/ 2349177 w 3510319"/>
              <a:gd name="connsiteY13" fmla="*/ 1066600 h 1066600"/>
              <a:gd name="connsiteX14" fmla="*/ 2227741 w 3510319"/>
              <a:gd name="connsiteY14" fmla="*/ 1066600 h 1066600"/>
              <a:gd name="connsiteX15" fmla="*/ 1768606 w 3510319"/>
              <a:gd name="connsiteY15" fmla="*/ 1066600 h 1066600"/>
              <a:gd name="connsiteX16" fmla="*/ 1647170 w 3510319"/>
              <a:gd name="connsiteY16" fmla="*/ 1066600 h 1066600"/>
              <a:gd name="connsiteX17" fmla="*/ 1066599 w 3510319"/>
              <a:gd name="connsiteY17" fmla="*/ 1066600 h 1066600"/>
              <a:gd name="connsiteX18" fmla="*/ 840863 w 3510319"/>
              <a:gd name="connsiteY18" fmla="*/ 840863 h 1066600"/>
              <a:gd name="connsiteX19" fmla="*/ 576740 w 3510319"/>
              <a:gd name="connsiteY19" fmla="*/ 576741 h 1066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3510319" h="1066600">
                <a:moveTo>
                  <a:pt x="0" y="0"/>
                </a:moveTo>
                <a:lnTo>
                  <a:pt x="580571" y="0"/>
                </a:lnTo>
                <a:lnTo>
                  <a:pt x="702007" y="0"/>
                </a:lnTo>
                <a:lnTo>
                  <a:pt x="1161142" y="0"/>
                </a:lnTo>
                <a:lnTo>
                  <a:pt x="1282578" y="0"/>
                </a:lnTo>
                <a:lnTo>
                  <a:pt x="1741713" y="0"/>
                </a:lnTo>
                <a:lnTo>
                  <a:pt x="1863149" y="0"/>
                </a:lnTo>
                <a:lnTo>
                  <a:pt x="2443720" y="0"/>
                </a:lnTo>
                <a:lnTo>
                  <a:pt x="2669456" y="225737"/>
                </a:lnTo>
                <a:lnTo>
                  <a:pt x="2933579" y="489860"/>
                </a:lnTo>
                <a:lnTo>
                  <a:pt x="3510319" y="1066600"/>
                </a:lnTo>
                <a:lnTo>
                  <a:pt x="2929748" y="1066600"/>
                </a:lnTo>
                <a:lnTo>
                  <a:pt x="2808312" y="1066600"/>
                </a:lnTo>
                <a:lnTo>
                  <a:pt x="2349177" y="1066600"/>
                </a:lnTo>
                <a:lnTo>
                  <a:pt x="2227741" y="1066600"/>
                </a:lnTo>
                <a:lnTo>
                  <a:pt x="1768606" y="1066600"/>
                </a:lnTo>
                <a:lnTo>
                  <a:pt x="1647170" y="1066600"/>
                </a:lnTo>
                <a:lnTo>
                  <a:pt x="1066599" y="1066600"/>
                </a:lnTo>
                <a:lnTo>
                  <a:pt x="840863" y="840863"/>
                </a:lnTo>
                <a:lnTo>
                  <a:pt x="576740" y="576741"/>
                </a:lnTo>
                <a:close/>
              </a:path>
            </a:pathLst>
          </a:custGeom>
          <a:solidFill>
            <a:schemeClr val="accent2"/>
          </a:solidFill>
        </p:spPr>
        <p:txBody>
          <a:bodyPr wrap="square">
            <a:noAutofit/>
          </a:bodyPr>
          <a:lstStyle/>
          <a:p>
            <a:endParaRPr lang="id-ID" dirty="0"/>
          </a:p>
        </p:txBody>
      </p:sp>
      <p:sp>
        <p:nvSpPr>
          <p:cNvPr id="4" name="Shape 1074"/>
          <p:cNvSpPr/>
          <p:nvPr userDrawn="1"/>
        </p:nvSpPr>
        <p:spPr>
          <a:xfrm>
            <a:off x="-47160" y="3386772"/>
            <a:ext cx="12286319" cy="1"/>
          </a:xfrm>
          <a:prstGeom prst="line">
            <a:avLst/>
          </a:prstGeom>
          <a:ln w="25400">
            <a:solidFill>
              <a:srgbClr val="E8E8E8"/>
            </a:solidFill>
            <a:miter lim="400000"/>
          </a:ln>
        </p:spPr>
        <p:txBody>
          <a:bodyPr lIns="25400" tIns="25400" rIns="25400" bIns="25400" anchor="ctr"/>
          <a:lstStyle/>
          <a:p>
            <a:pPr>
              <a:lnSpc>
                <a:spcPct val="100000"/>
              </a:lnSpc>
              <a:defRPr sz="3200">
                <a:solidFill>
                  <a:srgbClr val="000000"/>
                </a:solidFill>
                <a:latin typeface="Helvetica Light"/>
                <a:ea typeface="Helvetica Light"/>
                <a:cs typeface="Helvetica Light"/>
                <a:sym typeface="Helvetica Light"/>
              </a:defRPr>
            </a:pPr>
            <a:endParaRPr sz="1600"/>
          </a:p>
        </p:txBody>
      </p:sp>
      <p:grpSp>
        <p:nvGrpSpPr>
          <p:cNvPr id="5" name="Group 4"/>
          <p:cNvGrpSpPr/>
          <p:nvPr userDrawn="1"/>
        </p:nvGrpSpPr>
        <p:grpSpPr>
          <a:xfrm>
            <a:off x="2109766" y="2998792"/>
            <a:ext cx="427479" cy="451481"/>
            <a:chOff x="5049803" y="2998792"/>
            <a:chExt cx="427479" cy="451481"/>
          </a:xfrm>
          <a:solidFill>
            <a:schemeClr val="accent1"/>
          </a:solidFill>
        </p:grpSpPr>
        <p:cxnSp>
          <p:nvCxnSpPr>
            <p:cNvPr id="6" name="Straight Connector 5"/>
            <p:cNvCxnSpPr>
              <a:cxnSpLocks/>
            </p:cNvCxnSpPr>
            <p:nvPr/>
          </p:nvCxnSpPr>
          <p:spPr>
            <a:xfrm flipV="1">
              <a:off x="5103693" y="2998792"/>
              <a:ext cx="373589" cy="373588"/>
            </a:xfrm>
            <a:prstGeom prst="line">
              <a:avLst/>
            </a:prstGeom>
            <a:grpFill/>
            <a:ln>
              <a:solidFill>
                <a:schemeClr val="accent1"/>
              </a:solidFill>
            </a:ln>
          </p:spPr>
          <p:style>
            <a:lnRef idx="1">
              <a:schemeClr val="accent1"/>
            </a:lnRef>
            <a:fillRef idx="0">
              <a:schemeClr val="accent1"/>
            </a:fillRef>
            <a:effectRef idx="0">
              <a:schemeClr val="accent1"/>
            </a:effectRef>
            <a:fontRef idx="minor">
              <a:schemeClr val="tx1"/>
            </a:fontRef>
          </p:style>
        </p:cxnSp>
        <p:sp>
          <p:nvSpPr>
            <p:cNvPr id="7" name="Shape 1071"/>
            <p:cNvSpPr/>
            <p:nvPr/>
          </p:nvSpPr>
          <p:spPr>
            <a:xfrm>
              <a:off x="5049803" y="3323272"/>
              <a:ext cx="127001" cy="127001"/>
            </a:xfrm>
            <a:prstGeom prst="ellipse">
              <a:avLst/>
            </a:prstGeom>
            <a:grpFill/>
            <a:ln w="12700">
              <a:solidFill>
                <a:schemeClr val="accent1"/>
              </a:solidFill>
              <a:miter lim="400000"/>
            </a:ln>
          </p:spPr>
          <p:txBody>
            <a:bodyPr lIns="25400" tIns="25400" rIns="25400" bIns="25400" anchor="ctr"/>
            <a:lstStyle/>
            <a:p>
              <a:pPr>
                <a:lnSpc>
                  <a:spcPct val="100000"/>
                </a:lnSpc>
                <a:defRPr sz="3200">
                  <a:solidFill>
                    <a:srgbClr val="FFFFFF"/>
                  </a:solidFill>
                  <a:latin typeface="+mn-lt"/>
                  <a:ea typeface="+mn-ea"/>
                  <a:cs typeface="+mn-cs"/>
                  <a:sym typeface="Roboto"/>
                </a:defRPr>
              </a:pPr>
              <a:endParaRPr sz="1600"/>
            </a:p>
          </p:txBody>
        </p:sp>
      </p:grpSp>
      <p:grpSp>
        <p:nvGrpSpPr>
          <p:cNvPr id="8" name="Group 7"/>
          <p:cNvGrpSpPr/>
          <p:nvPr userDrawn="1"/>
        </p:nvGrpSpPr>
        <p:grpSpPr>
          <a:xfrm flipV="1">
            <a:off x="6353819" y="3323272"/>
            <a:ext cx="427479" cy="451481"/>
            <a:chOff x="5049803" y="2998792"/>
            <a:chExt cx="427479" cy="451481"/>
          </a:xfrm>
          <a:solidFill>
            <a:schemeClr val="accent1"/>
          </a:solidFill>
        </p:grpSpPr>
        <p:cxnSp>
          <p:nvCxnSpPr>
            <p:cNvPr id="9" name="Straight Connector 8"/>
            <p:cNvCxnSpPr>
              <a:cxnSpLocks/>
            </p:cNvCxnSpPr>
            <p:nvPr/>
          </p:nvCxnSpPr>
          <p:spPr>
            <a:xfrm flipV="1">
              <a:off x="5103693" y="2998792"/>
              <a:ext cx="373589" cy="373588"/>
            </a:xfrm>
            <a:prstGeom prst="line">
              <a:avLst/>
            </a:prstGeom>
            <a:grpFill/>
            <a:ln>
              <a:solidFill>
                <a:schemeClr val="accent1"/>
              </a:solidFill>
            </a:ln>
          </p:spPr>
          <p:style>
            <a:lnRef idx="1">
              <a:schemeClr val="accent1"/>
            </a:lnRef>
            <a:fillRef idx="0">
              <a:schemeClr val="accent1"/>
            </a:fillRef>
            <a:effectRef idx="0">
              <a:schemeClr val="accent1"/>
            </a:effectRef>
            <a:fontRef idx="minor">
              <a:schemeClr val="tx1"/>
            </a:fontRef>
          </p:style>
        </p:cxnSp>
        <p:sp>
          <p:nvSpPr>
            <p:cNvPr id="10" name="Shape 1071"/>
            <p:cNvSpPr/>
            <p:nvPr/>
          </p:nvSpPr>
          <p:spPr>
            <a:xfrm>
              <a:off x="5049803" y="3323272"/>
              <a:ext cx="127001" cy="127001"/>
            </a:xfrm>
            <a:prstGeom prst="ellipse">
              <a:avLst/>
            </a:prstGeom>
            <a:grpFill/>
            <a:ln w="12700">
              <a:solidFill>
                <a:schemeClr val="accent1"/>
              </a:solidFill>
              <a:miter lim="400000"/>
            </a:ln>
          </p:spPr>
          <p:txBody>
            <a:bodyPr lIns="25400" tIns="25400" rIns="25400" bIns="25400" anchor="ctr"/>
            <a:lstStyle/>
            <a:p>
              <a:pPr>
                <a:lnSpc>
                  <a:spcPct val="100000"/>
                </a:lnSpc>
                <a:defRPr sz="3200">
                  <a:solidFill>
                    <a:srgbClr val="FFFFFF"/>
                  </a:solidFill>
                  <a:latin typeface="+mn-lt"/>
                  <a:ea typeface="+mn-ea"/>
                  <a:cs typeface="+mn-cs"/>
                  <a:sym typeface="Roboto"/>
                </a:defRPr>
              </a:pPr>
              <a:endParaRPr sz="1600"/>
            </a:p>
          </p:txBody>
        </p:sp>
      </p:grpSp>
    </p:spTree>
    <p:extLst>
      <p:ext uri="{BB962C8B-B14F-4D97-AF65-F5344CB8AC3E}">
        <p14:creationId xmlns:p14="http://schemas.microsoft.com/office/powerpoint/2010/main" val="709023061"/>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1000"/>
                                        <p:tgtEl>
                                          <p:spTgt spid="5"/>
                                        </p:tgtEl>
                                      </p:cBhvr>
                                    </p:animEffect>
                                    <p:anim calcmode="lin" valueType="num">
                                      <p:cBhvr>
                                        <p:cTn id="12" dur="1000" fill="hold"/>
                                        <p:tgtEl>
                                          <p:spTgt spid="5"/>
                                        </p:tgtEl>
                                        <p:attrNameLst>
                                          <p:attrName>ppt_x</p:attrName>
                                        </p:attrNameLst>
                                      </p:cBhvr>
                                      <p:tavLst>
                                        <p:tav tm="0">
                                          <p:val>
                                            <p:strVal val="#ppt_x"/>
                                          </p:val>
                                        </p:tav>
                                        <p:tav tm="100000">
                                          <p:val>
                                            <p:strVal val="#ppt_x"/>
                                          </p:val>
                                        </p:tav>
                                      </p:tavLst>
                                    </p:anim>
                                    <p:anim calcmode="lin" valueType="num">
                                      <p:cBhvr>
                                        <p:cTn id="13" dur="1000" fill="hold"/>
                                        <p:tgtEl>
                                          <p:spTgt spid="5"/>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10" presetClass="entr" presetSubtype="0" fill="hold" grpId="0" nodeType="afterEffect">
                                  <p:stCondLst>
                                    <p:cond delay="0"/>
                                  </p:stCondLst>
                                  <p:childTnLst>
                                    <p:set>
                                      <p:cBhvr>
                                        <p:cTn id="16" dur="1" fill="hold">
                                          <p:stCondLst>
                                            <p:cond delay="0"/>
                                          </p:stCondLst>
                                        </p:cTn>
                                        <p:tgtEl>
                                          <p:spTgt spid="14"/>
                                        </p:tgtEl>
                                        <p:attrNameLst>
                                          <p:attrName>style.visibility</p:attrName>
                                        </p:attrNameLst>
                                      </p:cBhvr>
                                      <p:to>
                                        <p:strVal val="visible"/>
                                      </p:to>
                                    </p:set>
                                    <p:animEffect transition="in" filter="fade">
                                      <p:cBhvr>
                                        <p:cTn id="17" dur="500"/>
                                        <p:tgtEl>
                                          <p:spTgt spid="14"/>
                                        </p:tgtEl>
                                      </p:cBhvr>
                                    </p:animEffect>
                                  </p:childTnLst>
                                </p:cTn>
                              </p:par>
                            </p:childTnLst>
                          </p:cTn>
                        </p:par>
                        <p:par>
                          <p:cTn id="18" fill="hold">
                            <p:stCondLst>
                              <p:cond delay="2000"/>
                            </p:stCondLst>
                            <p:childTnLst>
                              <p:par>
                                <p:cTn id="19" presetID="42" presetClass="entr" presetSubtype="0" fill="hold" nodeType="after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fade">
                                      <p:cBhvr>
                                        <p:cTn id="21" dur="1000"/>
                                        <p:tgtEl>
                                          <p:spTgt spid="8"/>
                                        </p:tgtEl>
                                      </p:cBhvr>
                                    </p:animEffect>
                                    <p:anim calcmode="lin" valueType="num">
                                      <p:cBhvr>
                                        <p:cTn id="22" dur="1000" fill="hold"/>
                                        <p:tgtEl>
                                          <p:spTgt spid="8"/>
                                        </p:tgtEl>
                                        <p:attrNameLst>
                                          <p:attrName>ppt_x</p:attrName>
                                        </p:attrNameLst>
                                      </p:cBhvr>
                                      <p:tavLst>
                                        <p:tav tm="0">
                                          <p:val>
                                            <p:strVal val="#ppt_x"/>
                                          </p:val>
                                        </p:tav>
                                        <p:tav tm="100000">
                                          <p:val>
                                            <p:strVal val="#ppt_x"/>
                                          </p:val>
                                        </p:tav>
                                      </p:tavLst>
                                    </p:anim>
                                    <p:anim calcmode="lin" valueType="num">
                                      <p:cBhvr>
                                        <p:cTn id="23" dur="1000" fill="hold"/>
                                        <p:tgtEl>
                                          <p:spTgt spid="8"/>
                                        </p:tgtEl>
                                        <p:attrNameLst>
                                          <p:attrName>ppt_y</p:attrName>
                                        </p:attrNameLst>
                                      </p:cBhvr>
                                      <p:tavLst>
                                        <p:tav tm="0">
                                          <p:val>
                                            <p:strVal val="#ppt_y+.1"/>
                                          </p:val>
                                        </p:tav>
                                        <p:tav tm="100000">
                                          <p:val>
                                            <p:strVal val="#ppt_y"/>
                                          </p:val>
                                        </p:tav>
                                      </p:tavLst>
                                    </p:anim>
                                  </p:childTnLst>
                                </p:cTn>
                              </p:par>
                            </p:childTnLst>
                          </p:cTn>
                        </p:par>
                        <p:par>
                          <p:cTn id="24" fill="hold">
                            <p:stCondLst>
                              <p:cond delay="3000"/>
                            </p:stCondLst>
                            <p:childTnLst>
                              <p:par>
                                <p:cTn id="25" presetID="10" presetClass="entr" presetSubtype="0" fill="hold" grpId="0" nodeType="afterEffect">
                                  <p:stCondLst>
                                    <p:cond delay="0"/>
                                  </p:stCondLst>
                                  <p:childTnLst>
                                    <p:set>
                                      <p:cBhvr>
                                        <p:cTn id="26" dur="1" fill="hold">
                                          <p:stCondLst>
                                            <p:cond delay="0"/>
                                          </p:stCondLst>
                                        </p:cTn>
                                        <p:tgtEl>
                                          <p:spTgt spid="15"/>
                                        </p:tgtEl>
                                        <p:attrNameLst>
                                          <p:attrName>style.visibility</p:attrName>
                                        </p:attrNameLst>
                                      </p:cBhvr>
                                      <p:to>
                                        <p:strVal val="visible"/>
                                      </p:to>
                                    </p:set>
                                    <p:animEffect transition="in" filter="fade">
                                      <p:cBhvr>
                                        <p:cTn id="27"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animBg="1"/>
      <p:bldP spid="4" grpId="0" animBg="1"/>
    </p:bldLst>
  </p:timing>
</p:sldLayout>
</file>

<file path=ppt/slideLayouts/slideLayout33.xml><?xml version="1.0" encoding="utf-8"?>
<p:sldLayout xmlns:a="http://schemas.openxmlformats.org/drawingml/2006/main" xmlns:r="http://schemas.openxmlformats.org/officeDocument/2006/relationships" xmlns:p="http://schemas.openxmlformats.org/presentationml/2006/main" userDrawn="1">
  <p:cSld name="7_Title Slide">
    <p:spTree>
      <p:nvGrpSpPr>
        <p:cNvPr id="1" name=""/>
        <p:cNvGrpSpPr/>
        <p:nvPr/>
      </p:nvGrpSpPr>
      <p:grpSpPr>
        <a:xfrm>
          <a:off x="0" y="0"/>
          <a:ext cx="0" cy="0"/>
          <a:chOff x="0" y="0"/>
          <a:chExt cx="0" cy="0"/>
        </a:xfrm>
      </p:grpSpPr>
      <p:pic>
        <p:nvPicPr>
          <p:cNvPr id="3" name="Picture 2"/>
          <p:cNvPicPr>
            <a:picLocks noChangeAspect="1"/>
          </p:cNvPicPr>
          <p:nvPr userDrawn="1"/>
        </p:nvPicPr>
        <p:blipFill rotWithShape="1">
          <a:blip r:embed="rId2">
            <a:extLst>
              <a:ext uri="{28A0092B-C50C-407E-A947-70E740481C1C}">
                <a14:useLocalDpi xmlns:a14="http://schemas.microsoft.com/office/drawing/2010/main" val="0"/>
              </a:ext>
            </a:extLst>
          </a:blip>
          <a:srcRect l="14965" t="18809" r="12407" b="19004"/>
          <a:stretch/>
        </p:blipFill>
        <p:spPr>
          <a:xfrm>
            <a:off x="367076" y="2083154"/>
            <a:ext cx="6493565" cy="3670853"/>
          </a:xfrm>
          <a:prstGeom prst="rect">
            <a:avLst/>
          </a:prstGeom>
        </p:spPr>
      </p:pic>
      <p:sp>
        <p:nvSpPr>
          <p:cNvPr id="5" name="Picture Placeholder 4"/>
          <p:cNvSpPr>
            <a:spLocks noGrp="1"/>
          </p:cNvSpPr>
          <p:nvPr>
            <p:ph type="pic" sz="quarter" idx="10"/>
          </p:nvPr>
        </p:nvSpPr>
        <p:spPr>
          <a:xfrm>
            <a:off x="1104899" y="2654527"/>
            <a:ext cx="4602957" cy="2238375"/>
          </a:xfrm>
          <a:custGeom>
            <a:avLst/>
            <a:gdLst>
              <a:gd name="connsiteX0" fmla="*/ 0 w 4406900"/>
              <a:gd name="connsiteY0" fmla="*/ 0 h 2266950"/>
              <a:gd name="connsiteX1" fmla="*/ 4406900 w 4406900"/>
              <a:gd name="connsiteY1" fmla="*/ 0 h 2266950"/>
              <a:gd name="connsiteX2" fmla="*/ 4406900 w 4406900"/>
              <a:gd name="connsiteY2" fmla="*/ 2266950 h 2266950"/>
              <a:gd name="connsiteX3" fmla="*/ 0 w 4406900"/>
              <a:gd name="connsiteY3" fmla="*/ 2266950 h 2266950"/>
              <a:gd name="connsiteX4" fmla="*/ 0 w 4406900"/>
              <a:gd name="connsiteY4" fmla="*/ 0 h 2266950"/>
              <a:gd name="connsiteX0" fmla="*/ 298450 w 4406900"/>
              <a:gd name="connsiteY0" fmla="*/ 50800 h 2266950"/>
              <a:gd name="connsiteX1" fmla="*/ 4406900 w 4406900"/>
              <a:gd name="connsiteY1" fmla="*/ 0 h 2266950"/>
              <a:gd name="connsiteX2" fmla="*/ 4406900 w 4406900"/>
              <a:gd name="connsiteY2" fmla="*/ 2266950 h 2266950"/>
              <a:gd name="connsiteX3" fmla="*/ 0 w 4406900"/>
              <a:gd name="connsiteY3" fmla="*/ 2266950 h 2266950"/>
              <a:gd name="connsiteX4" fmla="*/ 298450 w 4406900"/>
              <a:gd name="connsiteY4" fmla="*/ 50800 h 2266950"/>
              <a:gd name="connsiteX0" fmla="*/ 495300 w 4603750"/>
              <a:gd name="connsiteY0" fmla="*/ 50800 h 2266950"/>
              <a:gd name="connsiteX1" fmla="*/ 4603750 w 4603750"/>
              <a:gd name="connsiteY1" fmla="*/ 0 h 2266950"/>
              <a:gd name="connsiteX2" fmla="*/ 4603750 w 4603750"/>
              <a:gd name="connsiteY2" fmla="*/ 2266950 h 2266950"/>
              <a:gd name="connsiteX3" fmla="*/ 0 w 4603750"/>
              <a:gd name="connsiteY3" fmla="*/ 1816100 h 2266950"/>
              <a:gd name="connsiteX4" fmla="*/ 495300 w 4603750"/>
              <a:gd name="connsiteY4" fmla="*/ 50800 h 2266950"/>
              <a:gd name="connsiteX0" fmla="*/ 495300 w 4603750"/>
              <a:gd name="connsiteY0" fmla="*/ 0 h 2216150"/>
              <a:gd name="connsiteX1" fmla="*/ 4387850 w 4603750"/>
              <a:gd name="connsiteY1" fmla="*/ 419100 h 2216150"/>
              <a:gd name="connsiteX2" fmla="*/ 4603750 w 4603750"/>
              <a:gd name="connsiteY2" fmla="*/ 2216150 h 2216150"/>
              <a:gd name="connsiteX3" fmla="*/ 0 w 4603750"/>
              <a:gd name="connsiteY3" fmla="*/ 1765300 h 2216150"/>
              <a:gd name="connsiteX4" fmla="*/ 495300 w 4603750"/>
              <a:gd name="connsiteY4" fmla="*/ 0 h 2216150"/>
              <a:gd name="connsiteX0" fmla="*/ 495300 w 4610100"/>
              <a:gd name="connsiteY0" fmla="*/ 0 h 2247900"/>
              <a:gd name="connsiteX1" fmla="*/ 4387850 w 4610100"/>
              <a:gd name="connsiteY1" fmla="*/ 419100 h 2247900"/>
              <a:gd name="connsiteX2" fmla="*/ 4610100 w 4610100"/>
              <a:gd name="connsiteY2" fmla="*/ 2247900 h 2247900"/>
              <a:gd name="connsiteX3" fmla="*/ 0 w 4610100"/>
              <a:gd name="connsiteY3" fmla="*/ 1765300 h 2247900"/>
              <a:gd name="connsiteX4" fmla="*/ 495300 w 4610100"/>
              <a:gd name="connsiteY4" fmla="*/ 0 h 2247900"/>
              <a:gd name="connsiteX0" fmla="*/ 495300 w 4602957"/>
              <a:gd name="connsiteY0" fmla="*/ 0 h 2243138"/>
              <a:gd name="connsiteX1" fmla="*/ 4387850 w 4602957"/>
              <a:gd name="connsiteY1" fmla="*/ 419100 h 2243138"/>
              <a:gd name="connsiteX2" fmla="*/ 4602957 w 4602957"/>
              <a:gd name="connsiteY2" fmla="*/ 2243138 h 2243138"/>
              <a:gd name="connsiteX3" fmla="*/ 0 w 4602957"/>
              <a:gd name="connsiteY3" fmla="*/ 1765300 h 2243138"/>
              <a:gd name="connsiteX4" fmla="*/ 495300 w 4602957"/>
              <a:gd name="connsiteY4" fmla="*/ 0 h 2243138"/>
              <a:gd name="connsiteX0" fmla="*/ 473868 w 4602957"/>
              <a:gd name="connsiteY0" fmla="*/ 0 h 2238375"/>
              <a:gd name="connsiteX1" fmla="*/ 4387850 w 4602957"/>
              <a:gd name="connsiteY1" fmla="*/ 414337 h 2238375"/>
              <a:gd name="connsiteX2" fmla="*/ 4602957 w 4602957"/>
              <a:gd name="connsiteY2" fmla="*/ 2238375 h 2238375"/>
              <a:gd name="connsiteX3" fmla="*/ 0 w 4602957"/>
              <a:gd name="connsiteY3" fmla="*/ 1760537 h 2238375"/>
              <a:gd name="connsiteX4" fmla="*/ 473868 w 4602957"/>
              <a:gd name="connsiteY4" fmla="*/ 0 h 22383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02957" h="2238375">
                <a:moveTo>
                  <a:pt x="473868" y="0"/>
                </a:moveTo>
                <a:lnTo>
                  <a:pt x="4387850" y="414337"/>
                </a:lnTo>
                <a:lnTo>
                  <a:pt x="4602957" y="2238375"/>
                </a:lnTo>
                <a:lnTo>
                  <a:pt x="0" y="1760537"/>
                </a:lnTo>
                <a:lnTo>
                  <a:pt x="473868" y="0"/>
                </a:lnTo>
                <a:close/>
              </a:path>
            </a:pathLst>
          </a:custGeom>
          <a:solidFill>
            <a:schemeClr val="bg1">
              <a:lumMod val="85000"/>
            </a:schemeClr>
          </a:solidFill>
        </p:spPr>
        <p:txBody>
          <a:bodyPr/>
          <a:lstStyle/>
          <a:p>
            <a:endParaRPr lang="id-ID"/>
          </a:p>
        </p:txBody>
      </p:sp>
      <p:sp>
        <p:nvSpPr>
          <p:cNvPr id="6" name="Picture Placeholder 4"/>
          <p:cNvSpPr>
            <a:spLocks noGrp="1"/>
          </p:cNvSpPr>
          <p:nvPr>
            <p:ph type="pic" sz="quarter" idx="11"/>
          </p:nvPr>
        </p:nvSpPr>
        <p:spPr>
          <a:xfrm rot="788083">
            <a:off x="1144141" y="2429686"/>
            <a:ext cx="4827122" cy="1920829"/>
          </a:xfrm>
          <a:custGeom>
            <a:avLst/>
            <a:gdLst>
              <a:gd name="connsiteX0" fmla="*/ 0 w 4406900"/>
              <a:gd name="connsiteY0" fmla="*/ 0 h 2266950"/>
              <a:gd name="connsiteX1" fmla="*/ 4406900 w 4406900"/>
              <a:gd name="connsiteY1" fmla="*/ 0 h 2266950"/>
              <a:gd name="connsiteX2" fmla="*/ 4406900 w 4406900"/>
              <a:gd name="connsiteY2" fmla="*/ 2266950 h 2266950"/>
              <a:gd name="connsiteX3" fmla="*/ 0 w 4406900"/>
              <a:gd name="connsiteY3" fmla="*/ 2266950 h 2266950"/>
              <a:gd name="connsiteX4" fmla="*/ 0 w 4406900"/>
              <a:gd name="connsiteY4" fmla="*/ 0 h 2266950"/>
              <a:gd name="connsiteX0" fmla="*/ 298450 w 4406900"/>
              <a:gd name="connsiteY0" fmla="*/ 50800 h 2266950"/>
              <a:gd name="connsiteX1" fmla="*/ 4406900 w 4406900"/>
              <a:gd name="connsiteY1" fmla="*/ 0 h 2266950"/>
              <a:gd name="connsiteX2" fmla="*/ 4406900 w 4406900"/>
              <a:gd name="connsiteY2" fmla="*/ 2266950 h 2266950"/>
              <a:gd name="connsiteX3" fmla="*/ 0 w 4406900"/>
              <a:gd name="connsiteY3" fmla="*/ 2266950 h 2266950"/>
              <a:gd name="connsiteX4" fmla="*/ 298450 w 4406900"/>
              <a:gd name="connsiteY4" fmla="*/ 50800 h 2266950"/>
              <a:gd name="connsiteX0" fmla="*/ 495300 w 4603750"/>
              <a:gd name="connsiteY0" fmla="*/ 50800 h 2266950"/>
              <a:gd name="connsiteX1" fmla="*/ 4603750 w 4603750"/>
              <a:gd name="connsiteY1" fmla="*/ 0 h 2266950"/>
              <a:gd name="connsiteX2" fmla="*/ 4603750 w 4603750"/>
              <a:gd name="connsiteY2" fmla="*/ 2266950 h 2266950"/>
              <a:gd name="connsiteX3" fmla="*/ 0 w 4603750"/>
              <a:gd name="connsiteY3" fmla="*/ 1816100 h 2266950"/>
              <a:gd name="connsiteX4" fmla="*/ 495300 w 4603750"/>
              <a:gd name="connsiteY4" fmla="*/ 50800 h 2266950"/>
              <a:gd name="connsiteX0" fmla="*/ 495300 w 4603750"/>
              <a:gd name="connsiteY0" fmla="*/ 0 h 2216150"/>
              <a:gd name="connsiteX1" fmla="*/ 4387850 w 4603750"/>
              <a:gd name="connsiteY1" fmla="*/ 419100 h 2216150"/>
              <a:gd name="connsiteX2" fmla="*/ 4603750 w 4603750"/>
              <a:gd name="connsiteY2" fmla="*/ 2216150 h 2216150"/>
              <a:gd name="connsiteX3" fmla="*/ 0 w 4603750"/>
              <a:gd name="connsiteY3" fmla="*/ 1765300 h 2216150"/>
              <a:gd name="connsiteX4" fmla="*/ 495300 w 4603750"/>
              <a:gd name="connsiteY4" fmla="*/ 0 h 2216150"/>
              <a:gd name="connsiteX0" fmla="*/ 495300 w 4610100"/>
              <a:gd name="connsiteY0" fmla="*/ 0 h 2247900"/>
              <a:gd name="connsiteX1" fmla="*/ 4387850 w 4610100"/>
              <a:gd name="connsiteY1" fmla="*/ 419100 h 2247900"/>
              <a:gd name="connsiteX2" fmla="*/ 4610100 w 4610100"/>
              <a:gd name="connsiteY2" fmla="*/ 2247900 h 2247900"/>
              <a:gd name="connsiteX3" fmla="*/ 0 w 4610100"/>
              <a:gd name="connsiteY3" fmla="*/ 1765300 h 2247900"/>
              <a:gd name="connsiteX4" fmla="*/ 495300 w 4610100"/>
              <a:gd name="connsiteY4" fmla="*/ 0 h 2247900"/>
              <a:gd name="connsiteX0" fmla="*/ 495300 w 4602957"/>
              <a:gd name="connsiteY0" fmla="*/ 0 h 2243138"/>
              <a:gd name="connsiteX1" fmla="*/ 4387850 w 4602957"/>
              <a:gd name="connsiteY1" fmla="*/ 419100 h 2243138"/>
              <a:gd name="connsiteX2" fmla="*/ 4602957 w 4602957"/>
              <a:gd name="connsiteY2" fmla="*/ 2243138 h 2243138"/>
              <a:gd name="connsiteX3" fmla="*/ 0 w 4602957"/>
              <a:gd name="connsiteY3" fmla="*/ 1765300 h 2243138"/>
              <a:gd name="connsiteX4" fmla="*/ 495300 w 4602957"/>
              <a:gd name="connsiteY4" fmla="*/ 0 h 2243138"/>
              <a:gd name="connsiteX0" fmla="*/ 473868 w 4602957"/>
              <a:gd name="connsiteY0" fmla="*/ 0 h 2238375"/>
              <a:gd name="connsiteX1" fmla="*/ 4387850 w 4602957"/>
              <a:gd name="connsiteY1" fmla="*/ 414337 h 2238375"/>
              <a:gd name="connsiteX2" fmla="*/ 4602957 w 4602957"/>
              <a:gd name="connsiteY2" fmla="*/ 2238375 h 2238375"/>
              <a:gd name="connsiteX3" fmla="*/ 0 w 4602957"/>
              <a:gd name="connsiteY3" fmla="*/ 1760537 h 2238375"/>
              <a:gd name="connsiteX4" fmla="*/ 473868 w 4602957"/>
              <a:gd name="connsiteY4" fmla="*/ 0 h 2238375"/>
              <a:gd name="connsiteX0" fmla="*/ 473868 w 4602957"/>
              <a:gd name="connsiteY0" fmla="*/ 0 h 2238375"/>
              <a:gd name="connsiteX1" fmla="*/ 4091952 w 4602957"/>
              <a:gd name="connsiteY1" fmla="*/ 571411 h 2238375"/>
              <a:gd name="connsiteX2" fmla="*/ 4602957 w 4602957"/>
              <a:gd name="connsiteY2" fmla="*/ 2238375 h 2238375"/>
              <a:gd name="connsiteX3" fmla="*/ 0 w 4602957"/>
              <a:gd name="connsiteY3" fmla="*/ 1760537 h 2238375"/>
              <a:gd name="connsiteX4" fmla="*/ 473868 w 4602957"/>
              <a:gd name="connsiteY4" fmla="*/ 0 h 2238375"/>
              <a:gd name="connsiteX0" fmla="*/ 473868 w 4602957"/>
              <a:gd name="connsiteY0" fmla="*/ 0 h 2238375"/>
              <a:gd name="connsiteX1" fmla="*/ 3900561 w 4602957"/>
              <a:gd name="connsiteY1" fmla="*/ 547605 h 2238375"/>
              <a:gd name="connsiteX2" fmla="*/ 4602957 w 4602957"/>
              <a:gd name="connsiteY2" fmla="*/ 2238375 h 2238375"/>
              <a:gd name="connsiteX3" fmla="*/ 0 w 4602957"/>
              <a:gd name="connsiteY3" fmla="*/ 1760537 h 2238375"/>
              <a:gd name="connsiteX4" fmla="*/ 473868 w 4602957"/>
              <a:gd name="connsiteY4" fmla="*/ 0 h 2238375"/>
              <a:gd name="connsiteX0" fmla="*/ 473868 w 4260370"/>
              <a:gd name="connsiteY0" fmla="*/ 0 h 2279192"/>
              <a:gd name="connsiteX1" fmla="*/ 3900561 w 4260370"/>
              <a:gd name="connsiteY1" fmla="*/ 547605 h 2279192"/>
              <a:gd name="connsiteX2" fmla="*/ 4260370 w 4260370"/>
              <a:gd name="connsiteY2" fmla="*/ 2279192 h 2279192"/>
              <a:gd name="connsiteX3" fmla="*/ 0 w 4260370"/>
              <a:gd name="connsiteY3" fmla="*/ 1760537 h 2279192"/>
              <a:gd name="connsiteX4" fmla="*/ 473868 w 4260370"/>
              <a:gd name="connsiteY4" fmla="*/ 0 h 2279192"/>
              <a:gd name="connsiteX0" fmla="*/ 473868 w 4515146"/>
              <a:gd name="connsiteY0" fmla="*/ 0 h 2239303"/>
              <a:gd name="connsiteX1" fmla="*/ 3900561 w 4515146"/>
              <a:gd name="connsiteY1" fmla="*/ 547605 h 2239303"/>
              <a:gd name="connsiteX2" fmla="*/ 4515146 w 4515146"/>
              <a:gd name="connsiteY2" fmla="*/ 2239303 h 2239303"/>
              <a:gd name="connsiteX3" fmla="*/ 0 w 4515146"/>
              <a:gd name="connsiteY3" fmla="*/ 1760537 h 2239303"/>
              <a:gd name="connsiteX4" fmla="*/ 473868 w 4515146"/>
              <a:gd name="connsiteY4" fmla="*/ 0 h 2239303"/>
              <a:gd name="connsiteX0" fmla="*/ 117986 w 4515146"/>
              <a:gd name="connsiteY0" fmla="*/ 0 h 2087793"/>
              <a:gd name="connsiteX1" fmla="*/ 3900561 w 4515146"/>
              <a:gd name="connsiteY1" fmla="*/ 396095 h 2087793"/>
              <a:gd name="connsiteX2" fmla="*/ 4515146 w 4515146"/>
              <a:gd name="connsiteY2" fmla="*/ 2087793 h 2087793"/>
              <a:gd name="connsiteX3" fmla="*/ 0 w 4515146"/>
              <a:gd name="connsiteY3" fmla="*/ 1609027 h 2087793"/>
              <a:gd name="connsiteX4" fmla="*/ 117986 w 4515146"/>
              <a:gd name="connsiteY4" fmla="*/ 0 h 2087793"/>
              <a:gd name="connsiteX0" fmla="*/ 244751 w 4641911"/>
              <a:gd name="connsiteY0" fmla="*/ 0 h 2087793"/>
              <a:gd name="connsiteX1" fmla="*/ 4027326 w 4641911"/>
              <a:gd name="connsiteY1" fmla="*/ 396095 h 2087793"/>
              <a:gd name="connsiteX2" fmla="*/ 4641911 w 4641911"/>
              <a:gd name="connsiteY2" fmla="*/ 2087793 h 2087793"/>
              <a:gd name="connsiteX3" fmla="*/ 0 w 4641911"/>
              <a:gd name="connsiteY3" fmla="*/ 2029843 h 2087793"/>
              <a:gd name="connsiteX4" fmla="*/ 244751 w 4641911"/>
              <a:gd name="connsiteY4" fmla="*/ 0 h 2087793"/>
              <a:gd name="connsiteX0" fmla="*/ 242897 w 4640057"/>
              <a:gd name="connsiteY0" fmla="*/ 0 h 2087793"/>
              <a:gd name="connsiteX1" fmla="*/ 4025472 w 4640057"/>
              <a:gd name="connsiteY1" fmla="*/ 396095 h 2087793"/>
              <a:gd name="connsiteX2" fmla="*/ 4640057 w 4640057"/>
              <a:gd name="connsiteY2" fmla="*/ 2087793 h 2087793"/>
              <a:gd name="connsiteX3" fmla="*/ 0 w 4640057"/>
              <a:gd name="connsiteY3" fmla="*/ 1912039 h 2087793"/>
              <a:gd name="connsiteX4" fmla="*/ 242897 w 4640057"/>
              <a:gd name="connsiteY4" fmla="*/ 0 h 2087793"/>
              <a:gd name="connsiteX0" fmla="*/ 0 w 4397160"/>
              <a:gd name="connsiteY0" fmla="*/ 0 h 2087793"/>
              <a:gd name="connsiteX1" fmla="*/ 3782575 w 4397160"/>
              <a:gd name="connsiteY1" fmla="*/ 396095 h 2087793"/>
              <a:gd name="connsiteX2" fmla="*/ 4397160 w 4397160"/>
              <a:gd name="connsiteY2" fmla="*/ 2087793 h 2087793"/>
              <a:gd name="connsiteX3" fmla="*/ 221822 w 4397160"/>
              <a:gd name="connsiteY3" fmla="*/ 1891626 h 2087793"/>
              <a:gd name="connsiteX4" fmla="*/ 0 w 4397160"/>
              <a:gd name="connsiteY4" fmla="*/ 0 h 2087793"/>
              <a:gd name="connsiteX0" fmla="*/ 0 w 4397160"/>
              <a:gd name="connsiteY0" fmla="*/ 0 h 2087793"/>
              <a:gd name="connsiteX1" fmla="*/ 3782575 w 4397160"/>
              <a:gd name="connsiteY1" fmla="*/ 396095 h 2087793"/>
              <a:gd name="connsiteX2" fmla="*/ 4397160 w 4397160"/>
              <a:gd name="connsiteY2" fmla="*/ 2087793 h 2087793"/>
              <a:gd name="connsiteX3" fmla="*/ 312416 w 4397160"/>
              <a:gd name="connsiteY3" fmla="*/ 1860705 h 2087793"/>
              <a:gd name="connsiteX4" fmla="*/ 0 w 4397160"/>
              <a:gd name="connsiteY4" fmla="*/ 0 h 2087793"/>
              <a:gd name="connsiteX0" fmla="*/ 277835 w 4674995"/>
              <a:gd name="connsiteY0" fmla="*/ 0 h 2087793"/>
              <a:gd name="connsiteX1" fmla="*/ 4060410 w 4674995"/>
              <a:gd name="connsiteY1" fmla="*/ 396095 h 2087793"/>
              <a:gd name="connsiteX2" fmla="*/ 4674995 w 4674995"/>
              <a:gd name="connsiteY2" fmla="*/ 2087793 h 2087793"/>
              <a:gd name="connsiteX3" fmla="*/ 0 w 4674995"/>
              <a:gd name="connsiteY3" fmla="*/ 1929972 h 2087793"/>
              <a:gd name="connsiteX4" fmla="*/ 277835 w 4674995"/>
              <a:gd name="connsiteY4" fmla="*/ 0 h 2087793"/>
              <a:gd name="connsiteX0" fmla="*/ 57687 w 4454847"/>
              <a:gd name="connsiteY0" fmla="*/ 0 h 2087793"/>
              <a:gd name="connsiteX1" fmla="*/ 3840262 w 4454847"/>
              <a:gd name="connsiteY1" fmla="*/ 396095 h 2087793"/>
              <a:gd name="connsiteX2" fmla="*/ 4454847 w 4454847"/>
              <a:gd name="connsiteY2" fmla="*/ 2087793 h 2087793"/>
              <a:gd name="connsiteX3" fmla="*/ 0 w 4454847"/>
              <a:gd name="connsiteY3" fmla="*/ 2035096 h 2087793"/>
              <a:gd name="connsiteX4" fmla="*/ 57687 w 4454847"/>
              <a:gd name="connsiteY4" fmla="*/ 0 h 2087793"/>
              <a:gd name="connsiteX0" fmla="*/ 115506 w 4512666"/>
              <a:gd name="connsiteY0" fmla="*/ 0 h 2087793"/>
              <a:gd name="connsiteX1" fmla="*/ 3898081 w 4512666"/>
              <a:gd name="connsiteY1" fmla="*/ 396095 h 2087793"/>
              <a:gd name="connsiteX2" fmla="*/ 4512666 w 4512666"/>
              <a:gd name="connsiteY2" fmla="*/ 2087793 h 2087793"/>
              <a:gd name="connsiteX3" fmla="*/ 0 w 4512666"/>
              <a:gd name="connsiteY3" fmla="*/ 2038807 h 2087793"/>
              <a:gd name="connsiteX4" fmla="*/ 115506 w 4512666"/>
              <a:gd name="connsiteY4" fmla="*/ 0 h 2087793"/>
              <a:gd name="connsiteX0" fmla="*/ 46246 w 4443406"/>
              <a:gd name="connsiteY0" fmla="*/ 0 h 2087793"/>
              <a:gd name="connsiteX1" fmla="*/ 3828821 w 4443406"/>
              <a:gd name="connsiteY1" fmla="*/ 396095 h 2087793"/>
              <a:gd name="connsiteX2" fmla="*/ 4443406 w 4443406"/>
              <a:gd name="connsiteY2" fmla="*/ 2087793 h 2087793"/>
              <a:gd name="connsiteX3" fmla="*/ 0 w 4443406"/>
              <a:gd name="connsiteY3" fmla="*/ 2042207 h 2087793"/>
              <a:gd name="connsiteX4" fmla="*/ 46246 w 4443406"/>
              <a:gd name="connsiteY4" fmla="*/ 0 h 2087793"/>
              <a:gd name="connsiteX0" fmla="*/ 58926 w 4456086"/>
              <a:gd name="connsiteY0" fmla="*/ 0 h 2087793"/>
              <a:gd name="connsiteX1" fmla="*/ 3841501 w 4456086"/>
              <a:gd name="connsiteY1" fmla="*/ 396095 h 2087793"/>
              <a:gd name="connsiteX2" fmla="*/ 4456086 w 4456086"/>
              <a:gd name="connsiteY2" fmla="*/ 2087793 h 2087793"/>
              <a:gd name="connsiteX3" fmla="*/ 0 w 4456086"/>
              <a:gd name="connsiteY3" fmla="*/ 1820206 h 2087793"/>
              <a:gd name="connsiteX4" fmla="*/ 58926 w 4456086"/>
              <a:gd name="connsiteY4" fmla="*/ 0 h 2087793"/>
              <a:gd name="connsiteX0" fmla="*/ 125711 w 4522871"/>
              <a:gd name="connsiteY0" fmla="*/ 0 h 2087793"/>
              <a:gd name="connsiteX1" fmla="*/ 3908286 w 4522871"/>
              <a:gd name="connsiteY1" fmla="*/ 396095 h 2087793"/>
              <a:gd name="connsiteX2" fmla="*/ 4522871 w 4522871"/>
              <a:gd name="connsiteY2" fmla="*/ 2087793 h 2087793"/>
              <a:gd name="connsiteX3" fmla="*/ 0 w 4522871"/>
              <a:gd name="connsiteY3" fmla="*/ 1953160 h 2087793"/>
              <a:gd name="connsiteX4" fmla="*/ 125711 w 4522871"/>
              <a:gd name="connsiteY4" fmla="*/ 0 h 2087793"/>
              <a:gd name="connsiteX0" fmla="*/ 56759 w 4453919"/>
              <a:gd name="connsiteY0" fmla="*/ 0 h 2122907"/>
              <a:gd name="connsiteX1" fmla="*/ 3839334 w 4453919"/>
              <a:gd name="connsiteY1" fmla="*/ 396095 h 2122907"/>
              <a:gd name="connsiteX2" fmla="*/ 4453919 w 4453919"/>
              <a:gd name="connsiteY2" fmla="*/ 2087793 h 2122907"/>
              <a:gd name="connsiteX3" fmla="*/ 0 w 4453919"/>
              <a:gd name="connsiteY3" fmla="*/ 2122907 h 2122907"/>
              <a:gd name="connsiteX4" fmla="*/ 56759 w 4453919"/>
              <a:gd name="connsiteY4" fmla="*/ 0 h 2122907"/>
              <a:gd name="connsiteX0" fmla="*/ 105303 w 4502463"/>
              <a:gd name="connsiteY0" fmla="*/ 0 h 2124454"/>
              <a:gd name="connsiteX1" fmla="*/ 3887878 w 4502463"/>
              <a:gd name="connsiteY1" fmla="*/ 396095 h 2124454"/>
              <a:gd name="connsiteX2" fmla="*/ 4502463 w 4502463"/>
              <a:gd name="connsiteY2" fmla="*/ 2087793 h 2124454"/>
              <a:gd name="connsiteX3" fmla="*/ 0 w 4502463"/>
              <a:gd name="connsiteY3" fmla="*/ 2124454 h 2124454"/>
              <a:gd name="connsiteX4" fmla="*/ 105303 w 4502463"/>
              <a:gd name="connsiteY4" fmla="*/ 0 h 2124454"/>
              <a:gd name="connsiteX0" fmla="*/ 105303 w 4502463"/>
              <a:gd name="connsiteY0" fmla="*/ 0 h 2124453"/>
              <a:gd name="connsiteX1" fmla="*/ 3887878 w 4502463"/>
              <a:gd name="connsiteY1" fmla="*/ 396095 h 2124453"/>
              <a:gd name="connsiteX2" fmla="*/ 4502463 w 4502463"/>
              <a:gd name="connsiteY2" fmla="*/ 2087793 h 2124453"/>
              <a:gd name="connsiteX3" fmla="*/ 0 w 4502463"/>
              <a:gd name="connsiteY3" fmla="*/ 2124453 h 2124453"/>
              <a:gd name="connsiteX4" fmla="*/ 105303 w 4502463"/>
              <a:gd name="connsiteY4" fmla="*/ 0 h 2124453"/>
              <a:gd name="connsiteX0" fmla="*/ 197444 w 4594604"/>
              <a:gd name="connsiteY0" fmla="*/ 0 h 2106830"/>
              <a:gd name="connsiteX1" fmla="*/ 3980019 w 4594604"/>
              <a:gd name="connsiteY1" fmla="*/ 396095 h 2106830"/>
              <a:gd name="connsiteX2" fmla="*/ 4594604 w 4594604"/>
              <a:gd name="connsiteY2" fmla="*/ 2087793 h 2106830"/>
              <a:gd name="connsiteX3" fmla="*/ 0 w 4594604"/>
              <a:gd name="connsiteY3" fmla="*/ 2106830 h 2106830"/>
              <a:gd name="connsiteX4" fmla="*/ 197444 w 4594604"/>
              <a:gd name="connsiteY4" fmla="*/ 0 h 2106830"/>
              <a:gd name="connsiteX0" fmla="*/ 219400 w 4616560"/>
              <a:gd name="connsiteY0" fmla="*/ 0 h 2087793"/>
              <a:gd name="connsiteX1" fmla="*/ 4001975 w 4616560"/>
              <a:gd name="connsiteY1" fmla="*/ 396095 h 2087793"/>
              <a:gd name="connsiteX2" fmla="*/ 4616560 w 4616560"/>
              <a:gd name="connsiteY2" fmla="*/ 2087793 h 2087793"/>
              <a:gd name="connsiteX3" fmla="*/ 0 w 4616560"/>
              <a:gd name="connsiteY3" fmla="*/ 1886993 h 2087793"/>
              <a:gd name="connsiteX4" fmla="*/ 219400 w 4616560"/>
              <a:gd name="connsiteY4" fmla="*/ 0 h 2087793"/>
              <a:gd name="connsiteX0" fmla="*/ 264233 w 4661393"/>
              <a:gd name="connsiteY0" fmla="*/ 0 h 2087793"/>
              <a:gd name="connsiteX1" fmla="*/ 4046808 w 4661393"/>
              <a:gd name="connsiteY1" fmla="*/ 396095 h 2087793"/>
              <a:gd name="connsiteX2" fmla="*/ 4661393 w 4661393"/>
              <a:gd name="connsiteY2" fmla="*/ 2087793 h 2087793"/>
              <a:gd name="connsiteX3" fmla="*/ 0 w 4661393"/>
              <a:gd name="connsiteY3" fmla="*/ 1946359 h 2087793"/>
              <a:gd name="connsiteX4" fmla="*/ 264233 w 4661393"/>
              <a:gd name="connsiteY4" fmla="*/ 0 h 2087793"/>
              <a:gd name="connsiteX0" fmla="*/ 429962 w 4827122"/>
              <a:gd name="connsiteY0" fmla="*/ 0 h 2087793"/>
              <a:gd name="connsiteX1" fmla="*/ 4212537 w 4827122"/>
              <a:gd name="connsiteY1" fmla="*/ 396095 h 2087793"/>
              <a:gd name="connsiteX2" fmla="*/ 4827122 w 4827122"/>
              <a:gd name="connsiteY2" fmla="*/ 2087793 h 2087793"/>
              <a:gd name="connsiteX3" fmla="*/ 0 w 4827122"/>
              <a:gd name="connsiteY3" fmla="*/ 1906784 h 2087793"/>
              <a:gd name="connsiteX4" fmla="*/ 429962 w 4827122"/>
              <a:gd name="connsiteY4" fmla="*/ 0 h 2087793"/>
              <a:gd name="connsiteX0" fmla="*/ 429962 w 4827122"/>
              <a:gd name="connsiteY0" fmla="*/ 0 h 2087793"/>
              <a:gd name="connsiteX1" fmla="*/ 4212537 w 4827122"/>
              <a:gd name="connsiteY1" fmla="*/ 396095 h 2087793"/>
              <a:gd name="connsiteX2" fmla="*/ 4827122 w 4827122"/>
              <a:gd name="connsiteY2" fmla="*/ 2087793 h 2087793"/>
              <a:gd name="connsiteX3" fmla="*/ 0 w 4827122"/>
              <a:gd name="connsiteY3" fmla="*/ 1906784 h 2087793"/>
              <a:gd name="connsiteX4" fmla="*/ 30162 w 4827122"/>
              <a:gd name="connsiteY4" fmla="*/ 1832932 h 2087793"/>
              <a:gd name="connsiteX5" fmla="*/ 429962 w 4827122"/>
              <a:gd name="connsiteY5" fmla="*/ 0 h 2087793"/>
              <a:gd name="connsiteX0" fmla="*/ 554259 w 4827122"/>
              <a:gd name="connsiteY0" fmla="*/ 0 h 2058112"/>
              <a:gd name="connsiteX1" fmla="*/ 4212537 w 4827122"/>
              <a:gd name="connsiteY1" fmla="*/ 366414 h 2058112"/>
              <a:gd name="connsiteX2" fmla="*/ 4827122 w 4827122"/>
              <a:gd name="connsiteY2" fmla="*/ 2058112 h 2058112"/>
              <a:gd name="connsiteX3" fmla="*/ 0 w 4827122"/>
              <a:gd name="connsiteY3" fmla="*/ 1877103 h 2058112"/>
              <a:gd name="connsiteX4" fmla="*/ 30162 w 4827122"/>
              <a:gd name="connsiteY4" fmla="*/ 1803251 h 2058112"/>
              <a:gd name="connsiteX5" fmla="*/ 554259 w 4827122"/>
              <a:gd name="connsiteY5" fmla="*/ 0 h 2058112"/>
              <a:gd name="connsiteX0" fmla="*/ 621664 w 4827122"/>
              <a:gd name="connsiteY0" fmla="*/ 0 h 1936909"/>
              <a:gd name="connsiteX1" fmla="*/ 4212537 w 4827122"/>
              <a:gd name="connsiteY1" fmla="*/ 245211 h 1936909"/>
              <a:gd name="connsiteX2" fmla="*/ 4827122 w 4827122"/>
              <a:gd name="connsiteY2" fmla="*/ 1936909 h 1936909"/>
              <a:gd name="connsiteX3" fmla="*/ 0 w 4827122"/>
              <a:gd name="connsiteY3" fmla="*/ 1755900 h 1936909"/>
              <a:gd name="connsiteX4" fmla="*/ 30162 w 4827122"/>
              <a:gd name="connsiteY4" fmla="*/ 1682048 h 1936909"/>
              <a:gd name="connsiteX5" fmla="*/ 621664 w 4827122"/>
              <a:gd name="connsiteY5" fmla="*/ 0 h 1936909"/>
              <a:gd name="connsiteX0" fmla="*/ 619811 w 4827122"/>
              <a:gd name="connsiteY0" fmla="*/ 0 h 1819106"/>
              <a:gd name="connsiteX1" fmla="*/ 4212537 w 4827122"/>
              <a:gd name="connsiteY1" fmla="*/ 127408 h 1819106"/>
              <a:gd name="connsiteX2" fmla="*/ 4827122 w 4827122"/>
              <a:gd name="connsiteY2" fmla="*/ 1819106 h 1819106"/>
              <a:gd name="connsiteX3" fmla="*/ 0 w 4827122"/>
              <a:gd name="connsiteY3" fmla="*/ 1638097 h 1819106"/>
              <a:gd name="connsiteX4" fmla="*/ 30162 w 4827122"/>
              <a:gd name="connsiteY4" fmla="*/ 1564245 h 1819106"/>
              <a:gd name="connsiteX5" fmla="*/ 619811 w 4827122"/>
              <a:gd name="connsiteY5" fmla="*/ 0 h 1819106"/>
              <a:gd name="connsiteX0" fmla="*/ 632487 w 4827122"/>
              <a:gd name="connsiteY0" fmla="*/ 0 h 1890530"/>
              <a:gd name="connsiteX1" fmla="*/ 4212537 w 4827122"/>
              <a:gd name="connsiteY1" fmla="*/ 198832 h 1890530"/>
              <a:gd name="connsiteX2" fmla="*/ 4827122 w 4827122"/>
              <a:gd name="connsiteY2" fmla="*/ 1890530 h 1890530"/>
              <a:gd name="connsiteX3" fmla="*/ 0 w 4827122"/>
              <a:gd name="connsiteY3" fmla="*/ 1709521 h 1890530"/>
              <a:gd name="connsiteX4" fmla="*/ 30162 w 4827122"/>
              <a:gd name="connsiteY4" fmla="*/ 1635669 h 1890530"/>
              <a:gd name="connsiteX5" fmla="*/ 632487 w 4827122"/>
              <a:gd name="connsiteY5" fmla="*/ 0 h 1890530"/>
              <a:gd name="connsiteX0" fmla="*/ 468922 w 4827122"/>
              <a:gd name="connsiteY0" fmla="*/ 0 h 1920829"/>
              <a:gd name="connsiteX1" fmla="*/ 4212537 w 4827122"/>
              <a:gd name="connsiteY1" fmla="*/ 229131 h 1920829"/>
              <a:gd name="connsiteX2" fmla="*/ 4827122 w 4827122"/>
              <a:gd name="connsiteY2" fmla="*/ 1920829 h 1920829"/>
              <a:gd name="connsiteX3" fmla="*/ 0 w 4827122"/>
              <a:gd name="connsiteY3" fmla="*/ 1739820 h 1920829"/>
              <a:gd name="connsiteX4" fmla="*/ 30162 w 4827122"/>
              <a:gd name="connsiteY4" fmla="*/ 1665968 h 1920829"/>
              <a:gd name="connsiteX5" fmla="*/ 468922 w 4827122"/>
              <a:gd name="connsiteY5" fmla="*/ 0 h 1920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827122" h="1920829">
                <a:moveTo>
                  <a:pt x="468922" y="0"/>
                </a:moveTo>
                <a:lnTo>
                  <a:pt x="4212537" y="229131"/>
                </a:lnTo>
                <a:lnTo>
                  <a:pt x="4827122" y="1920829"/>
                </a:lnTo>
                <a:lnTo>
                  <a:pt x="0" y="1739820"/>
                </a:lnTo>
                <a:cubicBezTo>
                  <a:pt x="6962" y="1715924"/>
                  <a:pt x="23200" y="1689864"/>
                  <a:pt x="30162" y="1665968"/>
                </a:cubicBezTo>
                <a:lnTo>
                  <a:pt x="468922" y="0"/>
                </a:lnTo>
                <a:close/>
              </a:path>
            </a:pathLst>
          </a:custGeom>
          <a:solidFill>
            <a:schemeClr val="bg1">
              <a:lumMod val="65000"/>
            </a:schemeClr>
          </a:solidFill>
          <a:effectLst>
            <a:outerShdw blurRad="50800" dist="38100" dir="8100000" algn="tr" rotWithShape="0">
              <a:prstClr val="black">
                <a:alpha val="40000"/>
              </a:prstClr>
            </a:outerShdw>
          </a:effectLst>
        </p:spPr>
        <p:txBody>
          <a:bodyPr/>
          <a:lstStyle/>
          <a:p>
            <a:endParaRPr lang="id-ID" dirty="0"/>
          </a:p>
        </p:txBody>
      </p:sp>
      <p:sp>
        <p:nvSpPr>
          <p:cNvPr id="8" name="Picture Placeholder 4"/>
          <p:cNvSpPr>
            <a:spLocks noGrp="1"/>
          </p:cNvSpPr>
          <p:nvPr>
            <p:ph type="pic" sz="quarter" idx="12"/>
          </p:nvPr>
        </p:nvSpPr>
        <p:spPr>
          <a:xfrm rot="1383922">
            <a:off x="1399944" y="2257144"/>
            <a:ext cx="4827122" cy="1740696"/>
          </a:xfrm>
          <a:custGeom>
            <a:avLst/>
            <a:gdLst>
              <a:gd name="connsiteX0" fmla="*/ 0 w 4406900"/>
              <a:gd name="connsiteY0" fmla="*/ 0 h 2266950"/>
              <a:gd name="connsiteX1" fmla="*/ 4406900 w 4406900"/>
              <a:gd name="connsiteY1" fmla="*/ 0 h 2266950"/>
              <a:gd name="connsiteX2" fmla="*/ 4406900 w 4406900"/>
              <a:gd name="connsiteY2" fmla="*/ 2266950 h 2266950"/>
              <a:gd name="connsiteX3" fmla="*/ 0 w 4406900"/>
              <a:gd name="connsiteY3" fmla="*/ 2266950 h 2266950"/>
              <a:gd name="connsiteX4" fmla="*/ 0 w 4406900"/>
              <a:gd name="connsiteY4" fmla="*/ 0 h 2266950"/>
              <a:gd name="connsiteX0" fmla="*/ 298450 w 4406900"/>
              <a:gd name="connsiteY0" fmla="*/ 50800 h 2266950"/>
              <a:gd name="connsiteX1" fmla="*/ 4406900 w 4406900"/>
              <a:gd name="connsiteY1" fmla="*/ 0 h 2266950"/>
              <a:gd name="connsiteX2" fmla="*/ 4406900 w 4406900"/>
              <a:gd name="connsiteY2" fmla="*/ 2266950 h 2266950"/>
              <a:gd name="connsiteX3" fmla="*/ 0 w 4406900"/>
              <a:gd name="connsiteY3" fmla="*/ 2266950 h 2266950"/>
              <a:gd name="connsiteX4" fmla="*/ 298450 w 4406900"/>
              <a:gd name="connsiteY4" fmla="*/ 50800 h 2266950"/>
              <a:gd name="connsiteX0" fmla="*/ 495300 w 4603750"/>
              <a:gd name="connsiteY0" fmla="*/ 50800 h 2266950"/>
              <a:gd name="connsiteX1" fmla="*/ 4603750 w 4603750"/>
              <a:gd name="connsiteY1" fmla="*/ 0 h 2266950"/>
              <a:gd name="connsiteX2" fmla="*/ 4603750 w 4603750"/>
              <a:gd name="connsiteY2" fmla="*/ 2266950 h 2266950"/>
              <a:gd name="connsiteX3" fmla="*/ 0 w 4603750"/>
              <a:gd name="connsiteY3" fmla="*/ 1816100 h 2266950"/>
              <a:gd name="connsiteX4" fmla="*/ 495300 w 4603750"/>
              <a:gd name="connsiteY4" fmla="*/ 50800 h 2266950"/>
              <a:gd name="connsiteX0" fmla="*/ 495300 w 4603750"/>
              <a:gd name="connsiteY0" fmla="*/ 0 h 2216150"/>
              <a:gd name="connsiteX1" fmla="*/ 4387850 w 4603750"/>
              <a:gd name="connsiteY1" fmla="*/ 419100 h 2216150"/>
              <a:gd name="connsiteX2" fmla="*/ 4603750 w 4603750"/>
              <a:gd name="connsiteY2" fmla="*/ 2216150 h 2216150"/>
              <a:gd name="connsiteX3" fmla="*/ 0 w 4603750"/>
              <a:gd name="connsiteY3" fmla="*/ 1765300 h 2216150"/>
              <a:gd name="connsiteX4" fmla="*/ 495300 w 4603750"/>
              <a:gd name="connsiteY4" fmla="*/ 0 h 2216150"/>
              <a:gd name="connsiteX0" fmla="*/ 495300 w 4610100"/>
              <a:gd name="connsiteY0" fmla="*/ 0 h 2247900"/>
              <a:gd name="connsiteX1" fmla="*/ 4387850 w 4610100"/>
              <a:gd name="connsiteY1" fmla="*/ 419100 h 2247900"/>
              <a:gd name="connsiteX2" fmla="*/ 4610100 w 4610100"/>
              <a:gd name="connsiteY2" fmla="*/ 2247900 h 2247900"/>
              <a:gd name="connsiteX3" fmla="*/ 0 w 4610100"/>
              <a:gd name="connsiteY3" fmla="*/ 1765300 h 2247900"/>
              <a:gd name="connsiteX4" fmla="*/ 495300 w 4610100"/>
              <a:gd name="connsiteY4" fmla="*/ 0 h 2247900"/>
              <a:gd name="connsiteX0" fmla="*/ 495300 w 4602957"/>
              <a:gd name="connsiteY0" fmla="*/ 0 h 2243138"/>
              <a:gd name="connsiteX1" fmla="*/ 4387850 w 4602957"/>
              <a:gd name="connsiteY1" fmla="*/ 419100 h 2243138"/>
              <a:gd name="connsiteX2" fmla="*/ 4602957 w 4602957"/>
              <a:gd name="connsiteY2" fmla="*/ 2243138 h 2243138"/>
              <a:gd name="connsiteX3" fmla="*/ 0 w 4602957"/>
              <a:gd name="connsiteY3" fmla="*/ 1765300 h 2243138"/>
              <a:gd name="connsiteX4" fmla="*/ 495300 w 4602957"/>
              <a:gd name="connsiteY4" fmla="*/ 0 h 2243138"/>
              <a:gd name="connsiteX0" fmla="*/ 473868 w 4602957"/>
              <a:gd name="connsiteY0" fmla="*/ 0 h 2238375"/>
              <a:gd name="connsiteX1" fmla="*/ 4387850 w 4602957"/>
              <a:gd name="connsiteY1" fmla="*/ 414337 h 2238375"/>
              <a:gd name="connsiteX2" fmla="*/ 4602957 w 4602957"/>
              <a:gd name="connsiteY2" fmla="*/ 2238375 h 2238375"/>
              <a:gd name="connsiteX3" fmla="*/ 0 w 4602957"/>
              <a:gd name="connsiteY3" fmla="*/ 1760537 h 2238375"/>
              <a:gd name="connsiteX4" fmla="*/ 473868 w 4602957"/>
              <a:gd name="connsiteY4" fmla="*/ 0 h 2238375"/>
              <a:gd name="connsiteX0" fmla="*/ 473868 w 4602957"/>
              <a:gd name="connsiteY0" fmla="*/ 0 h 2238375"/>
              <a:gd name="connsiteX1" fmla="*/ 4091952 w 4602957"/>
              <a:gd name="connsiteY1" fmla="*/ 571411 h 2238375"/>
              <a:gd name="connsiteX2" fmla="*/ 4602957 w 4602957"/>
              <a:gd name="connsiteY2" fmla="*/ 2238375 h 2238375"/>
              <a:gd name="connsiteX3" fmla="*/ 0 w 4602957"/>
              <a:gd name="connsiteY3" fmla="*/ 1760537 h 2238375"/>
              <a:gd name="connsiteX4" fmla="*/ 473868 w 4602957"/>
              <a:gd name="connsiteY4" fmla="*/ 0 h 2238375"/>
              <a:gd name="connsiteX0" fmla="*/ 473868 w 4602957"/>
              <a:gd name="connsiteY0" fmla="*/ 0 h 2238375"/>
              <a:gd name="connsiteX1" fmla="*/ 3900561 w 4602957"/>
              <a:gd name="connsiteY1" fmla="*/ 547605 h 2238375"/>
              <a:gd name="connsiteX2" fmla="*/ 4602957 w 4602957"/>
              <a:gd name="connsiteY2" fmla="*/ 2238375 h 2238375"/>
              <a:gd name="connsiteX3" fmla="*/ 0 w 4602957"/>
              <a:gd name="connsiteY3" fmla="*/ 1760537 h 2238375"/>
              <a:gd name="connsiteX4" fmla="*/ 473868 w 4602957"/>
              <a:gd name="connsiteY4" fmla="*/ 0 h 2238375"/>
              <a:gd name="connsiteX0" fmla="*/ 473868 w 4260370"/>
              <a:gd name="connsiteY0" fmla="*/ 0 h 2279192"/>
              <a:gd name="connsiteX1" fmla="*/ 3900561 w 4260370"/>
              <a:gd name="connsiteY1" fmla="*/ 547605 h 2279192"/>
              <a:gd name="connsiteX2" fmla="*/ 4260370 w 4260370"/>
              <a:gd name="connsiteY2" fmla="*/ 2279192 h 2279192"/>
              <a:gd name="connsiteX3" fmla="*/ 0 w 4260370"/>
              <a:gd name="connsiteY3" fmla="*/ 1760537 h 2279192"/>
              <a:gd name="connsiteX4" fmla="*/ 473868 w 4260370"/>
              <a:gd name="connsiteY4" fmla="*/ 0 h 2279192"/>
              <a:gd name="connsiteX0" fmla="*/ 473868 w 4515146"/>
              <a:gd name="connsiteY0" fmla="*/ 0 h 2239303"/>
              <a:gd name="connsiteX1" fmla="*/ 3900561 w 4515146"/>
              <a:gd name="connsiteY1" fmla="*/ 547605 h 2239303"/>
              <a:gd name="connsiteX2" fmla="*/ 4515146 w 4515146"/>
              <a:gd name="connsiteY2" fmla="*/ 2239303 h 2239303"/>
              <a:gd name="connsiteX3" fmla="*/ 0 w 4515146"/>
              <a:gd name="connsiteY3" fmla="*/ 1760537 h 2239303"/>
              <a:gd name="connsiteX4" fmla="*/ 473868 w 4515146"/>
              <a:gd name="connsiteY4" fmla="*/ 0 h 2239303"/>
              <a:gd name="connsiteX0" fmla="*/ 117986 w 4515146"/>
              <a:gd name="connsiteY0" fmla="*/ 0 h 2087793"/>
              <a:gd name="connsiteX1" fmla="*/ 3900561 w 4515146"/>
              <a:gd name="connsiteY1" fmla="*/ 396095 h 2087793"/>
              <a:gd name="connsiteX2" fmla="*/ 4515146 w 4515146"/>
              <a:gd name="connsiteY2" fmla="*/ 2087793 h 2087793"/>
              <a:gd name="connsiteX3" fmla="*/ 0 w 4515146"/>
              <a:gd name="connsiteY3" fmla="*/ 1609027 h 2087793"/>
              <a:gd name="connsiteX4" fmla="*/ 117986 w 4515146"/>
              <a:gd name="connsiteY4" fmla="*/ 0 h 2087793"/>
              <a:gd name="connsiteX0" fmla="*/ 244751 w 4641911"/>
              <a:gd name="connsiteY0" fmla="*/ 0 h 2087793"/>
              <a:gd name="connsiteX1" fmla="*/ 4027326 w 4641911"/>
              <a:gd name="connsiteY1" fmla="*/ 396095 h 2087793"/>
              <a:gd name="connsiteX2" fmla="*/ 4641911 w 4641911"/>
              <a:gd name="connsiteY2" fmla="*/ 2087793 h 2087793"/>
              <a:gd name="connsiteX3" fmla="*/ 0 w 4641911"/>
              <a:gd name="connsiteY3" fmla="*/ 2029843 h 2087793"/>
              <a:gd name="connsiteX4" fmla="*/ 244751 w 4641911"/>
              <a:gd name="connsiteY4" fmla="*/ 0 h 2087793"/>
              <a:gd name="connsiteX0" fmla="*/ 242897 w 4640057"/>
              <a:gd name="connsiteY0" fmla="*/ 0 h 2087793"/>
              <a:gd name="connsiteX1" fmla="*/ 4025472 w 4640057"/>
              <a:gd name="connsiteY1" fmla="*/ 396095 h 2087793"/>
              <a:gd name="connsiteX2" fmla="*/ 4640057 w 4640057"/>
              <a:gd name="connsiteY2" fmla="*/ 2087793 h 2087793"/>
              <a:gd name="connsiteX3" fmla="*/ 0 w 4640057"/>
              <a:gd name="connsiteY3" fmla="*/ 1912039 h 2087793"/>
              <a:gd name="connsiteX4" fmla="*/ 242897 w 4640057"/>
              <a:gd name="connsiteY4" fmla="*/ 0 h 2087793"/>
              <a:gd name="connsiteX0" fmla="*/ 0 w 4397160"/>
              <a:gd name="connsiteY0" fmla="*/ 0 h 2087793"/>
              <a:gd name="connsiteX1" fmla="*/ 3782575 w 4397160"/>
              <a:gd name="connsiteY1" fmla="*/ 396095 h 2087793"/>
              <a:gd name="connsiteX2" fmla="*/ 4397160 w 4397160"/>
              <a:gd name="connsiteY2" fmla="*/ 2087793 h 2087793"/>
              <a:gd name="connsiteX3" fmla="*/ 221822 w 4397160"/>
              <a:gd name="connsiteY3" fmla="*/ 1891626 h 2087793"/>
              <a:gd name="connsiteX4" fmla="*/ 0 w 4397160"/>
              <a:gd name="connsiteY4" fmla="*/ 0 h 2087793"/>
              <a:gd name="connsiteX0" fmla="*/ 0 w 4397160"/>
              <a:gd name="connsiteY0" fmla="*/ 0 h 2087793"/>
              <a:gd name="connsiteX1" fmla="*/ 3782575 w 4397160"/>
              <a:gd name="connsiteY1" fmla="*/ 396095 h 2087793"/>
              <a:gd name="connsiteX2" fmla="*/ 4397160 w 4397160"/>
              <a:gd name="connsiteY2" fmla="*/ 2087793 h 2087793"/>
              <a:gd name="connsiteX3" fmla="*/ 312416 w 4397160"/>
              <a:gd name="connsiteY3" fmla="*/ 1860705 h 2087793"/>
              <a:gd name="connsiteX4" fmla="*/ 0 w 4397160"/>
              <a:gd name="connsiteY4" fmla="*/ 0 h 2087793"/>
              <a:gd name="connsiteX0" fmla="*/ 277835 w 4674995"/>
              <a:gd name="connsiteY0" fmla="*/ 0 h 2087793"/>
              <a:gd name="connsiteX1" fmla="*/ 4060410 w 4674995"/>
              <a:gd name="connsiteY1" fmla="*/ 396095 h 2087793"/>
              <a:gd name="connsiteX2" fmla="*/ 4674995 w 4674995"/>
              <a:gd name="connsiteY2" fmla="*/ 2087793 h 2087793"/>
              <a:gd name="connsiteX3" fmla="*/ 0 w 4674995"/>
              <a:gd name="connsiteY3" fmla="*/ 1929972 h 2087793"/>
              <a:gd name="connsiteX4" fmla="*/ 277835 w 4674995"/>
              <a:gd name="connsiteY4" fmla="*/ 0 h 2087793"/>
              <a:gd name="connsiteX0" fmla="*/ 57687 w 4454847"/>
              <a:gd name="connsiteY0" fmla="*/ 0 h 2087793"/>
              <a:gd name="connsiteX1" fmla="*/ 3840262 w 4454847"/>
              <a:gd name="connsiteY1" fmla="*/ 396095 h 2087793"/>
              <a:gd name="connsiteX2" fmla="*/ 4454847 w 4454847"/>
              <a:gd name="connsiteY2" fmla="*/ 2087793 h 2087793"/>
              <a:gd name="connsiteX3" fmla="*/ 0 w 4454847"/>
              <a:gd name="connsiteY3" fmla="*/ 2035096 h 2087793"/>
              <a:gd name="connsiteX4" fmla="*/ 57687 w 4454847"/>
              <a:gd name="connsiteY4" fmla="*/ 0 h 2087793"/>
              <a:gd name="connsiteX0" fmla="*/ 115506 w 4512666"/>
              <a:gd name="connsiteY0" fmla="*/ 0 h 2087793"/>
              <a:gd name="connsiteX1" fmla="*/ 3898081 w 4512666"/>
              <a:gd name="connsiteY1" fmla="*/ 396095 h 2087793"/>
              <a:gd name="connsiteX2" fmla="*/ 4512666 w 4512666"/>
              <a:gd name="connsiteY2" fmla="*/ 2087793 h 2087793"/>
              <a:gd name="connsiteX3" fmla="*/ 0 w 4512666"/>
              <a:gd name="connsiteY3" fmla="*/ 2038807 h 2087793"/>
              <a:gd name="connsiteX4" fmla="*/ 115506 w 4512666"/>
              <a:gd name="connsiteY4" fmla="*/ 0 h 2087793"/>
              <a:gd name="connsiteX0" fmla="*/ 46246 w 4443406"/>
              <a:gd name="connsiteY0" fmla="*/ 0 h 2087793"/>
              <a:gd name="connsiteX1" fmla="*/ 3828821 w 4443406"/>
              <a:gd name="connsiteY1" fmla="*/ 396095 h 2087793"/>
              <a:gd name="connsiteX2" fmla="*/ 4443406 w 4443406"/>
              <a:gd name="connsiteY2" fmla="*/ 2087793 h 2087793"/>
              <a:gd name="connsiteX3" fmla="*/ 0 w 4443406"/>
              <a:gd name="connsiteY3" fmla="*/ 2042207 h 2087793"/>
              <a:gd name="connsiteX4" fmla="*/ 46246 w 4443406"/>
              <a:gd name="connsiteY4" fmla="*/ 0 h 2087793"/>
              <a:gd name="connsiteX0" fmla="*/ 58926 w 4456086"/>
              <a:gd name="connsiteY0" fmla="*/ 0 h 2087793"/>
              <a:gd name="connsiteX1" fmla="*/ 3841501 w 4456086"/>
              <a:gd name="connsiteY1" fmla="*/ 396095 h 2087793"/>
              <a:gd name="connsiteX2" fmla="*/ 4456086 w 4456086"/>
              <a:gd name="connsiteY2" fmla="*/ 2087793 h 2087793"/>
              <a:gd name="connsiteX3" fmla="*/ 0 w 4456086"/>
              <a:gd name="connsiteY3" fmla="*/ 1820206 h 2087793"/>
              <a:gd name="connsiteX4" fmla="*/ 58926 w 4456086"/>
              <a:gd name="connsiteY4" fmla="*/ 0 h 2087793"/>
              <a:gd name="connsiteX0" fmla="*/ 125711 w 4522871"/>
              <a:gd name="connsiteY0" fmla="*/ 0 h 2087793"/>
              <a:gd name="connsiteX1" fmla="*/ 3908286 w 4522871"/>
              <a:gd name="connsiteY1" fmla="*/ 396095 h 2087793"/>
              <a:gd name="connsiteX2" fmla="*/ 4522871 w 4522871"/>
              <a:gd name="connsiteY2" fmla="*/ 2087793 h 2087793"/>
              <a:gd name="connsiteX3" fmla="*/ 0 w 4522871"/>
              <a:gd name="connsiteY3" fmla="*/ 1953160 h 2087793"/>
              <a:gd name="connsiteX4" fmla="*/ 125711 w 4522871"/>
              <a:gd name="connsiteY4" fmla="*/ 0 h 2087793"/>
              <a:gd name="connsiteX0" fmla="*/ 56759 w 4453919"/>
              <a:gd name="connsiteY0" fmla="*/ 0 h 2122907"/>
              <a:gd name="connsiteX1" fmla="*/ 3839334 w 4453919"/>
              <a:gd name="connsiteY1" fmla="*/ 396095 h 2122907"/>
              <a:gd name="connsiteX2" fmla="*/ 4453919 w 4453919"/>
              <a:gd name="connsiteY2" fmla="*/ 2087793 h 2122907"/>
              <a:gd name="connsiteX3" fmla="*/ 0 w 4453919"/>
              <a:gd name="connsiteY3" fmla="*/ 2122907 h 2122907"/>
              <a:gd name="connsiteX4" fmla="*/ 56759 w 4453919"/>
              <a:gd name="connsiteY4" fmla="*/ 0 h 2122907"/>
              <a:gd name="connsiteX0" fmla="*/ 105303 w 4502463"/>
              <a:gd name="connsiteY0" fmla="*/ 0 h 2124454"/>
              <a:gd name="connsiteX1" fmla="*/ 3887878 w 4502463"/>
              <a:gd name="connsiteY1" fmla="*/ 396095 h 2124454"/>
              <a:gd name="connsiteX2" fmla="*/ 4502463 w 4502463"/>
              <a:gd name="connsiteY2" fmla="*/ 2087793 h 2124454"/>
              <a:gd name="connsiteX3" fmla="*/ 0 w 4502463"/>
              <a:gd name="connsiteY3" fmla="*/ 2124454 h 2124454"/>
              <a:gd name="connsiteX4" fmla="*/ 105303 w 4502463"/>
              <a:gd name="connsiteY4" fmla="*/ 0 h 2124454"/>
              <a:gd name="connsiteX0" fmla="*/ 105303 w 4502463"/>
              <a:gd name="connsiteY0" fmla="*/ 0 h 2124453"/>
              <a:gd name="connsiteX1" fmla="*/ 3887878 w 4502463"/>
              <a:gd name="connsiteY1" fmla="*/ 396095 h 2124453"/>
              <a:gd name="connsiteX2" fmla="*/ 4502463 w 4502463"/>
              <a:gd name="connsiteY2" fmla="*/ 2087793 h 2124453"/>
              <a:gd name="connsiteX3" fmla="*/ 0 w 4502463"/>
              <a:gd name="connsiteY3" fmla="*/ 2124453 h 2124453"/>
              <a:gd name="connsiteX4" fmla="*/ 105303 w 4502463"/>
              <a:gd name="connsiteY4" fmla="*/ 0 h 2124453"/>
              <a:gd name="connsiteX0" fmla="*/ 197444 w 4594604"/>
              <a:gd name="connsiteY0" fmla="*/ 0 h 2106830"/>
              <a:gd name="connsiteX1" fmla="*/ 3980019 w 4594604"/>
              <a:gd name="connsiteY1" fmla="*/ 396095 h 2106830"/>
              <a:gd name="connsiteX2" fmla="*/ 4594604 w 4594604"/>
              <a:gd name="connsiteY2" fmla="*/ 2087793 h 2106830"/>
              <a:gd name="connsiteX3" fmla="*/ 0 w 4594604"/>
              <a:gd name="connsiteY3" fmla="*/ 2106830 h 2106830"/>
              <a:gd name="connsiteX4" fmla="*/ 197444 w 4594604"/>
              <a:gd name="connsiteY4" fmla="*/ 0 h 2106830"/>
              <a:gd name="connsiteX0" fmla="*/ 219400 w 4616560"/>
              <a:gd name="connsiteY0" fmla="*/ 0 h 2087793"/>
              <a:gd name="connsiteX1" fmla="*/ 4001975 w 4616560"/>
              <a:gd name="connsiteY1" fmla="*/ 396095 h 2087793"/>
              <a:gd name="connsiteX2" fmla="*/ 4616560 w 4616560"/>
              <a:gd name="connsiteY2" fmla="*/ 2087793 h 2087793"/>
              <a:gd name="connsiteX3" fmla="*/ 0 w 4616560"/>
              <a:gd name="connsiteY3" fmla="*/ 1886993 h 2087793"/>
              <a:gd name="connsiteX4" fmla="*/ 219400 w 4616560"/>
              <a:gd name="connsiteY4" fmla="*/ 0 h 2087793"/>
              <a:gd name="connsiteX0" fmla="*/ 264233 w 4661393"/>
              <a:gd name="connsiteY0" fmla="*/ 0 h 2087793"/>
              <a:gd name="connsiteX1" fmla="*/ 4046808 w 4661393"/>
              <a:gd name="connsiteY1" fmla="*/ 396095 h 2087793"/>
              <a:gd name="connsiteX2" fmla="*/ 4661393 w 4661393"/>
              <a:gd name="connsiteY2" fmla="*/ 2087793 h 2087793"/>
              <a:gd name="connsiteX3" fmla="*/ 0 w 4661393"/>
              <a:gd name="connsiteY3" fmla="*/ 1946359 h 2087793"/>
              <a:gd name="connsiteX4" fmla="*/ 264233 w 4661393"/>
              <a:gd name="connsiteY4" fmla="*/ 0 h 2087793"/>
              <a:gd name="connsiteX0" fmla="*/ 429962 w 4827122"/>
              <a:gd name="connsiteY0" fmla="*/ 0 h 2087793"/>
              <a:gd name="connsiteX1" fmla="*/ 4212537 w 4827122"/>
              <a:gd name="connsiteY1" fmla="*/ 396095 h 2087793"/>
              <a:gd name="connsiteX2" fmla="*/ 4827122 w 4827122"/>
              <a:gd name="connsiteY2" fmla="*/ 2087793 h 2087793"/>
              <a:gd name="connsiteX3" fmla="*/ 0 w 4827122"/>
              <a:gd name="connsiteY3" fmla="*/ 1906784 h 2087793"/>
              <a:gd name="connsiteX4" fmla="*/ 429962 w 4827122"/>
              <a:gd name="connsiteY4" fmla="*/ 0 h 2087793"/>
              <a:gd name="connsiteX0" fmla="*/ 429962 w 4827122"/>
              <a:gd name="connsiteY0" fmla="*/ 0 h 2087793"/>
              <a:gd name="connsiteX1" fmla="*/ 4212537 w 4827122"/>
              <a:gd name="connsiteY1" fmla="*/ 396095 h 2087793"/>
              <a:gd name="connsiteX2" fmla="*/ 4827122 w 4827122"/>
              <a:gd name="connsiteY2" fmla="*/ 2087793 h 2087793"/>
              <a:gd name="connsiteX3" fmla="*/ 0 w 4827122"/>
              <a:gd name="connsiteY3" fmla="*/ 1906784 h 2087793"/>
              <a:gd name="connsiteX4" fmla="*/ 30162 w 4827122"/>
              <a:gd name="connsiteY4" fmla="*/ 1832932 h 2087793"/>
              <a:gd name="connsiteX5" fmla="*/ 429962 w 4827122"/>
              <a:gd name="connsiteY5" fmla="*/ 0 h 2087793"/>
              <a:gd name="connsiteX0" fmla="*/ 554259 w 4827122"/>
              <a:gd name="connsiteY0" fmla="*/ 0 h 2058112"/>
              <a:gd name="connsiteX1" fmla="*/ 4212537 w 4827122"/>
              <a:gd name="connsiteY1" fmla="*/ 366414 h 2058112"/>
              <a:gd name="connsiteX2" fmla="*/ 4827122 w 4827122"/>
              <a:gd name="connsiteY2" fmla="*/ 2058112 h 2058112"/>
              <a:gd name="connsiteX3" fmla="*/ 0 w 4827122"/>
              <a:gd name="connsiteY3" fmla="*/ 1877103 h 2058112"/>
              <a:gd name="connsiteX4" fmla="*/ 30162 w 4827122"/>
              <a:gd name="connsiteY4" fmla="*/ 1803251 h 2058112"/>
              <a:gd name="connsiteX5" fmla="*/ 554259 w 4827122"/>
              <a:gd name="connsiteY5" fmla="*/ 0 h 2058112"/>
              <a:gd name="connsiteX0" fmla="*/ 621664 w 4827122"/>
              <a:gd name="connsiteY0" fmla="*/ 0 h 1936909"/>
              <a:gd name="connsiteX1" fmla="*/ 4212537 w 4827122"/>
              <a:gd name="connsiteY1" fmla="*/ 245211 h 1936909"/>
              <a:gd name="connsiteX2" fmla="*/ 4827122 w 4827122"/>
              <a:gd name="connsiteY2" fmla="*/ 1936909 h 1936909"/>
              <a:gd name="connsiteX3" fmla="*/ 0 w 4827122"/>
              <a:gd name="connsiteY3" fmla="*/ 1755900 h 1936909"/>
              <a:gd name="connsiteX4" fmla="*/ 30162 w 4827122"/>
              <a:gd name="connsiteY4" fmla="*/ 1682048 h 1936909"/>
              <a:gd name="connsiteX5" fmla="*/ 621664 w 4827122"/>
              <a:gd name="connsiteY5" fmla="*/ 0 h 1936909"/>
              <a:gd name="connsiteX0" fmla="*/ 619811 w 4827122"/>
              <a:gd name="connsiteY0" fmla="*/ 0 h 1819106"/>
              <a:gd name="connsiteX1" fmla="*/ 4212537 w 4827122"/>
              <a:gd name="connsiteY1" fmla="*/ 127408 h 1819106"/>
              <a:gd name="connsiteX2" fmla="*/ 4827122 w 4827122"/>
              <a:gd name="connsiteY2" fmla="*/ 1819106 h 1819106"/>
              <a:gd name="connsiteX3" fmla="*/ 0 w 4827122"/>
              <a:gd name="connsiteY3" fmla="*/ 1638097 h 1819106"/>
              <a:gd name="connsiteX4" fmla="*/ 30162 w 4827122"/>
              <a:gd name="connsiteY4" fmla="*/ 1564245 h 1819106"/>
              <a:gd name="connsiteX5" fmla="*/ 619811 w 4827122"/>
              <a:gd name="connsiteY5" fmla="*/ 0 h 1819106"/>
              <a:gd name="connsiteX0" fmla="*/ 632487 w 4827122"/>
              <a:gd name="connsiteY0" fmla="*/ 0 h 1890530"/>
              <a:gd name="connsiteX1" fmla="*/ 4212537 w 4827122"/>
              <a:gd name="connsiteY1" fmla="*/ 198832 h 1890530"/>
              <a:gd name="connsiteX2" fmla="*/ 4827122 w 4827122"/>
              <a:gd name="connsiteY2" fmla="*/ 1890530 h 1890530"/>
              <a:gd name="connsiteX3" fmla="*/ 0 w 4827122"/>
              <a:gd name="connsiteY3" fmla="*/ 1709521 h 1890530"/>
              <a:gd name="connsiteX4" fmla="*/ 30162 w 4827122"/>
              <a:gd name="connsiteY4" fmla="*/ 1635669 h 1890530"/>
              <a:gd name="connsiteX5" fmla="*/ 632487 w 4827122"/>
              <a:gd name="connsiteY5" fmla="*/ 0 h 1890530"/>
              <a:gd name="connsiteX0" fmla="*/ 468922 w 4827122"/>
              <a:gd name="connsiteY0" fmla="*/ 0 h 1920829"/>
              <a:gd name="connsiteX1" fmla="*/ 4212537 w 4827122"/>
              <a:gd name="connsiteY1" fmla="*/ 229131 h 1920829"/>
              <a:gd name="connsiteX2" fmla="*/ 4827122 w 4827122"/>
              <a:gd name="connsiteY2" fmla="*/ 1920829 h 1920829"/>
              <a:gd name="connsiteX3" fmla="*/ 0 w 4827122"/>
              <a:gd name="connsiteY3" fmla="*/ 1739820 h 1920829"/>
              <a:gd name="connsiteX4" fmla="*/ 30162 w 4827122"/>
              <a:gd name="connsiteY4" fmla="*/ 1665968 h 1920829"/>
              <a:gd name="connsiteX5" fmla="*/ 468922 w 4827122"/>
              <a:gd name="connsiteY5" fmla="*/ 0 h 1920829"/>
              <a:gd name="connsiteX0" fmla="*/ 468922 w 4827122"/>
              <a:gd name="connsiteY0" fmla="*/ 0 h 1920829"/>
              <a:gd name="connsiteX1" fmla="*/ 3807313 w 4827122"/>
              <a:gd name="connsiteY1" fmla="*/ 658429 h 1920829"/>
              <a:gd name="connsiteX2" fmla="*/ 4827122 w 4827122"/>
              <a:gd name="connsiteY2" fmla="*/ 1920829 h 1920829"/>
              <a:gd name="connsiteX3" fmla="*/ 0 w 4827122"/>
              <a:gd name="connsiteY3" fmla="*/ 1739820 h 1920829"/>
              <a:gd name="connsiteX4" fmla="*/ 30162 w 4827122"/>
              <a:gd name="connsiteY4" fmla="*/ 1665968 h 1920829"/>
              <a:gd name="connsiteX5" fmla="*/ 468922 w 4827122"/>
              <a:gd name="connsiteY5" fmla="*/ 0 h 1920829"/>
              <a:gd name="connsiteX0" fmla="*/ 468922 w 4827122"/>
              <a:gd name="connsiteY0" fmla="*/ 0 h 1920829"/>
              <a:gd name="connsiteX1" fmla="*/ 3930999 w 4827122"/>
              <a:gd name="connsiteY1" fmla="*/ 357299 h 1920829"/>
              <a:gd name="connsiteX2" fmla="*/ 4827122 w 4827122"/>
              <a:gd name="connsiteY2" fmla="*/ 1920829 h 1920829"/>
              <a:gd name="connsiteX3" fmla="*/ 0 w 4827122"/>
              <a:gd name="connsiteY3" fmla="*/ 1739820 h 1920829"/>
              <a:gd name="connsiteX4" fmla="*/ 30162 w 4827122"/>
              <a:gd name="connsiteY4" fmla="*/ 1665968 h 1920829"/>
              <a:gd name="connsiteX5" fmla="*/ 468922 w 4827122"/>
              <a:gd name="connsiteY5" fmla="*/ 0 h 1920829"/>
              <a:gd name="connsiteX0" fmla="*/ 501761 w 4827122"/>
              <a:gd name="connsiteY0" fmla="*/ 0 h 1843710"/>
              <a:gd name="connsiteX1" fmla="*/ 3930999 w 4827122"/>
              <a:gd name="connsiteY1" fmla="*/ 280180 h 1843710"/>
              <a:gd name="connsiteX2" fmla="*/ 4827122 w 4827122"/>
              <a:gd name="connsiteY2" fmla="*/ 1843710 h 1843710"/>
              <a:gd name="connsiteX3" fmla="*/ 0 w 4827122"/>
              <a:gd name="connsiteY3" fmla="*/ 1662701 h 1843710"/>
              <a:gd name="connsiteX4" fmla="*/ 30162 w 4827122"/>
              <a:gd name="connsiteY4" fmla="*/ 1588849 h 1843710"/>
              <a:gd name="connsiteX5" fmla="*/ 501761 w 4827122"/>
              <a:gd name="connsiteY5" fmla="*/ 0 h 1843710"/>
              <a:gd name="connsiteX0" fmla="*/ 418940 w 4827122"/>
              <a:gd name="connsiteY0" fmla="*/ 0 h 1940957"/>
              <a:gd name="connsiteX1" fmla="*/ 3930999 w 4827122"/>
              <a:gd name="connsiteY1" fmla="*/ 377427 h 1940957"/>
              <a:gd name="connsiteX2" fmla="*/ 4827122 w 4827122"/>
              <a:gd name="connsiteY2" fmla="*/ 1940957 h 1940957"/>
              <a:gd name="connsiteX3" fmla="*/ 0 w 4827122"/>
              <a:gd name="connsiteY3" fmla="*/ 1759948 h 1940957"/>
              <a:gd name="connsiteX4" fmla="*/ 30162 w 4827122"/>
              <a:gd name="connsiteY4" fmla="*/ 1686096 h 1940957"/>
              <a:gd name="connsiteX5" fmla="*/ 418940 w 4827122"/>
              <a:gd name="connsiteY5" fmla="*/ 0 h 1940957"/>
              <a:gd name="connsiteX0" fmla="*/ 537720 w 4827122"/>
              <a:gd name="connsiteY0" fmla="*/ 0 h 1817612"/>
              <a:gd name="connsiteX1" fmla="*/ 3930999 w 4827122"/>
              <a:gd name="connsiteY1" fmla="*/ 254082 h 1817612"/>
              <a:gd name="connsiteX2" fmla="*/ 4827122 w 4827122"/>
              <a:gd name="connsiteY2" fmla="*/ 1817612 h 1817612"/>
              <a:gd name="connsiteX3" fmla="*/ 0 w 4827122"/>
              <a:gd name="connsiteY3" fmla="*/ 1636603 h 1817612"/>
              <a:gd name="connsiteX4" fmla="*/ 30162 w 4827122"/>
              <a:gd name="connsiteY4" fmla="*/ 1562751 h 1817612"/>
              <a:gd name="connsiteX5" fmla="*/ 537720 w 4827122"/>
              <a:gd name="connsiteY5" fmla="*/ 0 h 1817612"/>
              <a:gd name="connsiteX0" fmla="*/ 688703 w 4827122"/>
              <a:gd name="connsiteY0" fmla="*/ 0 h 1774237"/>
              <a:gd name="connsiteX1" fmla="*/ 3930999 w 4827122"/>
              <a:gd name="connsiteY1" fmla="*/ 210707 h 1774237"/>
              <a:gd name="connsiteX2" fmla="*/ 4827122 w 4827122"/>
              <a:gd name="connsiteY2" fmla="*/ 1774237 h 1774237"/>
              <a:gd name="connsiteX3" fmla="*/ 0 w 4827122"/>
              <a:gd name="connsiteY3" fmla="*/ 1593228 h 1774237"/>
              <a:gd name="connsiteX4" fmla="*/ 30162 w 4827122"/>
              <a:gd name="connsiteY4" fmla="*/ 1519376 h 1774237"/>
              <a:gd name="connsiteX5" fmla="*/ 688703 w 4827122"/>
              <a:gd name="connsiteY5" fmla="*/ 0 h 1774237"/>
              <a:gd name="connsiteX0" fmla="*/ 753881 w 4827122"/>
              <a:gd name="connsiteY0" fmla="*/ 0 h 1835119"/>
              <a:gd name="connsiteX1" fmla="*/ 3930999 w 4827122"/>
              <a:gd name="connsiteY1" fmla="*/ 271589 h 1835119"/>
              <a:gd name="connsiteX2" fmla="*/ 4827122 w 4827122"/>
              <a:gd name="connsiteY2" fmla="*/ 1835119 h 1835119"/>
              <a:gd name="connsiteX3" fmla="*/ 0 w 4827122"/>
              <a:gd name="connsiteY3" fmla="*/ 1654110 h 1835119"/>
              <a:gd name="connsiteX4" fmla="*/ 30162 w 4827122"/>
              <a:gd name="connsiteY4" fmla="*/ 1580258 h 1835119"/>
              <a:gd name="connsiteX5" fmla="*/ 753881 w 4827122"/>
              <a:gd name="connsiteY5" fmla="*/ 0 h 1835119"/>
              <a:gd name="connsiteX0" fmla="*/ 611719 w 4827122"/>
              <a:gd name="connsiteY0" fmla="*/ 0 h 1799430"/>
              <a:gd name="connsiteX1" fmla="*/ 3930999 w 4827122"/>
              <a:gd name="connsiteY1" fmla="*/ 235900 h 1799430"/>
              <a:gd name="connsiteX2" fmla="*/ 4827122 w 4827122"/>
              <a:gd name="connsiteY2" fmla="*/ 1799430 h 1799430"/>
              <a:gd name="connsiteX3" fmla="*/ 0 w 4827122"/>
              <a:gd name="connsiteY3" fmla="*/ 1618421 h 1799430"/>
              <a:gd name="connsiteX4" fmla="*/ 30162 w 4827122"/>
              <a:gd name="connsiteY4" fmla="*/ 1544569 h 1799430"/>
              <a:gd name="connsiteX5" fmla="*/ 611719 w 4827122"/>
              <a:gd name="connsiteY5" fmla="*/ 0 h 1799430"/>
              <a:gd name="connsiteX0" fmla="*/ 610679 w 4827122"/>
              <a:gd name="connsiteY0" fmla="*/ 0 h 1782423"/>
              <a:gd name="connsiteX1" fmla="*/ 3930999 w 4827122"/>
              <a:gd name="connsiteY1" fmla="*/ 218893 h 1782423"/>
              <a:gd name="connsiteX2" fmla="*/ 4827122 w 4827122"/>
              <a:gd name="connsiteY2" fmla="*/ 1782423 h 1782423"/>
              <a:gd name="connsiteX3" fmla="*/ 0 w 4827122"/>
              <a:gd name="connsiteY3" fmla="*/ 1601414 h 1782423"/>
              <a:gd name="connsiteX4" fmla="*/ 30162 w 4827122"/>
              <a:gd name="connsiteY4" fmla="*/ 1527562 h 1782423"/>
              <a:gd name="connsiteX5" fmla="*/ 610679 w 4827122"/>
              <a:gd name="connsiteY5" fmla="*/ 0 h 1782423"/>
              <a:gd name="connsiteX0" fmla="*/ 566668 w 4827122"/>
              <a:gd name="connsiteY0" fmla="*/ 0 h 1788529"/>
              <a:gd name="connsiteX1" fmla="*/ 3930999 w 4827122"/>
              <a:gd name="connsiteY1" fmla="*/ 224999 h 1788529"/>
              <a:gd name="connsiteX2" fmla="*/ 4827122 w 4827122"/>
              <a:gd name="connsiteY2" fmla="*/ 1788529 h 1788529"/>
              <a:gd name="connsiteX3" fmla="*/ 0 w 4827122"/>
              <a:gd name="connsiteY3" fmla="*/ 1607520 h 1788529"/>
              <a:gd name="connsiteX4" fmla="*/ 30162 w 4827122"/>
              <a:gd name="connsiteY4" fmla="*/ 1533668 h 1788529"/>
              <a:gd name="connsiteX5" fmla="*/ 566668 w 4827122"/>
              <a:gd name="connsiteY5" fmla="*/ 0 h 1788529"/>
              <a:gd name="connsiteX0" fmla="*/ 452742 w 4827122"/>
              <a:gd name="connsiteY0" fmla="*/ 0 h 1740017"/>
              <a:gd name="connsiteX1" fmla="*/ 3930999 w 4827122"/>
              <a:gd name="connsiteY1" fmla="*/ 176487 h 1740017"/>
              <a:gd name="connsiteX2" fmla="*/ 4827122 w 4827122"/>
              <a:gd name="connsiteY2" fmla="*/ 1740017 h 1740017"/>
              <a:gd name="connsiteX3" fmla="*/ 0 w 4827122"/>
              <a:gd name="connsiteY3" fmla="*/ 1559008 h 1740017"/>
              <a:gd name="connsiteX4" fmla="*/ 30162 w 4827122"/>
              <a:gd name="connsiteY4" fmla="*/ 1485156 h 1740017"/>
              <a:gd name="connsiteX5" fmla="*/ 452742 w 4827122"/>
              <a:gd name="connsiteY5" fmla="*/ 0 h 1740017"/>
              <a:gd name="connsiteX0" fmla="*/ 396429 w 4827122"/>
              <a:gd name="connsiteY0" fmla="*/ 0 h 1726390"/>
              <a:gd name="connsiteX1" fmla="*/ 3930999 w 4827122"/>
              <a:gd name="connsiteY1" fmla="*/ 162860 h 1726390"/>
              <a:gd name="connsiteX2" fmla="*/ 4827122 w 4827122"/>
              <a:gd name="connsiteY2" fmla="*/ 1726390 h 1726390"/>
              <a:gd name="connsiteX3" fmla="*/ 0 w 4827122"/>
              <a:gd name="connsiteY3" fmla="*/ 1545381 h 1726390"/>
              <a:gd name="connsiteX4" fmla="*/ 30162 w 4827122"/>
              <a:gd name="connsiteY4" fmla="*/ 1471529 h 1726390"/>
              <a:gd name="connsiteX5" fmla="*/ 396429 w 4827122"/>
              <a:gd name="connsiteY5" fmla="*/ 0 h 1726390"/>
              <a:gd name="connsiteX0" fmla="*/ 401461 w 4827122"/>
              <a:gd name="connsiteY0" fmla="*/ 0 h 1738885"/>
              <a:gd name="connsiteX1" fmla="*/ 3930999 w 4827122"/>
              <a:gd name="connsiteY1" fmla="*/ 175355 h 1738885"/>
              <a:gd name="connsiteX2" fmla="*/ 4827122 w 4827122"/>
              <a:gd name="connsiteY2" fmla="*/ 1738885 h 1738885"/>
              <a:gd name="connsiteX3" fmla="*/ 0 w 4827122"/>
              <a:gd name="connsiteY3" fmla="*/ 1557876 h 1738885"/>
              <a:gd name="connsiteX4" fmla="*/ 30162 w 4827122"/>
              <a:gd name="connsiteY4" fmla="*/ 1484024 h 1738885"/>
              <a:gd name="connsiteX5" fmla="*/ 401461 w 4827122"/>
              <a:gd name="connsiteY5" fmla="*/ 0 h 1738885"/>
              <a:gd name="connsiteX0" fmla="*/ 560496 w 4827122"/>
              <a:gd name="connsiteY0" fmla="*/ 0 h 1715503"/>
              <a:gd name="connsiteX1" fmla="*/ 3930999 w 4827122"/>
              <a:gd name="connsiteY1" fmla="*/ 151973 h 1715503"/>
              <a:gd name="connsiteX2" fmla="*/ 4827122 w 4827122"/>
              <a:gd name="connsiteY2" fmla="*/ 1715503 h 1715503"/>
              <a:gd name="connsiteX3" fmla="*/ 0 w 4827122"/>
              <a:gd name="connsiteY3" fmla="*/ 1534494 h 1715503"/>
              <a:gd name="connsiteX4" fmla="*/ 30162 w 4827122"/>
              <a:gd name="connsiteY4" fmla="*/ 1460642 h 1715503"/>
              <a:gd name="connsiteX5" fmla="*/ 560496 w 4827122"/>
              <a:gd name="connsiteY5" fmla="*/ 0 h 1715503"/>
              <a:gd name="connsiteX0" fmla="*/ 483512 w 4827122"/>
              <a:gd name="connsiteY0" fmla="*/ 0 h 1740696"/>
              <a:gd name="connsiteX1" fmla="*/ 3930999 w 4827122"/>
              <a:gd name="connsiteY1" fmla="*/ 177166 h 1740696"/>
              <a:gd name="connsiteX2" fmla="*/ 4827122 w 4827122"/>
              <a:gd name="connsiteY2" fmla="*/ 1740696 h 1740696"/>
              <a:gd name="connsiteX3" fmla="*/ 0 w 4827122"/>
              <a:gd name="connsiteY3" fmla="*/ 1559687 h 1740696"/>
              <a:gd name="connsiteX4" fmla="*/ 30162 w 4827122"/>
              <a:gd name="connsiteY4" fmla="*/ 1485835 h 1740696"/>
              <a:gd name="connsiteX5" fmla="*/ 483512 w 4827122"/>
              <a:gd name="connsiteY5" fmla="*/ 0 h 17406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827122" h="1740696">
                <a:moveTo>
                  <a:pt x="483512" y="0"/>
                </a:moveTo>
                <a:lnTo>
                  <a:pt x="3930999" y="177166"/>
                </a:lnTo>
                <a:lnTo>
                  <a:pt x="4827122" y="1740696"/>
                </a:lnTo>
                <a:lnTo>
                  <a:pt x="0" y="1559687"/>
                </a:lnTo>
                <a:cubicBezTo>
                  <a:pt x="6962" y="1535791"/>
                  <a:pt x="23200" y="1509731"/>
                  <a:pt x="30162" y="1485835"/>
                </a:cubicBezTo>
                <a:lnTo>
                  <a:pt x="483512" y="0"/>
                </a:lnTo>
                <a:close/>
              </a:path>
            </a:pathLst>
          </a:custGeom>
          <a:solidFill>
            <a:schemeClr val="accent1"/>
          </a:solidFill>
          <a:effectLst>
            <a:outerShdw blurRad="50800" dist="38100" dir="8100000" algn="tr" rotWithShape="0">
              <a:prstClr val="black">
                <a:alpha val="40000"/>
              </a:prstClr>
            </a:outerShdw>
          </a:effectLst>
        </p:spPr>
        <p:txBody>
          <a:bodyPr/>
          <a:lstStyle/>
          <a:p>
            <a:endParaRPr lang="id-ID" dirty="0"/>
          </a:p>
        </p:txBody>
      </p:sp>
    </p:spTree>
    <p:extLst>
      <p:ext uri="{BB962C8B-B14F-4D97-AF65-F5344CB8AC3E}">
        <p14:creationId xmlns:p14="http://schemas.microsoft.com/office/powerpoint/2010/main" val="2259427100"/>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50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1000"/>
                                        <p:tgtEl>
                                          <p:spTgt spid="6"/>
                                        </p:tgtEl>
                                      </p:cBhvr>
                                    </p:animEffect>
                                    <p:anim calcmode="lin" valueType="num">
                                      <p:cBhvr>
                                        <p:cTn id="13" dur="1000" fill="hold"/>
                                        <p:tgtEl>
                                          <p:spTgt spid="6"/>
                                        </p:tgtEl>
                                        <p:attrNameLst>
                                          <p:attrName>ppt_x</p:attrName>
                                        </p:attrNameLst>
                                      </p:cBhvr>
                                      <p:tavLst>
                                        <p:tav tm="0">
                                          <p:val>
                                            <p:strVal val="#ppt_x"/>
                                          </p:val>
                                        </p:tav>
                                        <p:tav tm="100000">
                                          <p:val>
                                            <p:strVal val="#ppt_x"/>
                                          </p:val>
                                        </p:tav>
                                      </p:tavLst>
                                    </p:anim>
                                    <p:anim calcmode="lin" valueType="num">
                                      <p:cBhvr>
                                        <p:cTn id="14" dur="1000" fill="hold"/>
                                        <p:tgtEl>
                                          <p:spTgt spid="6"/>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1000"/>
                                  </p:stCondLst>
                                  <p:childTnLst>
                                    <p:set>
                                      <p:cBhvr>
                                        <p:cTn id="16" dur="1" fill="hold">
                                          <p:stCondLst>
                                            <p:cond delay="0"/>
                                          </p:stCondLst>
                                        </p:cTn>
                                        <p:tgtEl>
                                          <p:spTgt spid="8"/>
                                        </p:tgtEl>
                                        <p:attrNameLst>
                                          <p:attrName>style.visibility</p:attrName>
                                        </p:attrNameLst>
                                      </p:cBhvr>
                                      <p:to>
                                        <p:strVal val="visible"/>
                                      </p:to>
                                    </p:set>
                                    <p:animEffect transition="in" filter="fade">
                                      <p:cBhvr>
                                        <p:cTn id="17" dur="1000"/>
                                        <p:tgtEl>
                                          <p:spTgt spid="8"/>
                                        </p:tgtEl>
                                      </p:cBhvr>
                                    </p:animEffect>
                                    <p:anim calcmode="lin" valueType="num">
                                      <p:cBhvr>
                                        <p:cTn id="18" dur="1000" fill="hold"/>
                                        <p:tgtEl>
                                          <p:spTgt spid="8"/>
                                        </p:tgtEl>
                                        <p:attrNameLst>
                                          <p:attrName>ppt_x</p:attrName>
                                        </p:attrNameLst>
                                      </p:cBhvr>
                                      <p:tavLst>
                                        <p:tav tm="0">
                                          <p:val>
                                            <p:strVal val="#ppt_x"/>
                                          </p:val>
                                        </p:tav>
                                        <p:tav tm="100000">
                                          <p:val>
                                            <p:strVal val="#ppt_x"/>
                                          </p:val>
                                        </p:tav>
                                      </p:tavLst>
                                    </p:anim>
                                    <p:anim calcmode="lin" valueType="num">
                                      <p:cBhvr>
                                        <p:cTn id="19" dur="10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8" grpId="0" animBg="1"/>
    </p:bldLst>
  </p:timing>
</p:sldLayout>
</file>

<file path=ppt/slideLayouts/slideLayout34.xml><?xml version="1.0" encoding="utf-8"?>
<p:sldLayout xmlns:a="http://schemas.openxmlformats.org/drawingml/2006/main" xmlns:r="http://schemas.openxmlformats.org/officeDocument/2006/relationships" xmlns:p="http://schemas.openxmlformats.org/presentationml/2006/main" userDrawn="1">
  <p:cSld name="36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498615558"/>
      </p:ext>
    </p:extLst>
  </p:cSld>
  <p:clrMapOvr>
    <a:masterClrMapping/>
  </p:clrMapOvr>
  <p:transition spd="slow">
    <p:push dir="u"/>
  </p:transition>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5_Custom Layout">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5198319" y="1796806"/>
            <a:ext cx="6537435" cy="4903076"/>
          </a:xfrm>
          <a:prstGeom prst="rect">
            <a:avLst/>
          </a:prstGeom>
          <a:noFill/>
        </p:spPr>
      </p:pic>
      <p:sp>
        <p:nvSpPr>
          <p:cNvPr id="4" name="Picture Placeholder 7"/>
          <p:cNvSpPr>
            <a:spLocks noGrp="1"/>
          </p:cNvSpPr>
          <p:nvPr>
            <p:ph type="pic" sz="quarter" idx="10"/>
          </p:nvPr>
        </p:nvSpPr>
        <p:spPr>
          <a:xfrm rot="19871777">
            <a:off x="1593825" y="4964064"/>
            <a:ext cx="4194089" cy="2927526"/>
          </a:xfrm>
          <a:custGeom>
            <a:avLst/>
            <a:gdLst>
              <a:gd name="connsiteX0" fmla="*/ 0 w 2663758"/>
              <a:gd name="connsiteY0" fmla="*/ 0 h 3252788"/>
              <a:gd name="connsiteX1" fmla="*/ 2663758 w 2663758"/>
              <a:gd name="connsiteY1" fmla="*/ 0 h 3252788"/>
              <a:gd name="connsiteX2" fmla="*/ 2663758 w 2663758"/>
              <a:gd name="connsiteY2" fmla="*/ 3252788 h 3252788"/>
              <a:gd name="connsiteX3" fmla="*/ 0 w 2663758"/>
              <a:gd name="connsiteY3" fmla="*/ 3252788 h 3252788"/>
              <a:gd name="connsiteX4" fmla="*/ 0 w 2663758"/>
              <a:gd name="connsiteY4" fmla="*/ 0 h 3252788"/>
              <a:gd name="connsiteX0" fmla="*/ 0 w 3210674"/>
              <a:gd name="connsiteY0" fmla="*/ 177559 h 3252788"/>
              <a:gd name="connsiteX1" fmla="*/ 3210674 w 3210674"/>
              <a:gd name="connsiteY1" fmla="*/ 0 h 3252788"/>
              <a:gd name="connsiteX2" fmla="*/ 3210674 w 3210674"/>
              <a:gd name="connsiteY2" fmla="*/ 3252788 h 3252788"/>
              <a:gd name="connsiteX3" fmla="*/ 546916 w 3210674"/>
              <a:gd name="connsiteY3" fmla="*/ 3252788 h 3252788"/>
              <a:gd name="connsiteX4" fmla="*/ 0 w 3210674"/>
              <a:gd name="connsiteY4" fmla="*/ 177559 h 3252788"/>
              <a:gd name="connsiteX0" fmla="*/ 0 w 3210674"/>
              <a:gd name="connsiteY0" fmla="*/ 0 h 3075229"/>
              <a:gd name="connsiteX1" fmla="*/ 2423972 w 3210674"/>
              <a:gd name="connsiteY1" fmla="*/ 172512 h 3075229"/>
              <a:gd name="connsiteX2" fmla="*/ 3210674 w 3210674"/>
              <a:gd name="connsiteY2" fmla="*/ 3075229 h 3075229"/>
              <a:gd name="connsiteX3" fmla="*/ 546916 w 3210674"/>
              <a:gd name="connsiteY3" fmla="*/ 3075229 h 3075229"/>
              <a:gd name="connsiteX4" fmla="*/ 0 w 3210674"/>
              <a:gd name="connsiteY4" fmla="*/ 0 h 3075229"/>
              <a:gd name="connsiteX0" fmla="*/ 0 w 4159870"/>
              <a:gd name="connsiteY0" fmla="*/ 0 h 3075229"/>
              <a:gd name="connsiteX1" fmla="*/ 2423972 w 4159870"/>
              <a:gd name="connsiteY1" fmla="*/ 172512 h 3075229"/>
              <a:gd name="connsiteX2" fmla="*/ 4159870 w 4159870"/>
              <a:gd name="connsiteY2" fmla="*/ 2930449 h 3075229"/>
              <a:gd name="connsiteX3" fmla="*/ 546916 w 4159870"/>
              <a:gd name="connsiteY3" fmla="*/ 3075229 h 3075229"/>
              <a:gd name="connsiteX4" fmla="*/ 0 w 4159870"/>
              <a:gd name="connsiteY4" fmla="*/ 0 h 3075229"/>
              <a:gd name="connsiteX0" fmla="*/ 0 w 4159870"/>
              <a:gd name="connsiteY0" fmla="*/ 0 h 2930449"/>
              <a:gd name="connsiteX1" fmla="*/ 2423972 w 4159870"/>
              <a:gd name="connsiteY1" fmla="*/ 172512 h 2930449"/>
              <a:gd name="connsiteX2" fmla="*/ 4159870 w 4159870"/>
              <a:gd name="connsiteY2" fmla="*/ 2930449 h 2930449"/>
              <a:gd name="connsiteX3" fmla="*/ 1703648 w 4159870"/>
              <a:gd name="connsiteY3" fmla="*/ 2928615 h 2930449"/>
              <a:gd name="connsiteX4" fmla="*/ 0 w 4159870"/>
              <a:gd name="connsiteY4" fmla="*/ 0 h 2930449"/>
              <a:gd name="connsiteX0" fmla="*/ 0 w 4198678"/>
              <a:gd name="connsiteY0" fmla="*/ 0 h 2919179"/>
              <a:gd name="connsiteX1" fmla="*/ 2462780 w 4198678"/>
              <a:gd name="connsiteY1" fmla="*/ 161242 h 2919179"/>
              <a:gd name="connsiteX2" fmla="*/ 4198678 w 4198678"/>
              <a:gd name="connsiteY2" fmla="*/ 2919179 h 2919179"/>
              <a:gd name="connsiteX3" fmla="*/ 1742456 w 4198678"/>
              <a:gd name="connsiteY3" fmla="*/ 2917345 h 2919179"/>
              <a:gd name="connsiteX4" fmla="*/ 0 w 4198678"/>
              <a:gd name="connsiteY4" fmla="*/ 0 h 2919179"/>
              <a:gd name="connsiteX0" fmla="*/ 0 w 4184910"/>
              <a:gd name="connsiteY0" fmla="*/ 0 h 2944219"/>
              <a:gd name="connsiteX1" fmla="*/ 2449012 w 4184910"/>
              <a:gd name="connsiteY1" fmla="*/ 186282 h 2944219"/>
              <a:gd name="connsiteX2" fmla="*/ 4184910 w 4184910"/>
              <a:gd name="connsiteY2" fmla="*/ 2944219 h 2944219"/>
              <a:gd name="connsiteX3" fmla="*/ 1728688 w 4184910"/>
              <a:gd name="connsiteY3" fmla="*/ 2942385 h 2944219"/>
              <a:gd name="connsiteX4" fmla="*/ 0 w 4184910"/>
              <a:gd name="connsiteY4" fmla="*/ 0 h 2944219"/>
              <a:gd name="connsiteX0" fmla="*/ 0 w 4194089"/>
              <a:gd name="connsiteY0" fmla="*/ 0 h 2927526"/>
              <a:gd name="connsiteX1" fmla="*/ 2458191 w 4194089"/>
              <a:gd name="connsiteY1" fmla="*/ 169589 h 2927526"/>
              <a:gd name="connsiteX2" fmla="*/ 4194089 w 4194089"/>
              <a:gd name="connsiteY2" fmla="*/ 2927526 h 2927526"/>
              <a:gd name="connsiteX3" fmla="*/ 1737867 w 4194089"/>
              <a:gd name="connsiteY3" fmla="*/ 2925692 h 2927526"/>
              <a:gd name="connsiteX4" fmla="*/ 0 w 4194089"/>
              <a:gd name="connsiteY4" fmla="*/ 0 h 29275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4089" h="2927526">
                <a:moveTo>
                  <a:pt x="0" y="0"/>
                </a:moveTo>
                <a:lnTo>
                  <a:pt x="2458191" y="169589"/>
                </a:lnTo>
                <a:lnTo>
                  <a:pt x="4194089" y="2927526"/>
                </a:lnTo>
                <a:lnTo>
                  <a:pt x="1737867" y="2925692"/>
                </a:lnTo>
                <a:lnTo>
                  <a:pt x="0" y="0"/>
                </a:lnTo>
                <a:close/>
              </a:path>
            </a:pathLst>
          </a:custGeom>
          <a:solidFill>
            <a:schemeClr val="accent2"/>
          </a:solidFill>
        </p:spPr>
        <p:txBody>
          <a:bodyPr/>
          <a:lstStyle>
            <a:lvl1pPr marL="0" indent="0">
              <a:buNone/>
              <a:defRPr sz="1000"/>
            </a:lvl1pPr>
          </a:lstStyle>
          <a:p>
            <a:endParaRPr lang="id-ID" dirty="0"/>
          </a:p>
        </p:txBody>
      </p:sp>
      <p:sp>
        <p:nvSpPr>
          <p:cNvPr id="5" name="Picture Placeholder 7"/>
          <p:cNvSpPr>
            <a:spLocks noGrp="1"/>
          </p:cNvSpPr>
          <p:nvPr>
            <p:ph type="pic" sz="quarter" idx="11"/>
          </p:nvPr>
        </p:nvSpPr>
        <p:spPr>
          <a:xfrm rot="19871777">
            <a:off x="3976011" y="3858594"/>
            <a:ext cx="4101848" cy="2778980"/>
          </a:xfrm>
          <a:custGeom>
            <a:avLst/>
            <a:gdLst>
              <a:gd name="connsiteX0" fmla="*/ 0 w 2663758"/>
              <a:gd name="connsiteY0" fmla="*/ 0 h 3252788"/>
              <a:gd name="connsiteX1" fmla="*/ 2663758 w 2663758"/>
              <a:gd name="connsiteY1" fmla="*/ 0 h 3252788"/>
              <a:gd name="connsiteX2" fmla="*/ 2663758 w 2663758"/>
              <a:gd name="connsiteY2" fmla="*/ 3252788 h 3252788"/>
              <a:gd name="connsiteX3" fmla="*/ 0 w 2663758"/>
              <a:gd name="connsiteY3" fmla="*/ 3252788 h 3252788"/>
              <a:gd name="connsiteX4" fmla="*/ 0 w 2663758"/>
              <a:gd name="connsiteY4" fmla="*/ 0 h 3252788"/>
              <a:gd name="connsiteX0" fmla="*/ 0 w 3210674"/>
              <a:gd name="connsiteY0" fmla="*/ 177559 h 3252788"/>
              <a:gd name="connsiteX1" fmla="*/ 3210674 w 3210674"/>
              <a:gd name="connsiteY1" fmla="*/ 0 h 3252788"/>
              <a:gd name="connsiteX2" fmla="*/ 3210674 w 3210674"/>
              <a:gd name="connsiteY2" fmla="*/ 3252788 h 3252788"/>
              <a:gd name="connsiteX3" fmla="*/ 546916 w 3210674"/>
              <a:gd name="connsiteY3" fmla="*/ 3252788 h 3252788"/>
              <a:gd name="connsiteX4" fmla="*/ 0 w 3210674"/>
              <a:gd name="connsiteY4" fmla="*/ 177559 h 3252788"/>
              <a:gd name="connsiteX0" fmla="*/ 0 w 3210674"/>
              <a:gd name="connsiteY0" fmla="*/ 0 h 3075229"/>
              <a:gd name="connsiteX1" fmla="*/ 2423972 w 3210674"/>
              <a:gd name="connsiteY1" fmla="*/ 172512 h 3075229"/>
              <a:gd name="connsiteX2" fmla="*/ 3210674 w 3210674"/>
              <a:gd name="connsiteY2" fmla="*/ 3075229 h 3075229"/>
              <a:gd name="connsiteX3" fmla="*/ 546916 w 3210674"/>
              <a:gd name="connsiteY3" fmla="*/ 3075229 h 3075229"/>
              <a:gd name="connsiteX4" fmla="*/ 0 w 3210674"/>
              <a:gd name="connsiteY4" fmla="*/ 0 h 3075229"/>
              <a:gd name="connsiteX0" fmla="*/ 0 w 4159870"/>
              <a:gd name="connsiteY0" fmla="*/ 0 h 3075229"/>
              <a:gd name="connsiteX1" fmla="*/ 2423972 w 4159870"/>
              <a:gd name="connsiteY1" fmla="*/ 172512 h 3075229"/>
              <a:gd name="connsiteX2" fmla="*/ 4159870 w 4159870"/>
              <a:gd name="connsiteY2" fmla="*/ 2930449 h 3075229"/>
              <a:gd name="connsiteX3" fmla="*/ 546916 w 4159870"/>
              <a:gd name="connsiteY3" fmla="*/ 3075229 h 3075229"/>
              <a:gd name="connsiteX4" fmla="*/ 0 w 4159870"/>
              <a:gd name="connsiteY4" fmla="*/ 0 h 3075229"/>
              <a:gd name="connsiteX0" fmla="*/ 0 w 4159870"/>
              <a:gd name="connsiteY0" fmla="*/ 0 h 2930449"/>
              <a:gd name="connsiteX1" fmla="*/ 2423972 w 4159870"/>
              <a:gd name="connsiteY1" fmla="*/ 172512 h 2930449"/>
              <a:gd name="connsiteX2" fmla="*/ 4159870 w 4159870"/>
              <a:gd name="connsiteY2" fmla="*/ 2930449 h 2930449"/>
              <a:gd name="connsiteX3" fmla="*/ 1703648 w 4159870"/>
              <a:gd name="connsiteY3" fmla="*/ 2928615 h 2930449"/>
              <a:gd name="connsiteX4" fmla="*/ 0 w 4159870"/>
              <a:gd name="connsiteY4" fmla="*/ 0 h 2930449"/>
              <a:gd name="connsiteX0" fmla="*/ 0 w 4198678"/>
              <a:gd name="connsiteY0" fmla="*/ 0 h 2919179"/>
              <a:gd name="connsiteX1" fmla="*/ 2462780 w 4198678"/>
              <a:gd name="connsiteY1" fmla="*/ 161242 h 2919179"/>
              <a:gd name="connsiteX2" fmla="*/ 4198678 w 4198678"/>
              <a:gd name="connsiteY2" fmla="*/ 2919179 h 2919179"/>
              <a:gd name="connsiteX3" fmla="*/ 1742456 w 4198678"/>
              <a:gd name="connsiteY3" fmla="*/ 2917345 h 2919179"/>
              <a:gd name="connsiteX4" fmla="*/ 0 w 4198678"/>
              <a:gd name="connsiteY4" fmla="*/ 0 h 2919179"/>
              <a:gd name="connsiteX0" fmla="*/ 0 w 4184910"/>
              <a:gd name="connsiteY0" fmla="*/ 0 h 2944219"/>
              <a:gd name="connsiteX1" fmla="*/ 2449012 w 4184910"/>
              <a:gd name="connsiteY1" fmla="*/ 186282 h 2944219"/>
              <a:gd name="connsiteX2" fmla="*/ 4184910 w 4184910"/>
              <a:gd name="connsiteY2" fmla="*/ 2944219 h 2944219"/>
              <a:gd name="connsiteX3" fmla="*/ 1728688 w 4184910"/>
              <a:gd name="connsiteY3" fmla="*/ 2942385 h 2944219"/>
              <a:gd name="connsiteX4" fmla="*/ 0 w 4184910"/>
              <a:gd name="connsiteY4" fmla="*/ 0 h 2944219"/>
              <a:gd name="connsiteX0" fmla="*/ 0 w 4194089"/>
              <a:gd name="connsiteY0" fmla="*/ 0 h 2927526"/>
              <a:gd name="connsiteX1" fmla="*/ 2458191 w 4194089"/>
              <a:gd name="connsiteY1" fmla="*/ 169589 h 2927526"/>
              <a:gd name="connsiteX2" fmla="*/ 4194089 w 4194089"/>
              <a:gd name="connsiteY2" fmla="*/ 2927526 h 2927526"/>
              <a:gd name="connsiteX3" fmla="*/ 1737867 w 4194089"/>
              <a:gd name="connsiteY3" fmla="*/ 2925692 h 2927526"/>
              <a:gd name="connsiteX4" fmla="*/ 0 w 4194089"/>
              <a:gd name="connsiteY4" fmla="*/ 0 h 2927526"/>
              <a:gd name="connsiteX0" fmla="*/ 0 w 4196155"/>
              <a:gd name="connsiteY0" fmla="*/ 0 h 2765614"/>
              <a:gd name="connsiteX1" fmla="*/ 2460257 w 4196155"/>
              <a:gd name="connsiteY1" fmla="*/ 7677 h 2765614"/>
              <a:gd name="connsiteX2" fmla="*/ 4196155 w 4196155"/>
              <a:gd name="connsiteY2" fmla="*/ 2765614 h 2765614"/>
              <a:gd name="connsiteX3" fmla="*/ 1739933 w 4196155"/>
              <a:gd name="connsiteY3" fmla="*/ 2763780 h 2765614"/>
              <a:gd name="connsiteX4" fmla="*/ 0 w 4196155"/>
              <a:gd name="connsiteY4" fmla="*/ 0 h 2765614"/>
              <a:gd name="connsiteX0" fmla="*/ 0 w 4196155"/>
              <a:gd name="connsiteY0" fmla="*/ 0 h 2765614"/>
              <a:gd name="connsiteX1" fmla="*/ 2338843 w 4196155"/>
              <a:gd name="connsiteY1" fmla="*/ 169186 h 2765614"/>
              <a:gd name="connsiteX2" fmla="*/ 4196155 w 4196155"/>
              <a:gd name="connsiteY2" fmla="*/ 2765614 h 2765614"/>
              <a:gd name="connsiteX3" fmla="*/ 1739933 w 4196155"/>
              <a:gd name="connsiteY3" fmla="*/ 2763780 h 2765614"/>
              <a:gd name="connsiteX4" fmla="*/ 0 w 4196155"/>
              <a:gd name="connsiteY4" fmla="*/ 0 h 2765614"/>
              <a:gd name="connsiteX0" fmla="*/ 0 w 4101848"/>
              <a:gd name="connsiteY0" fmla="*/ 0 h 2778980"/>
              <a:gd name="connsiteX1" fmla="*/ 2338843 w 4101848"/>
              <a:gd name="connsiteY1" fmla="*/ 169186 h 2778980"/>
              <a:gd name="connsiteX2" fmla="*/ 4101848 w 4101848"/>
              <a:gd name="connsiteY2" fmla="*/ 2778980 h 2778980"/>
              <a:gd name="connsiteX3" fmla="*/ 1739933 w 4101848"/>
              <a:gd name="connsiteY3" fmla="*/ 2763780 h 2778980"/>
              <a:gd name="connsiteX4" fmla="*/ 0 w 4101848"/>
              <a:gd name="connsiteY4" fmla="*/ 0 h 27789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01848" h="2778980">
                <a:moveTo>
                  <a:pt x="0" y="0"/>
                </a:moveTo>
                <a:lnTo>
                  <a:pt x="2338843" y="169186"/>
                </a:lnTo>
                <a:lnTo>
                  <a:pt x="4101848" y="2778980"/>
                </a:lnTo>
                <a:lnTo>
                  <a:pt x="1739933" y="2763780"/>
                </a:lnTo>
                <a:lnTo>
                  <a:pt x="0" y="0"/>
                </a:lnTo>
                <a:close/>
              </a:path>
            </a:pathLst>
          </a:custGeom>
          <a:solidFill>
            <a:schemeClr val="accent2"/>
          </a:solidFill>
        </p:spPr>
        <p:txBody>
          <a:bodyPr/>
          <a:lstStyle>
            <a:lvl1pPr marL="0" indent="0">
              <a:buNone/>
              <a:defRPr sz="1000"/>
            </a:lvl1pPr>
          </a:lstStyle>
          <a:p>
            <a:endParaRPr lang="id-ID" dirty="0"/>
          </a:p>
        </p:txBody>
      </p:sp>
      <p:sp>
        <p:nvSpPr>
          <p:cNvPr id="6" name="Picture Placeholder 7"/>
          <p:cNvSpPr>
            <a:spLocks noGrp="1"/>
          </p:cNvSpPr>
          <p:nvPr>
            <p:ph type="pic" sz="quarter" idx="12"/>
          </p:nvPr>
        </p:nvSpPr>
        <p:spPr>
          <a:xfrm rot="19871777">
            <a:off x="6369245" y="2707206"/>
            <a:ext cx="4101578" cy="2633176"/>
          </a:xfrm>
          <a:custGeom>
            <a:avLst/>
            <a:gdLst>
              <a:gd name="connsiteX0" fmla="*/ 0 w 2663758"/>
              <a:gd name="connsiteY0" fmla="*/ 0 h 3252788"/>
              <a:gd name="connsiteX1" fmla="*/ 2663758 w 2663758"/>
              <a:gd name="connsiteY1" fmla="*/ 0 h 3252788"/>
              <a:gd name="connsiteX2" fmla="*/ 2663758 w 2663758"/>
              <a:gd name="connsiteY2" fmla="*/ 3252788 h 3252788"/>
              <a:gd name="connsiteX3" fmla="*/ 0 w 2663758"/>
              <a:gd name="connsiteY3" fmla="*/ 3252788 h 3252788"/>
              <a:gd name="connsiteX4" fmla="*/ 0 w 2663758"/>
              <a:gd name="connsiteY4" fmla="*/ 0 h 3252788"/>
              <a:gd name="connsiteX0" fmla="*/ 0 w 3210674"/>
              <a:gd name="connsiteY0" fmla="*/ 177559 h 3252788"/>
              <a:gd name="connsiteX1" fmla="*/ 3210674 w 3210674"/>
              <a:gd name="connsiteY1" fmla="*/ 0 h 3252788"/>
              <a:gd name="connsiteX2" fmla="*/ 3210674 w 3210674"/>
              <a:gd name="connsiteY2" fmla="*/ 3252788 h 3252788"/>
              <a:gd name="connsiteX3" fmla="*/ 546916 w 3210674"/>
              <a:gd name="connsiteY3" fmla="*/ 3252788 h 3252788"/>
              <a:gd name="connsiteX4" fmla="*/ 0 w 3210674"/>
              <a:gd name="connsiteY4" fmla="*/ 177559 h 3252788"/>
              <a:gd name="connsiteX0" fmla="*/ 0 w 3210674"/>
              <a:gd name="connsiteY0" fmla="*/ 0 h 3075229"/>
              <a:gd name="connsiteX1" fmla="*/ 2423972 w 3210674"/>
              <a:gd name="connsiteY1" fmla="*/ 172512 h 3075229"/>
              <a:gd name="connsiteX2" fmla="*/ 3210674 w 3210674"/>
              <a:gd name="connsiteY2" fmla="*/ 3075229 h 3075229"/>
              <a:gd name="connsiteX3" fmla="*/ 546916 w 3210674"/>
              <a:gd name="connsiteY3" fmla="*/ 3075229 h 3075229"/>
              <a:gd name="connsiteX4" fmla="*/ 0 w 3210674"/>
              <a:gd name="connsiteY4" fmla="*/ 0 h 3075229"/>
              <a:gd name="connsiteX0" fmla="*/ 0 w 4159870"/>
              <a:gd name="connsiteY0" fmla="*/ 0 h 3075229"/>
              <a:gd name="connsiteX1" fmla="*/ 2423972 w 4159870"/>
              <a:gd name="connsiteY1" fmla="*/ 172512 h 3075229"/>
              <a:gd name="connsiteX2" fmla="*/ 4159870 w 4159870"/>
              <a:gd name="connsiteY2" fmla="*/ 2930449 h 3075229"/>
              <a:gd name="connsiteX3" fmla="*/ 546916 w 4159870"/>
              <a:gd name="connsiteY3" fmla="*/ 3075229 h 3075229"/>
              <a:gd name="connsiteX4" fmla="*/ 0 w 4159870"/>
              <a:gd name="connsiteY4" fmla="*/ 0 h 3075229"/>
              <a:gd name="connsiteX0" fmla="*/ 0 w 4159870"/>
              <a:gd name="connsiteY0" fmla="*/ 0 h 2930449"/>
              <a:gd name="connsiteX1" fmla="*/ 2423972 w 4159870"/>
              <a:gd name="connsiteY1" fmla="*/ 172512 h 2930449"/>
              <a:gd name="connsiteX2" fmla="*/ 4159870 w 4159870"/>
              <a:gd name="connsiteY2" fmla="*/ 2930449 h 2930449"/>
              <a:gd name="connsiteX3" fmla="*/ 1703648 w 4159870"/>
              <a:gd name="connsiteY3" fmla="*/ 2928615 h 2930449"/>
              <a:gd name="connsiteX4" fmla="*/ 0 w 4159870"/>
              <a:gd name="connsiteY4" fmla="*/ 0 h 2930449"/>
              <a:gd name="connsiteX0" fmla="*/ 0 w 4198678"/>
              <a:gd name="connsiteY0" fmla="*/ 0 h 2919179"/>
              <a:gd name="connsiteX1" fmla="*/ 2462780 w 4198678"/>
              <a:gd name="connsiteY1" fmla="*/ 161242 h 2919179"/>
              <a:gd name="connsiteX2" fmla="*/ 4198678 w 4198678"/>
              <a:gd name="connsiteY2" fmla="*/ 2919179 h 2919179"/>
              <a:gd name="connsiteX3" fmla="*/ 1742456 w 4198678"/>
              <a:gd name="connsiteY3" fmla="*/ 2917345 h 2919179"/>
              <a:gd name="connsiteX4" fmla="*/ 0 w 4198678"/>
              <a:gd name="connsiteY4" fmla="*/ 0 h 2919179"/>
              <a:gd name="connsiteX0" fmla="*/ 0 w 4184910"/>
              <a:gd name="connsiteY0" fmla="*/ 0 h 2944219"/>
              <a:gd name="connsiteX1" fmla="*/ 2449012 w 4184910"/>
              <a:gd name="connsiteY1" fmla="*/ 186282 h 2944219"/>
              <a:gd name="connsiteX2" fmla="*/ 4184910 w 4184910"/>
              <a:gd name="connsiteY2" fmla="*/ 2944219 h 2944219"/>
              <a:gd name="connsiteX3" fmla="*/ 1728688 w 4184910"/>
              <a:gd name="connsiteY3" fmla="*/ 2942385 h 2944219"/>
              <a:gd name="connsiteX4" fmla="*/ 0 w 4184910"/>
              <a:gd name="connsiteY4" fmla="*/ 0 h 2944219"/>
              <a:gd name="connsiteX0" fmla="*/ 0 w 4194089"/>
              <a:gd name="connsiteY0" fmla="*/ 0 h 2927526"/>
              <a:gd name="connsiteX1" fmla="*/ 2458191 w 4194089"/>
              <a:gd name="connsiteY1" fmla="*/ 169589 h 2927526"/>
              <a:gd name="connsiteX2" fmla="*/ 4194089 w 4194089"/>
              <a:gd name="connsiteY2" fmla="*/ 2927526 h 2927526"/>
              <a:gd name="connsiteX3" fmla="*/ 1737867 w 4194089"/>
              <a:gd name="connsiteY3" fmla="*/ 2925692 h 2927526"/>
              <a:gd name="connsiteX4" fmla="*/ 0 w 4194089"/>
              <a:gd name="connsiteY4" fmla="*/ 0 h 2927526"/>
              <a:gd name="connsiteX0" fmla="*/ 0 w 4196155"/>
              <a:gd name="connsiteY0" fmla="*/ 0 h 2765614"/>
              <a:gd name="connsiteX1" fmla="*/ 2460257 w 4196155"/>
              <a:gd name="connsiteY1" fmla="*/ 7677 h 2765614"/>
              <a:gd name="connsiteX2" fmla="*/ 4196155 w 4196155"/>
              <a:gd name="connsiteY2" fmla="*/ 2765614 h 2765614"/>
              <a:gd name="connsiteX3" fmla="*/ 1739933 w 4196155"/>
              <a:gd name="connsiteY3" fmla="*/ 2763780 h 2765614"/>
              <a:gd name="connsiteX4" fmla="*/ 0 w 4196155"/>
              <a:gd name="connsiteY4" fmla="*/ 0 h 2765614"/>
              <a:gd name="connsiteX0" fmla="*/ 0 w 4196155"/>
              <a:gd name="connsiteY0" fmla="*/ 0 h 2765614"/>
              <a:gd name="connsiteX1" fmla="*/ 2338843 w 4196155"/>
              <a:gd name="connsiteY1" fmla="*/ 169186 h 2765614"/>
              <a:gd name="connsiteX2" fmla="*/ 4196155 w 4196155"/>
              <a:gd name="connsiteY2" fmla="*/ 2765614 h 2765614"/>
              <a:gd name="connsiteX3" fmla="*/ 1739933 w 4196155"/>
              <a:gd name="connsiteY3" fmla="*/ 2763780 h 2765614"/>
              <a:gd name="connsiteX4" fmla="*/ 0 w 4196155"/>
              <a:gd name="connsiteY4" fmla="*/ 0 h 2765614"/>
              <a:gd name="connsiteX0" fmla="*/ 0 w 4101848"/>
              <a:gd name="connsiteY0" fmla="*/ 0 h 2778980"/>
              <a:gd name="connsiteX1" fmla="*/ 2338843 w 4101848"/>
              <a:gd name="connsiteY1" fmla="*/ 169186 h 2778980"/>
              <a:gd name="connsiteX2" fmla="*/ 4101848 w 4101848"/>
              <a:gd name="connsiteY2" fmla="*/ 2778980 h 2778980"/>
              <a:gd name="connsiteX3" fmla="*/ 1739933 w 4101848"/>
              <a:gd name="connsiteY3" fmla="*/ 2763780 h 2778980"/>
              <a:gd name="connsiteX4" fmla="*/ 0 w 4101848"/>
              <a:gd name="connsiteY4" fmla="*/ 0 h 2778980"/>
              <a:gd name="connsiteX0" fmla="*/ 0 w 4101848"/>
              <a:gd name="connsiteY0" fmla="*/ 0 h 2778980"/>
              <a:gd name="connsiteX1" fmla="*/ 2234096 w 4101848"/>
              <a:gd name="connsiteY1" fmla="*/ 122461 h 2778980"/>
              <a:gd name="connsiteX2" fmla="*/ 4101848 w 4101848"/>
              <a:gd name="connsiteY2" fmla="*/ 2778980 h 2778980"/>
              <a:gd name="connsiteX3" fmla="*/ 1739933 w 4101848"/>
              <a:gd name="connsiteY3" fmla="*/ 2763780 h 2778980"/>
              <a:gd name="connsiteX4" fmla="*/ 0 w 4101848"/>
              <a:gd name="connsiteY4" fmla="*/ 0 h 2778980"/>
              <a:gd name="connsiteX0" fmla="*/ 0 w 4009606"/>
              <a:gd name="connsiteY0" fmla="*/ 0 h 2763780"/>
              <a:gd name="connsiteX1" fmla="*/ 2234096 w 4009606"/>
              <a:gd name="connsiteY1" fmla="*/ 122461 h 2763780"/>
              <a:gd name="connsiteX2" fmla="*/ 4009606 w 4009606"/>
              <a:gd name="connsiteY2" fmla="*/ 2630434 h 2763780"/>
              <a:gd name="connsiteX3" fmla="*/ 1739933 w 4009606"/>
              <a:gd name="connsiteY3" fmla="*/ 2763780 h 2763780"/>
              <a:gd name="connsiteX4" fmla="*/ 0 w 4009606"/>
              <a:gd name="connsiteY4" fmla="*/ 0 h 2763780"/>
              <a:gd name="connsiteX0" fmla="*/ 0 w 4009606"/>
              <a:gd name="connsiteY0" fmla="*/ 0 h 2630434"/>
              <a:gd name="connsiteX1" fmla="*/ 2234096 w 4009606"/>
              <a:gd name="connsiteY1" fmla="*/ 122461 h 2630434"/>
              <a:gd name="connsiteX2" fmla="*/ 4009606 w 4009606"/>
              <a:gd name="connsiteY2" fmla="*/ 2630434 h 2630434"/>
              <a:gd name="connsiteX3" fmla="*/ 1720717 w 4009606"/>
              <a:gd name="connsiteY3" fmla="*/ 2601036 h 2630434"/>
              <a:gd name="connsiteX4" fmla="*/ 0 w 4009606"/>
              <a:gd name="connsiteY4" fmla="*/ 0 h 2630434"/>
              <a:gd name="connsiteX0" fmla="*/ 0 w 4009606"/>
              <a:gd name="connsiteY0" fmla="*/ 0 h 2630434"/>
              <a:gd name="connsiteX1" fmla="*/ 2234096 w 4009606"/>
              <a:gd name="connsiteY1" fmla="*/ 122461 h 2630434"/>
              <a:gd name="connsiteX2" fmla="*/ 4009606 w 4009606"/>
              <a:gd name="connsiteY2" fmla="*/ 2630434 h 2630434"/>
              <a:gd name="connsiteX3" fmla="*/ 1720718 w 4009606"/>
              <a:gd name="connsiteY3" fmla="*/ 2601036 h 2630434"/>
              <a:gd name="connsiteX4" fmla="*/ 0 w 4009606"/>
              <a:gd name="connsiteY4" fmla="*/ 0 h 2630434"/>
              <a:gd name="connsiteX0" fmla="*/ 0 w 4043824"/>
              <a:gd name="connsiteY0" fmla="*/ 0 h 2627509"/>
              <a:gd name="connsiteX1" fmla="*/ 2268314 w 4043824"/>
              <a:gd name="connsiteY1" fmla="*/ 119536 h 2627509"/>
              <a:gd name="connsiteX2" fmla="*/ 4043824 w 4043824"/>
              <a:gd name="connsiteY2" fmla="*/ 2627509 h 2627509"/>
              <a:gd name="connsiteX3" fmla="*/ 1754936 w 4043824"/>
              <a:gd name="connsiteY3" fmla="*/ 2598111 h 2627509"/>
              <a:gd name="connsiteX4" fmla="*/ 0 w 4043824"/>
              <a:gd name="connsiteY4" fmla="*/ 0 h 2627509"/>
              <a:gd name="connsiteX0" fmla="*/ 0 w 4084553"/>
              <a:gd name="connsiteY0" fmla="*/ 0 h 2632511"/>
              <a:gd name="connsiteX1" fmla="*/ 2309043 w 4084553"/>
              <a:gd name="connsiteY1" fmla="*/ 124538 h 2632511"/>
              <a:gd name="connsiteX2" fmla="*/ 4084553 w 4084553"/>
              <a:gd name="connsiteY2" fmla="*/ 2632511 h 2632511"/>
              <a:gd name="connsiteX3" fmla="*/ 1795665 w 4084553"/>
              <a:gd name="connsiteY3" fmla="*/ 2603113 h 2632511"/>
              <a:gd name="connsiteX4" fmla="*/ 0 w 4084553"/>
              <a:gd name="connsiteY4" fmla="*/ 0 h 2632511"/>
              <a:gd name="connsiteX0" fmla="*/ 0 w 4084553"/>
              <a:gd name="connsiteY0" fmla="*/ 0 h 2632511"/>
              <a:gd name="connsiteX1" fmla="*/ 2309043 w 4084553"/>
              <a:gd name="connsiteY1" fmla="*/ 124538 h 2632511"/>
              <a:gd name="connsiteX2" fmla="*/ 4084553 w 4084553"/>
              <a:gd name="connsiteY2" fmla="*/ 2632511 h 2632511"/>
              <a:gd name="connsiteX3" fmla="*/ 1768290 w 4084553"/>
              <a:gd name="connsiteY3" fmla="*/ 2605453 h 2632511"/>
              <a:gd name="connsiteX4" fmla="*/ 0 w 4084553"/>
              <a:gd name="connsiteY4" fmla="*/ 0 h 2632511"/>
              <a:gd name="connsiteX0" fmla="*/ 0 w 4101578"/>
              <a:gd name="connsiteY0" fmla="*/ 0 h 2633176"/>
              <a:gd name="connsiteX1" fmla="*/ 2309043 w 4101578"/>
              <a:gd name="connsiteY1" fmla="*/ 124538 h 2633176"/>
              <a:gd name="connsiteX2" fmla="*/ 4101578 w 4101578"/>
              <a:gd name="connsiteY2" fmla="*/ 2633176 h 2633176"/>
              <a:gd name="connsiteX3" fmla="*/ 1768290 w 4101578"/>
              <a:gd name="connsiteY3" fmla="*/ 2605453 h 2633176"/>
              <a:gd name="connsiteX4" fmla="*/ 0 w 4101578"/>
              <a:gd name="connsiteY4" fmla="*/ 0 h 263317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01578" h="2633176">
                <a:moveTo>
                  <a:pt x="0" y="0"/>
                </a:moveTo>
                <a:lnTo>
                  <a:pt x="2309043" y="124538"/>
                </a:lnTo>
                <a:lnTo>
                  <a:pt x="4101578" y="2633176"/>
                </a:lnTo>
                <a:lnTo>
                  <a:pt x="1768290" y="2605453"/>
                </a:lnTo>
                <a:lnTo>
                  <a:pt x="0" y="0"/>
                </a:lnTo>
                <a:close/>
              </a:path>
            </a:pathLst>
          </a:custGeom>
          <a:solidFill>
            <a:schemeClr val="accent2"/>
          </a:solidFill>
        </p:spPr>
        <p:txBody>
          <a:bodyPr/>
          <a:lstStyle>
            <a:lvl1pPr marL="0" indent="0">
              <a:buNone/>
              <a:defRPr sz="1000"/>
            </a:lvl1pPr>
          </a:lstStyle>
          <a:p>
            <a:endParaRPr lang="id-ID" dirty="0"/>
          </a:p>
        </p:txBody>
      </p:sp>
      <p:sp>
        <p:nvSpPr>
          <p:cNvPr id="7" name="Picture Placeholder 7"/>
          <p:cNvSpPr>
            <a:spLocks noGrp="1"/>
          </p:cNvSpPr>
          <p:nvPr>
            <p:ph type="pic" sz="quarter" idx="13"/>
          </p:nvPr>
        </p:nvSpPr>
        <p:spPr>
          <a:xfrm rot="19871777">
            <a:off x="8677149" y="1675275"/>
            <a:ext cx="3904934" cy="2516358"/>
          </a:xfrm>
          <a:custGeom>
            <a:avLst/>
            <a:gdLst>
              <a:gd name="connsiteX0" fmla="*/ 0 w 2663758"/>
              <a:gd name="connsiteY0" fmla="*/ 0 h 3252788"/>
              <a:gd name="connsiteX1" fmla="*/ 2663758 w 2663758"/>
              <a:gd name="connsiteY1" fmla="*/ 0 h 3252788"/>
              <a:gd name="connsiteX2" fmla="*/ 2663758 w 2663758"/>
              <a:gd name="connsiteY2" fmla="*/ 3252788 h 3252788"/>
              <a:gd name="connsiteX3" fmla="*/ 0 w 2663758"/>
              <a:gd name="connsiteY3" fmla="*/ 3252788 h 3252788"/>
              <a:gd name="connsiteX4" fmla="*/ 0 w 2663758"/>
              <a:gd name="connsiteY4" fmla="*/ 0 h 3252788"/>
              <a:gd name="connsiteX0" fmla="*/ 0 w 3210674"/>
              <a:gd name="connsiteY0" fmla="*/ 177559 h 3252788"/>
              <a:gd name="connsiteX1" fmla="*/ 3210674 w 3210674"/>
              <a:gd name="connsiteY1" fmla="*/ 0 h 3252788"/>
              <a:gd name="connsiteX2" fmla="*/ 3210674 w 3210674"/>
              <a:gd name="connsiteY2" fmla="*/ 3252788 h 3252788"/>
              <a:gd name="connsiteX3" fmla="*/ 546916 w 3210674"/>
              <a:gd name="connsiteY3" fmla="*/ 3252788 h 3252788"/>
              <a:gd name="connsiteX4" fmla="*/ 0 w 3210674"/>
              <a:gd name="connsiteY4" fmla="*/ 177559 h 3252788"/>
              <a:gd name="connsiteX0" fmla="*/ 0 w 3210674"/>
              <a:gd name="connsiteY0" fmla="*/ 0 h 3075229"/>
              <a:gd name="connsiteX1" fmla="*/ 2423972 w 3210674"/>
              <a:gd name="connsiteY1" fmla="*/ 172512 h 3075229"/>
              <a:gd name="connsiteX2" fmla="*/ 3210674 w 3210674"/>
              <a:gd name="connsiteY2" fmla="*/ 3075229 h 3075229"/>
              <a:gd name="connsiteX3" fmla="*/ 546916 w 3210674"/>
              <a:gd name="connsiteY3" fmla="*/ 3075229 h 3075229"/>
              <a:gd name="connsiteX4" fmla="*/ 0 w 3210674"/>
              <a:gd name="connsiteY4" fmla="*/ 0 h 3075229"/>
              <a:gd name="connsiteX0" fmla="*/ 0 w 4159870"/>
              <a:gd name="connsiteY0" fmla="*/ 0 h 3075229"/>
              <a:gd name="connsiteX1" fmla="*/ 2423972 w 4159870"/>
              <a:gd name="connsiteY1" fmla="*/ 172512 h 3075229"/>
              <a:gd name="connsiteX2" fmla="*/ 4159870 w 4159870"/>
              <a:gd name="connsiteY2" fmla="*/ 2930449 h 3075229"/>
              <a:gd name="connsiteX3" fmla="*/ 546916 w 4159870"/>
              <a:gd name="connsiteY3" fmla="*/ 3075229 h 3075229"/>
              <a:gd name="connsiteX4" fmla="*/ 0 w 4159870"/>
              <a:gd name="connsiteY4" fmla="*/ 0 h 3075229"/>
              <a:gd name="connsiteX0" fmla="*/ 0 w 4159870"/>
              <a:gd name="connsiteY0" fmla="*/ 0 h 2930449"/>
              <a:gd name="connsiteX1" fmla="*/ 2423972 w 4159870"/>
              <a:gd name="connsiteY1" fmla="*/ 172512 h 2930449"/>
              <a:gd name="connsiteX2" fmla="*/ 4159870 w 4159870"/>
              <a:gd name="connsiteY2" fmla="*/ 2930449 h 2930449"/>
              <a:gd name="connsiteX3" fmla="*/ 1703648 w 4159870"/>
              <a:gd name="connsiteY3" fmla="*/ 2928615 h 2930449"/>
              <a:gd name="connsiteX4" fmla="*/ 0 w 4159870"/>
              <a:gd name="connsiteY4" fmla="*/ 0 h 2930449"/>
              <a:gd name="connsiteX0" fmla="*/ 0 w 4198678"/>
              <a:gd name="connsiteY0" fmla="*/ 0 h 2919179"/>
              <a:gd name="connsiteX1" fmla="*/ 2462780 w 4198678"/>
              <a:gd name="connsiteY1" fmla="*/ 161242 h 2919179"/>
              <a:gd name="connsiteX2" fmla="*/ 4198678 w 4198678"/>
              <a:gd name="connsiteY2" fmla="*/ 2919179 h 2919179"/>
              <a:gd name="connsiteX3" fmla="*/ 1742456 w 4198678"/>
              <a:gd name="connsiteY3" fmla="*/ 2917345 h 2919179"/>
              <a:gd name="connsiteX4" fmla="*/ 0 w 4198678"/>
              <a:gd name="connsiteY4" fmla="*/ 0 h 2919179"/>
              <a:gd name="connsiteX0" fmla="*/ 0 w 4184910"/>
              <a:gd name="connsiteY0" fmla="*/ 0 h 2944219"/>
              <a:gd name="connsiteX1" fmla="*/ 2449012 w 4184910"/>
              <a:gd name="connsiteY1" fmla="*/ 186282 h 2944219"/>
              <a:gd name="connsiteX2" fmla="*/ 4184910 w 4184910"/>
              <a:gd name="connsiteY2" fmla="*/ 2944219 h 2944219"/>
              <a:gd name="connsiteX3" fmla="*/ 1728688 w 4184910"/>
              <a:gd name="connsiteY3" fmla="*/ 2942385 h 2944219"/>
              <a:gd name="connsiteX4" fmla="*/ 0 w 4184910"/>
              <a:gd name="connsiteY4" fmla="*/ 0 h 2944219"/>
              <a:gd name="connsiteX0" fmla="*/ 0 w 4194089"/>
              <a:gd name="connsiteY0" fmla="*/ 0 h 2927526"/>
              <a:gd name="connsiteX1" fmla="*/ 2458191 w 4194089"/>
              <a:gd name="connsiteY1" fmla="*/ 169589 h 2927526"/>
              <a:gd name="connsiteX2" fmla="*/ 4194089 w 4194089"/>
              <a:gd name="connsiteY2" fmla="*/ 2927526 h 2927526"/>
              <a:gd name="connsiteX3" fmla="*/ 1737867 w 4194089"/>
              <a:gd name="connsiteY3" fmla="*/ 2925692 h 2927526"/>
              <a:gd name="connsiteX4" fmla="*/ 0 w 4194089"/>
              <a:gd name="connsiteY4" fmla="*/ 0 h 2927526"/>
              <a:gd name="connsiteX0" fmla="*/ 0 w 4196155"/>
              <a:gd name="connsiteY0" fmla="*/ 0 h 2765614"/>
              <a:gd name="connsiteX1" fmla="*/ 2460257 w 4196155"/>
              <a:gd name="connsiteY1" fmla="*/ 7677 h 2765614"/>
              <a:gd name="connsiteX2" fmla="*/ 4196155 w 4196155"/>
              <a:gd name="connsiteY2" fmla="*/ 2765614 h 2765614"/>
              <a:gd name="connsiteX3" fmla="*/ 1739933 w 4196155"/>
              <a:gd name="connsiteY3" fmla="*/ 2763780 h 2765614"/>
              <a:gd name="connsiteX4" fmla="*/ 0 w 4196155"/>
              <a:gd name="connsiteY4" fmla="*/ 0 h 2765614"/>
              <a:gd name="connsiteX0" fmla="*/ 0 w 4196155"/>
              <a:gd name="connsiteY0" fmla="*/ 0 h 2765614"/>
              <a:gd name="connsiteX1" fmla="*/ 2338843 w 4196155"/>
              <a:gd name="connsiteY1" fmla="*/ 169186 h 2765614"/>
              <a:gd name="connsiteX2" fmla="*/ 4196155 w 4196155"/>
              <a:gd name="connsiteY2" fmla="*/ 2765614 h 2765614"/>
              <a:gd name="connsiteX3" fmla="*/ 1739933 w 4196155"/>
              <a:gd name="connsiteY3" fmla="*/ 2763780 h 2765614"/>
              <a:gd name="connsiteX4" fmla="*/ 0 w 4196155"/>
              <a:gd name="connsiteY4" fmla="*/ 0 h 2765614"/>
              <a:gd name="connsiteX0" fmla="*/ 0 w 4101848"/>
              <a:gd name="connsiteY0" fmla="*/ 0 h 2778980"/>
              <a:gd name="connsiteX1" fmla="*/ 2338843 w 4101848"/>
              <a:gd name="connsiteY1" fmla="*/ 169186 h 2778980"/>
              <a:gd name="connsiteX2" fmla="*/ 4101848 w 4101848"/>
              <a:gd name="connsiteY2" fmla="*/ 2778980 h 2778980"/>
              <a:gd name="connsiteX3" fmla="*/ 1739933 w 4101848"/>
              <a:gd name="connsiteY3" fmla="*/ 2763780 h 2778980"/>
              <a:gd name="connsiteX4" fmla="*/ 0 w 4101848"/>
              <a:gd name="connsiteY4" fmla="*/ 0 h 2778980"/>
              <a:gd name="connsiteX0" fmla="*/ 0 w 4101848"/>
              <a:gd name="connsiteY0" fmla="*/ 0 h 2778980"/>
              <a:gd name="connsiteX1" fmla="*/ 2234096 w 4101848"/>
              <a:gd name="connsiteY1" fmla="*/ 122461 h 2778980"/>
              <a:gd name="connsiteX2" fmla="*/ 4101848 w 4101848"/>
              <a:gd name="connsiteY2" fmla="*/ 2778980 h 2778980"/>
              <a:gd name="connsiteX3" fmla="*/ 1739933 w 4101848"/>
              <a:gd name="connsiteY3" fmla="*/ 2763780 h 2778980"/>
              <a:gd name="connsiteX4" fmla="*/ 0 w 4101848"/>
              <a:gd name="connsiteY4" fmla="*/ 0 h 2778980"/>
              <a:gd name="connsiteX0" fmla="*/ 0 w 4009606"/>
              <a:gd name="connsiteY0" fmla="*/ 0 h 2763780"/>
              <a:gd name="connsiteX1" fmla="*/ 2234096 w 4009606"/>
              <a:gd name="connsiteY1" fmla="*/ 122461 h 2763780"/>
              <a:gd name="connsiteX2" fmla="*/ 4009606 w 4009606"/>
              <a:gd name="connsiteY2" fmla="*/ 2630434 h 2763780"/>
              <a:gd name="connsiteX3" fmla="*/ 1739933 w 4009606"/>
              <a:gd name="connsiteY3" fmla="*/ 2763780 h 2763780"/>
              <a:gd name="connsiteX4" fmla="*/ 0 w 4009606"/>
              <a:gd name="connsiteY4" fmla="*/ 0 h 2763780"/>
              <a:gd name="connsiteX0" fmla="*/ 0 w 4009606"/>
              <a:gd name="connsiteY0" fmla="*/ 0 h 2630434"/>
              <a:gd name="connsiteX1" fmla="*/ 2234096 w 4009606"/>
              <a:gd name="connsiteY1" fmla="*/ 122461 h 2630434"/>
              <a:gd name="connsiteX2" fmla="*/ 4009606 w 4009606"/>
              <a:gd name="connsiteY2" fmla="*/ 2630434 h 2630434"/>
              <a:gd name="connsiteX3" fmla="*/ 1720717 w 4009606"/>
              <a:gd name="connsiteY3" fmla="*/ 2601036 h 2630434"/>
              <a:gd name="connsiteX4" fmla="*/ 0 w 4009606"/>
              <a:gd name="connsiteY4" fmla="*/ 0 h 2630434"/>
              <a:gd name="connsiteX0" fmla="*/ 0 w 4009606"/>
              <a:gd name="connsiteY0" fmla="*/ 0 h 2630434"/>
              <a:gd name="connsiteX1" fmla="*/ 2234096 w 4009606"/>
              <a:gd name="connsiteY1" fmla="*/ 122461 h 2630434"/>
              <a:gd name="connsiteX2" fmla="*/ 4009606 w 4009606"/>
              <a:gd name="connsiteY2" fmla="*/ 2630434 h 2630434"/>
              <a:gd name="connsiteX3" fmla="*/ 1720718 w 4009606"/>
              <a:gd name="connsiteY3" fmla="*/ 2601036 h 2630434"/>
              <a:gd name="connsiteX4" fmla="*/ 0 w 4009606"/>
              <a:gd name="connsiteY4" fmla="*/ 0 h 2630434"/>
              <a:gd name="connsiteX0" fmla="*/ 0 w 4043824"/>
              <a:gd name="connsiteY0" fmla="*/ 0 h 2627509"/>
              <a:gd name="connsiteX1" fmla="*/ 2268314 w 4043824"/>
              <a:gd name="connsiteY1" fmla="*/ 119536 h 2627509"/>
              <a:gd name="connsiteX2" fmla="*/ 4043824 w 4043824"/>
              <a:gd name="connsiteY2" fmla="*/ 2627509 h 2627509"/>
              <a:gd name="connsiteX3" fmla="*/ 1754936 w 4043824"/>
              <a:gd name="connsiteY3" fmla="*/ 2598111 h 2627509"/>
              <a:gd name="connsiteX4" fmla="*/ 0 w 4043824"/>
              <a:gd name="connsiteY4" fmla="*/ 0 h 2627509"/>
              <a:gd name="connsiteX0" fmla="*/ 0 w 4043824"/>
              <a:gd name="connsiteY0" fmla="*/ 0 h 2627509"/>
              <a:gd name="connsiteX1" fmla="*/ 2167168 w 4043824"/>
              <a:gd name="connsiteY1" fmla="*/ 176969 h 2627509"/>
              <a:gd name="connsiteX2" fmla="*/ 4043824 w 4043824"/>
              <a:gd name="connsiteY2" fmla="*/ 2627509 h 2627509"/>
              <a:gd name="connsiteX3" fmla="*/ 1754936 w 4043824"/>
              <a:gd name="connsiteY3" fmla="*/ 2598111 h 2627509"/>
              <a:gd name="connsiteX4" fmla="*/ 0 w 4043824"/>
              <a:gd name="connsiteY4" fmla="*/ 0 h 2627509"/>
              <a:gd name="connsiteX0" fmla="*/ 0 w 3904934"/>
              <a:gd name="connsiteY0" fmla="*/ 0 h 2598111"/>
              <a:gd name="connsiteX1" fmla="*/ 2167168 w 3904934"/>
              <a:gd name="connsiteY1" fmla="*/ 176969 h 2598111"/>
              <a:gd name="connsiteX2" fmla="*/ 3904934 w 3904934"/>
              <a:gd name="connsiteY2" fmla="*/ 2516358 h 2598111"/>
              <a:gd name="connsiteX3" fmla="*/ 1754936 w 3904934"/>
              <a:gd name="connsiteY3" fmla="*/ 2598111 h 2598111"/>
              <a:gd name="connsiteX4" fmla="*/ 0 w 3904934"/>
              <a:gd name="connsiteY4" fmla="*/ 0 h 2598111"/>
              <a:gd name="connsiteX0" fmla="*/ 0 w 3904934"/>
              <a:gd name="connsiteY0" fmla="*/ 0 h 2516358"/>
              <a:gd name="connsiteX1" fmla="*/ 2167168 w 3904934"/>
              <a:gd name="connsiteY1" fmla="*/ 176969 h 2516358"/>
              <a:gd name="connsiteX2" fmla="*/ 3904934 w 3904934"/>
              <a:gd name="connsiteY2" fmla="*/ 2516358 h 2516358"/>
              <a:gd name="connsiteX3" fmla="*/ 1726209 w 3904934"/>
              <a:gd name="connsiteY3" fmla="*/ 2460574 h 2516358"/>
              <a:gd name="connsiteX4" fmla="*/ 0 w 3904934"/>
              <a:gd name="connsiteY4" fmla="*/ 0 h 251635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04934" h="2516358">
                <a:moveTo>
                  <a:pt x="0" y="0"/>
                </a:moveTo>
                <a:lnTo>
                  <a:pt x="2167168" y="176969"/>
                </a:lnTo>
                <a:lnTo>
                  <a:pt x="3904934" y="2516358"/>
                </a:lnTo>
                <a:lnTo>
                  <a:pt x="1726209" y="2460574"/>
                </a:lnTo>
                <a:lnTo>
                  <a:pt x="0" y="0"/>
                </a:lnTo>
                <a:close/>
              </a:path>
            </a:pathLst>
          </a:custGeom>
          <a:solidFill>
            <a:schemeClr val="accent2"/>
          </a:solidFill>
        </p:spPr>
        <p:txBody>
          <a:bodyPr/>
          <a:lstStyle>
            <a:lvl1pPr marL="0" indent="0">
              <a:buNone/>
              <a:defRPr sz="1000"/>
            </a:lvl1pPr>
          </a:lstStyle>
          <a:p>
            <a:endParaRPr lang="id-ID" dirty="0"/>
          </a:p>
        </p:txBody>
      </p:sp>
      <p:sp>
        <p:nvSpPr>
          <p:cNvPr id="8" name="Picture Placeholder 7"/>
          <p:cNvSpPr>
            <a:spLocks noGrp="1"/>
          </p:cNvSpPr>
          <p:nvPr>
            <p:ph type="pic" sz="quarter" idx="14"/>
          </p:nvPr>
        </p:nvSpPr>
        <p:spPr>
          <a:xfrm rot="19871777">
            <a:off x="10776604" y="766022"/>
            <a:ext cx="3786688" cy="2415109"/>
          </a:xfrm>
          <a:custGeom>
            <a:avLst/>
            <a:gdLst>
              <a:gd name="connsiteX0" fmla="*/ 0 w 2663758"/>
              <a:gd name="connsiteY0" fmla="*/ 0 h 3252788"/>
              <a:gd name="connsiteX1" fmla="*/ 2663758 w 2663758"/>
              <a:gd name="connsiteY1" fmla="*/ 0 h 3252788"/>
              <a:gd name="connsiteX2" fmla="*/ 2663758 w 2663758"/>
              <a:gd name="connsiteY2" fmla="*/ 3252788 h 3252788"/>
              <a:gd name="connsiteX3" fmla="*/ 0 w 2663758"/>
              <a:gd name="connsiteY3" fmla="*/ 3252788 h 3252788"/>
              <a:gd name="connsiteX4" fmla="*/ 0 w 2663758"/>
              <a:gd name="connsiteY4" fmla="*/ 0 h 3252788"/>
              <a:gd name="connsiteX0" fmla="*/ 0 w 3210674"/>
              <a:gd name="connsiteY0" fmla="*/ 177559 h 3252788"/>
              <a:gd name="connsiteX1" fmla="*/ 3210674 w 3210674"/>
              <a:gd name="connsiteY1" fmla="*/ 0 h 3252788"/>
              <a:gd name="connsiteX2" fmla="*/ 3210674 w 3210674"/>
              <a:gd name="connsiteY2" fmla="*/ 3252788 h 3252788"/>
              <a:gd name="connsiteX3" fmla="*/ 546916 w 3210674"/>
              <a:gd name="connsiteY3" fmla="*/ 3252788 h 3252788"/>
              <a:gd name="connsiteX4" fmla="*/ 0 w 3210674"/>
              <a:gd name="connsiteY4" fmla="*/ 177559 h 3252788"/>
              <a:gd name="connsiteX0" fmla="*/ 0 w 3210674"/>
              <a:gd name="connsiteY0" fmla="*/ 0 h 3075229"/>
              <a:gd name="connsiteX1" fmla="*/ 2423972 w 3210674"/>
              <a:gd name="connsiteY1" fmla="*/ 172512 h 3075229"/>
              <a:gd name="connsiteX2" fmla="*/ 3210674 w 3210674"/>
              <a:gd name="connsiteY2" fmla="*/ 3075229 h 3075229"/>
              <a:gd name="connsiteX3" fmla="*/ 546916 w 3210674"/>
              <a:gd name="connsiteY3" fmla="*/ 3075229 h 3075229"/>
              <a:gd name="connsiteX4" fmla="*/ 0 w 3210674"/>
              <a:gd name="connsiteY4" fmla="*/ 0 h 3075229"/>
              <a:gd name="connsiteX0" fmla="*/ 0 w 4159870"/>
              <a:gd name="connsiteY0" fmla="*/ 0 h 3075229"/>
              <a:gd name="connsiteX1" fmla="*/ 2423972 w 4159870"/>
              <a:gd name="connsiteY1" fmla="*/ 172512 h 3075229"/>
              <a:gd name="connsiteX2" fmla="*/ 4159870 w 4159870"/>
              <a:gd name="connsiteY2" fmla="*/ 2930449 h 3075229"/>
              <a:gd name="connsiteX3" fmla="*/ 546916 w 4159870"/>
              <a:gd name="connsiteY3" fmla="*/ 3075229 h 3075229"/>
              <a:gd name="connsiteX4" fmla="*/ 0 w 4159870"/>
              <a:gd name="connsiteY4" fmla="*/ 0 h 3075229"/>
              <a:gd name="connsiteX0" fmla="*/ 0 w 4159870"/>
              <a:gd name="connsiteY0" fmla="*/ 0 h 2930449"/>
              <a:gd name="connsiteX1" fmla="*/ 2423972 w 4159870"/>
              <a:gd name="connsiteY1" fmla="*/ 172512 h 2930449"/>
              <a:gd name="connsiteX2" fmla="*/ 4159870 w 4159870"/>
              <a:gd name="connsiteY2" fmla="*/ 2930449 h 2930449"/>
              <a:gd name="connsiteX3" fmla="*/ 1703648 w 4159870"/>
              <a:gd name="connsiteY3" fmla="*/ 2928615 h 2930449"/>
              <a:gd name="connsiteX4" fmla="*/ 0 w 4159870"/>
              <a:gd name="connsiteY4" fmla="*/ 0 h 2930449"/>
              <a:gd name="connsiteX0" fmla="*/ 0 w 4198678"/>
              <a:gd name="connsiteY0" fmla="*/ 0 h 2919179"/>
              <a:gd name="connsiteX1" fmla="*/ 2462780 w 4198678"/>
              <a:gd name="connsiteY1" fmla="*/ 161242 h 2919179"/>
              <a:gd name="connsiteX2" fmla="*/ 4198678 w 4198678"/>
              <a:gd name="connsiteY2" fmla="*/ 2919179 h 2919179"/>
              <a:gd name="connsiteX3" fmla="*/ 1742456 w 4198678"/>
              <a:gd name="connsiteY3" fmla="*/ 2917345 h 2919179"/>
              <a:gd name="connsiteX4" fmla="*/ 0 w 4198678"/>
              <a:gd name="connsiteY4" fmla="*/ 0 h 2919179"/>
              <a:gd name="connsiteX0" fmla="*/ 0 w 4184910"/>
              <a:gd name="connsiteY0" fmla="*/ 0 h 2944219"/>
              <a:gd name="connsiteX1" fmla="*/ 2449012 w 4184910"/>
              <a:gd name="connsiteY1" fmla="*/ 186282 h 2944219"/>
              <a:gd name="connsiteX2" fmla="*/ 4184910 w 4184910"/>
              <a:gd name="connsiteY2" fmla="*/ 2944219 h 2944219"/>
              <a:gd name="connsiteX3" fmla="*/ 1728688 w 4184910"/>
              <a:gd name="connsiteY3" fmla="*/ 2942385 h 2944219"/>
              <a:gd name="connsiteX4" fmla="*/ 0 w 4184910"/>
              <a:gd name="connsiteY4" fmla="*/ 0 h 2944219"/>
              <a:gd name="connsiteX0" fmla="*/ 0 w 4194089"/>
              <a:gd name="connsiteY0" fmla="*/ 0 h 2927526"/>
              <a:gd name="connsiteX1" fmla="*/ 2458191 w 4194089"/>
              <a:gd name="connsiteY1" fmla="*/ 169589 h 2927526"/>
              <a:gd name="connsiteX2" fmla="*/ 4194089 w 4194089"/>
              <a:gd name="connsiteY2" fmla="*/ 2927526 h 2927526"/>
              <a:gd name="connsiteX3" fmla="*/ 1737867 w 4194089"/>
              <a:gd name="connsiteY3" fmla="*/ 2925692 h 2927526"/>
              <a:gd name="connsiteX4" fmla="*/ 0 w 4194089"/>
              <a:gd name="connsiteY4" fmla="*/ 0 h 2927526"/>
              <a:gd name="connsiteX0" fmla="*/ 0 w 4196155"/>
              <a:gd name="connsiteY0" fmla="*/ 0 h 2765614"/>
              <a:gd name="connsiteX1" fmla="*/ 2460257 w 4196155"/>
              <a:gd name="connsiteY1" fmla="*/ 7677 h 2765614"/>
              <a:gd name="connsiteX2" fmla="*/ 4196155 w 4196155"/>
              <a:gd name="connsiteY2" fmla="*/ 2765614 h 2765614"/>
              <a:gd name="connsiteX3" fmla="*/ 1739933 w 4196155"/>
              <a:gd name="connsiteY3" fmla="*/ 2763780 h 2765614"/>
              <a:gd name="connsiteX4" fmla="*/ 0 w 4196155"/>
              <a:gd name="connsiteY4" fmla="*/ 0 h 2765614"/>
              <a:gd name="connsiteX0" fmla="*/ 0 w 4196155"/>
              <a:gd name="connsiteY0" fmla="*/ 0 h 2765614"/>
              <a:gd name="connsiteX1" fmla="*/ 2338843 w 4196155"/>
              <a:gd name="connsiteY1" fmla="*/ 169186 h 2765614"/>
              <a:gd name="connsiteX2" fmla="*/ 4196155 w 4196155"/>
              <a:gd name="connsiteY2" fmla="*/ 2765614 h 2765614"/>
              <a:gd name="connsiteX3" fmla="*/ 1739933 w 4196155"/>
              <a:gd name="connsiteY3" fmla="*/ 2763780 h 2765614"/>
              <a:gd name="connsiteX4" fmla="*/ 0 w 4196155"/>
              <a:gd name="connsiteY4" fmla="*/ 0 h 2765614"/>
              <a:gd name="connsiteX0" fmla="*/ 0 w 4101848"/>
              <a:gd name="connsiteY0" fmla="*/ 0 h 2778980"/>
              <a:gd name="connsiteX1" fmla="*/ 2338843 w 4101848"/>
              <a:gd name="connsiteY1" fmla="*/ 169186 h 2778980"/>
              <a:gd name="connsiteX2" fmla="*/ 4101848 w 4101848"/>
              <a:gd name="connsiteY2" fmla="*/ 2778980 h 2778980"/>
              <a:gd name="connsiteX3" fmla="*/ 1739933 w 4101848"/>
              <a:gd name="connsiteY3" fmla="*/ 2763780 h 2778980"/>
              <a:gd name="connsiteX4" fmla="*/ 0 w 4101848"/>
              <a:gd name="connsiteY4" fmla="*/ 0 h 2778980"/>
              <a:gd name="connsiteX0" fmla="*/ 0 w 4101848"/>
              <a:gd name="connsiteY0" fmla="*/ 0 h 2778980"/>
              <a:gd name="connsiteX1" fmla="*/ 2234096 w 4101848"/>
              <a:gd name="connsiteY1" fmla="*/ 122461 h 2778980"/>
              <a:gd name="connsiteX2" fmla="*/ 4101848 w 4101848"/>
              <a:gd name="connsiteY2" fmla="*/ 2778980 h 2778980"/>
              <a:gd name="connsiteX3" fmla="*/ 1739933 w 4101848"/>
              <a:gd name="connsiteY3" fmla="*/ 2763780 h 2778980"/>
              <a:gd name="connsiteX4" fmla="*/ 0 w 4101848"/>
              <a:gd name="connsiteY4" fmla="*/ 0 h 2778980"/>
              <a:gd name="connsiteX0" fmla="*/ 0 w 4009606"/>
              <a:gd name="connsiteY0" fmla="*/ 0 h 2763780"/>
              <a:gd name="connsiteX1" fmla="*/ 2234096 w 4009606"/>
              <a:gd name="connsiteY1" fmla="*/ 122461 h 2763780"/>
              <a:gd name="connsiteX2" fmla="*/ 4009606 w 4009606"/>
              <a:gd name="connsiteY2" fmla="*/ 2630434 h 2763780"/>
              <a:gd name="connsiteX3" fmla="*/ 1739933 w 4009606"/>
              <a:gd name="connsiteY3" fmla="*/ 2763780 h 2763780"/>
              <a:gd name="connsiteX4" fmla="*/ 0 w 4009606"/>
              <a:gd name="connsiteY4" fmla="*/ 0 h 2763780"/>
              <a:gd name="connsiteX0" fmla="*/ 0 w 4009606"/>
              <a:gd name="connsiteY0" fmla="*/ 0 h 2630434"/>
              <a:gd name="connsiteX1" fmla="*/ 2234096 w 4009606"/>
              <a:gd name="connsiteY1" fmla="*/ 122461 h 2630434"/>
              <a:gd name="connsiteX2" fmla="*/ 4009606 w 4009606"/>
              <a:gd name="connsiteY2" fmla="*/ 2630434 h 2630434"/>
              <a:gd name="connsiteX3" fmla="*/ 1720717 w 4009606"/>
              <a:gd name="connsiteY3" fmla="*/ 2601036 h 2630434"/>
              <a:gd name="connsiteX4" fmla="*/ 0 w 4009606"/>
              <a:gd name="connsiteY4" fmla="*/ 0 h 2630434"/>
              <a:gd name="connsiteX0" fmla="*/ 0 w 4009606"/>
              <a:gd name="connsiteY0" fmla="*/ 0 h 2630434"/>
              <a:gd name="connsiteX1" fmla="*/ 2234096 w 4009606"/>
              <a:gd name="connsiteY1" fmla="*/ 122461 h 2630434"/>
              <a:gd name="connsiteX2" fmla="*/ 4009606 w 4009606"/>
              <a:gd name="connsiteY2" fmla="*/ 2630434 h 2630434"/>
              <a:gd name="connsiteX3" fmla="*/ 1720718 w 4009606"/>
              <a:gd name="connsiteY3" fmla="*/ 2601036 h 2630434"/>
              <a:gd name="connsiteX4" fmla="*/ 0 w 4009606"/>
              <a:gd name="connsiteY4" fmla="*/ 0 h 2630434"/>
              <a:gd name="connsiteX0" fmla="*/ 0 w 4043824"/>
              <a:gd name="connsiteY0" fmla="*/ 0 h 2627509"/>
              <a:gd name="connsiteX1" fmla="*/ 2268314 w 4043824"/>
              <a:gd name="connsiteY1" fmla="*/ 119536 h 2627509"/>
              <a:gd name="connsiteX2" fmla="*/ 4043824 w 4043824"/>
              <a:gd name="connsiteY2" fmla="*/ 2627509 h 2627509"/>
              <a:gd name="connsiteX3" fmla="*/ 1754936 w 4043824"/>
              <a:gd name="connsiteY3" fmla="*/ 2598111 h 2627509"/>
              <a:gd name="connsiteX4" fmla="*/ 0 w 4043824"/>
              <a:gd name="connsiteY4" fmla="*/ 0 h 2627509"/>
              <a:gd name="connsiteX0" fmla="*/ 0 w 4043824"/>
              <a:gd name="connsiteY0" fmla="*/ 0 h 2627509"/>
              <a:gd name="connsiteX1" fmla="*/ 2167168 w 4043824"/>
              <a:gd name="connsiteY1" fmla="*/ 176969 h 2627509"/>
              <a:gd name="connsiteX2" fmla="*/ 4043824 w 4043824"/>
              <a:gd name="connsiteY2" fmla="*/ 2627509 h 2627509"/>
              <a:gd name="connsiteX3" fmla="*/ 1754936 w 4043824"/>
              <a:gd name="connsiteY3" fmla="*/ 2598111 h 2627509"/>
              <a:gd name="connsiteX4" fmla="*/ 0 w 4043824"/>
              <a:gd name="connsiteY4" fmla="*/ 0 h 2627509"/>
              <a:gd name="connsiteX0" fmla="*/ 0 w 3904934"/>
              <a:gd name="connsiteY0" fmla="*/ 0 h 2598111"/>
              <a:gd name="connsiteX1" fmla="*/ 2167168 w 3904934"/>
              <a:gd name="connsiteY1" fmla="*/ 176969 h 2598111"/>
              <a:gd name="connsiteX2" fmla="*/ 3904934 w 3904934"/>
              <a:gd name="connsiteY2" fmla="*/ 2516358 h 2598111"/>
              <a:gd name="connsiteX3" fmla="*/ 1754936 w 3904934"/>
              <a:gd name="connsiteY3" fmla="*/ 2598111 h 2598111"/>
              <a:gd name="connsiteX4" fmla="*/ 0 w 3904934"/>
              <a:gd name="connsiteY4" fmla="*/ 0 h 2598111"/>
              <a:gd name="connsiteX0" fmla="*/ 0 w 3904934"/>
              <a:gd name="connsiteY0" fmla="*/ 0 h 2516358"/>
              <a:gd name="connsiteX1" fmla="*/ 2167168 w 3904934"/>
              <a:gd name="connsiteY1" fmla="*/ 176969 h 2516358"/>
              <a:gd name="connsiteX2" fmla="*/ 3904934 w 3904934"/>
              <a:gd name="connsiteY2" fmla="*/ 2516358 h 2516358"/>
              <a:gd name="connsiteX3" fmla="*/ 1726209 w 3904934"/>
              <a:gd name="connsiteY3" fmla="*/ 2460574 h 2516358"/>
              <a:gd name="connsiteX4" fmla="*/ 0 w 3904934"/>
              <a:gd name="connsiteY4" fmla="*/ 0 h 2516358"/>
              <a:gd name="connsiteX0" fmla="*/ 0 w 3916618"/>
              <a:gd name="connsiteY0" fmla="*/ 0 h 2508289"/>
              <a:gd name="connsiteX1" fmla="*/ 2178852 w 3916618"/>
              <a:gd name="connsiteY1" fmla="*/ 168900 h 2508289"/>
              <a:gd name="connsiteX2" fmla="*/ 3916618 w 3916618"/>
              <a:gd name="connsiteY2" fmla="*/ 2508289 h 2508289"/>
              <a:gd name="connsiteX3" fmla="*/ 1737893 w 3916618"/>
              <a:gd name="connsiteY3" fmla="*/ 2452505 h 2508289"/>
              <a:gd name="connsiteX4" fmla="*/ 0 w 3916618"/>
              <a:gd name="connsiteY4" fmla="*/ 0 h 2508289"/>
              <a:gd name="connsiteX0" fmla="*/ 0 w 3916618"/>
              <a:gd name="connsiteY0" fmla="*/ 0 h 2508289"/>
              <a:gd name="connsiteX1" fmla="*/ 2074811 w 3916618"/>
              <a:gd name="connsiteY1" fmla="*/ 213146 h 2508289"/>
              <a:gd name="connsiteX2" fmla="*/ 3916618 w 3916618"/>
              <a:gd name="connsiteY2" fmla="*/ 2508289 h 2508289"/>
              <a:gd name="connsiteX3" fmla="*/ 1737893 w 3916618"/>
              <a:gd name="connsiteY3" fmla="*/ 2452505 h 2508289"/>
              <a:gd name="connsiteX4" fmla="*/ 0 w 3916618"/>
              <a:gd name="connsiteY4" fmla="*/ 0 h 2508289"/>
              <a:gd name="connsiteX0" fmla="*/ 0 w 3786688"/>
              <a:gd name="connsiteY0" fmla="*/ 0 h 2452505"/>
              <a:gd name="connsiteX1" fmla="*/ 2074811 w 3786688"/>
              <a:gd name="connsiteY1" fmla="*/ 213146 h 2452505"/>
              <a:gd name="connsiteX2" fmla="*/ 3786688 w 3786688"/>
              <a:gd name="connsiteY2" fmla="*/ 2415109 h 2452505"/>
              <a:gd name="connsiteX3" fmla="*/ 1737893 w 3786688"/>
              <a:gd name="connsiteY3" fmla="*/ 2452505 h 2452505"/>
              <a:gd name="connsiteX4" fmla="*/ 0 w 3786688"/>
              <a:gd name="connsiteY4" fmla="*/ 0 h 2452505"/>
              <a:gd name="connsiteX0" fmla="*/ 0 w 3786688"/>
              <a:gd name="connsiteY0" fmla="*/ 0 h 2415109"/>
              <a:gd name="connsiteX1" fmla="*/ 2074811 w 3786688"/>
              <a:gd name="connsiteY1" fmla="*/ 213146 h 2415109"/>
              <a:gd name="connsiteX2" fmla="*/ 3786688 w 3786688"/>
              <a:gd name="connsiteY2" fmla="*/ 2415109 h 2415109"/>
              <a:gd name="connsiteX3" fmla="*/ 1697816 w 3786688"/>
              <a:gd name="connsiteY3" fmla="*/ 2314524 h 2415109"/>
              <a:gd name="connsiteX4" fmla="*/ 0 w 3786688"/>
              <a:gd name="connsiteY4" fmla="*/ 0 h 2415109"/>
              <a:gd name="connsiteX0" fmla="*/ 0 w 3786688"/>
              <a:gd name="connsiteY0" fmla="*/ 0 h 2415109"/>
              <a:gd name="connsiteX1" fmla="*/ 2074811 w 3786688"/>
              <a:gd name="connsiteY1" fmla="*/ 213146 h 2415109"/>
              <a:gd name="connsiteX2" fmla="*/ 3786688 w 3786688"/>
              <a:gd name="connsiteY2" fmla="*/ 2415109 h 2415109"/>
              <a:gd name="connsiteX3" fmla="*/ 1720073 w 3786688"/>
              <a:gd name="connsiteY3" fmla="*/ 2326762 h 2415109"/>
              <a:gd name="connsiteX4" fmla="*/ 0 w 3786688"/>
              <a:gd name="connsiteY4" fmla="*/ 0 h 24151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86688" h="2415109">
                <a:moveTo>
                  <a:pt x="0" y="0"/>
                </a:moveTo>
                <a:lnTo>
                  <a:pt x="2074811" y="213146"/>
                </a:lnTo>
                <a:lnTo>
                  <a:pt x="3786688" y="2415109"/>
                </a:lnTo>
                <a:lnTo>
                  <a:pt x="1720073" y="2326762"/>
                </a:lnTo>
                <a:lnTo>
                  <a:pt x="0" y="0"/>
                </a:lnTo>
                <a:close/>
              </a:path>
            </a:pathLst>
          </a:custGeom>
          <a:solidFill>
            <a:schemeClr val="accent2"/>
          </a:solidFill>
        </p:spPr>
        <p:txBody>
          <a:bodyPr/>
          <a:lstStyle>
            <a:lvl1pPr marL="0" indent="0">
              <a:buNone/>
              <a:defRPr sz="1000"/>
            </a:lvl1pPr>
          </a:lstStyle>
          <a:p>
            <a:endParaRPr lang="id-ID" dirty="0"/>
          </a:p>
        </p:txBody>
      </p:sp>
    </p:spTree>
    <p:extLst>
      <p:ext uri="{BB962C8B-B14F-4D97-AF65-F5344CB8AC3E}">
        <p14:creationId xmlns:p14="http://schemas.microsoft.com/office/powerpoint/2010/main" val="2170814192"/>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25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1000"/>
                                        <p:tgtEl>
                                          <p:spTgt spid="4"/>
                                        </p:tgtEl>
                                      </p:cBhvr>
                                    </p:animEffect>
                                    <p:anim calcmode="lin" valueType="num">
                                      <p:cBhvr>
                                        <p:cTn id="13" dur="1000" fill="hold"/>
                                        <p:tgtEl>
                                          <p:spTgt spid="4"/>
                                        </p:tgtEl>
                                        <p:attrNameLst>
                                          <p:attrName>ppt_x</p:attrName>
                                        </p:attrNameLst>
                                      </p:cBhvr>
                                      <p:tavLst>
                                        <p:tav tm="0">
                                          <p:val>
                                            <p:strVal val="#ppt_x"/>
                                          </p:val>
                                        </p:tav>
                                        <p:tav tm="100000">
                                          <p:val>
                                            <p:strVal val="#ppt_x"/>
                                          </p:val>
                                        </p:tav>
                                      </p:tavLst>
                                    </p:anim>
                                    <p:anim calcmode="lin" valueType="num">
                                      <p:cBhvr>
                                        <p:cTn id="14" dur="1000" fill="hold"/>
                                        <p:tgtEl>
                                          <p:spTgt spid="4"/>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500"/>
                                  </p:stCondLst>
                                  <p:childTnLst>
                                    <p:set>
                                      <p:cBhvr>
                                        <p:cTn id="16" dur="1" fill="hold">
                                          <p:stCondLst>
                                            <p:cond delay="0"/>
                                          </p:stCondLst>
                                        </p:cTn>
                                        <p:tgtEl>
                                          <p:spTgt spid="8"/>
                                        </p:tgtEl>
                                        <p:attrNameLst>
                                          <p:attrName>style.visibility</p:attrName>
                                        </p:attrNameLst>
                                      </p:cBhvr>
                                      <p:to>
                                        <p:strVal val="visible"/>
                                      </p:to>
                                    </p:set>
                                    <p:animEffect transition="in" filter="fade">
                                      <p:cBhvr>
                                        <p:cTn id="17" dur="1000"/>
                                        <p:tgtEl>
                                          <p:spTgt spid="8"/>
                                        </p:tgtEl>
                                      </p:cBhvr>
                                    </p:animEffect>
                                    <p:anim calcmode="lin" valueType="num">
                                      <p:cBhvr>
                                        <p:cTn id="18" dur="1000" fill="hold"/>
                                        <p:tgtEl>
                                          <p:spTgt spid="8"/>
                                        </p:tgtEl>
                                        <p:attrNameLst>
                                          <p:attrName>ppt_x</p:attrName>
                                        </p:attrNameLst>
                                      </p:cBhvr>
                                      <p:tavLst>
                                        <p:tav tm="0">
                                          <p:val>
                                            <p:strVal val="#ppt_x"/>
                                          </p:val>
                                        </p:tav>
                                        <p:tav tm="100000">
                                          <p:val>
                                            <p:strVal val="#ppt_x"/>
                                          </p:val>
                                        </p:tav>
                                      </p:tavLst>
                                    </p:anim>
                                    <p:anim calcmode="lin" valueType="num">
                                      <p:cBhvr>
                                        <p:cTn id="19" dur="1000" fill="hold"/>
                                        <p:tgtEl>
                                          <p:spTgt spid="8"/>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750"/>
                                  </p:stCondLst>
                                  <p:childTnLst>
                                    <p:set>
                                      <p:cBhvr>
                                        <p:cTn id="21" dur="1" fill="hold">
                                          <p:stCondLst>
                                            <p:cond delay="0"/>
                                          </p:stCondLst>
                                        </p:cTn>
                                        <p:tgtEl>
                                          <p:spTgt spid="5"/>
                                        </p:tgtEl>
                                        <p:attrNameLst>
                                          <p:attrName>style.visibility</p:attrName>
                                        </p:attrNameLst>
                                      </p:cBhvr>
                                      <p:to>
                                        <p:strVal val="visible"/>
                                      </p:to>
                                    </p:set>
                                    <p:animEffect transition="in" filter="fade">
                                      <p:cBhvr>
                                        <p:cTn id="22" dur="1000"/>
                                        <p:tgtEl>
                                          <p:spTgt spid="5"/>
                                        </p:tgtEl>
                                      </p:cBhvr>
                                    </p:animEffect>
                                    <p:anim calcmode="lin" valueType="num">
                                      <p:cBhvr>
                                        <p:cTn id="23" dur="1000" fill="hold"/>
                                        <p:tgtEl>
                                          <p:spTgt spid="5"/>
                                        </p:tgtEl>
                                        <p:attrNameLst>
                                          <p:attrName>ppt_x</p:attrName>
                                        </p:attrNameLst>
                                      </p:cBhvr>
                                      <p:tavLst>
                                        <p:tav tm="0">
                                          <p:val>
                                            <p:strVal val="#ppt_x"/>
                                          </p:val>
                                        </p:tav>
                                        <p:tav tm="100000">
                                          <p:val>
                                            <p:strVal val="#ppt_x"/>
                                          </p:val>
                                        </p:tav>
                                      </p:tavLst>
                                    </p:anim>
                                    <p:anim calcmode="lin" valueType="num">
                                      <p:cBhvr>
                                        <p:cTn id="24" dur="1000" fill="hold"/>
                                        <p:tgtEl>
                                          <p:spTgt spid="5"/>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1000"/>
                                  </p:stCondLst>
                                  <p:childTnLst>
                                    <p:set>
                                      <p:cBhvr>
                                        <p:cTn id="26" dur="1" fill="hold">
                                          <p:stCondLst>
                                            <p:cond delay="0"/>
                                          </p:stCondLst>
                                        </p:cTn>
                                        <p:tgtEl>
                                          <p:spTgt spid="7"/>
                                        </p:tgtEl>
                                        <p:attrNameLst>
                                          <p:attrName>style.visibility</p:attrName>
                                        </p:attrNameLst>
                                      </p:cBhvr>
                                      <p:to>
                                        <p:strVal val="visible"/>
                                      </p:to>
                                    </p:set>
                                    <p:animEffect transition="in" filter="fade">
                                      <p:cBhvr>
                                        <p:cTn id="27" dur="1000"/>
                                        <p:tgtEl>
                                          <p:spTgt spid="7"/>
                                        </p:tgtEl>
                                      </p:cBhvr>
                                    </p:animEffect>
                                    <p:anim calcmode="lin" valueType="num">
                                      <p:cBhvr>
                                        <p:cTn id="28" dur="1000" fill="hold"/>
                                        <p:tgtEl>
                                          <p:spTgt spid="7"/>
                                        </p:tgtEl>
                                        <p:attrNameLst>
                                          <p:attrName>ppt_x</p:attrName>
                                        </p:attrNameLst>
                                      </p:cBhvr>
                                      <p:tavLst>
                                        <p:tav tm="0">
                                          <p:val>
                                            <p:strVal val="#ppt_x"/>
                                          </p:val>
                                        </p:tav>
                                        <p:tav tm="100000">
                                          <p:val>
                                            <p:strVal val="#ppt_x"/>
                                          </p:val>
                                        </p:tav>
                                      </p:tavLst>
                                    </p:anim>
                                    <p:anim calcmode="lin" valueType="num">
                                      <p:cBhvr>
                                        <p:cTn id="29"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Lst>
  </p:timing>
  <p:extLst mod="1">
    <p:ext uri="{DCECCB84-F9BA-43D5-87BE-67443E8EF086}">
      <p15:sldGuideLst xmlns:p15="http://schemas.microsoft.com/office/powerpoint/2012/main"/>
    </p:ext>
  </p:extLst>
</p:sldLayout>
</file>

<file path=ppt/slideLayouts/slideLayout36.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2022/6/3</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52364768"/>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2022/6/3</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21423458"/>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2022/6/3</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91712088"/>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2022/6/3</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430191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
        <p:nvSpPr>
          <p:cNvPr id="3" name="Picture Placeholder 1"/>
          <p:cNvSpPr>
            <a:spLocks noGrp="1"/>
          </p:cNvSpPr>
          <p:nvPr>
            <p:ph type="pic" sz="quarter" idx="12"/>
          </p:nvPr>
        </p:nvSpPr>
        <p:spPr>
          <a:xfrm>
            <a:off x="6557722" y="1143000"/>
            <a:ext cx="4143858" cy="4755202"/>
          </a:xfrm>
          <a:custGeom>
            <a:avLst/>
            <a:gdLst>
              <a:gd name="connsiteX0" fmla="*/ 4852987 w 9705975"/>
              <a:gd name="connsiteY0" fmla="*/ 5721350 h 11137900"/>
              <a:gd name="connsiteX1" fmla="*/ 7083425 w 9705975"/>
              <a:gd name="connsiteY1" fmla="*/ 7008813 h 11137900"/>
              <a:gd name="connsiteX2" fmla="*/ 4852987 w 9705975"/>
              <a:gd name="connsiteY2" fmla="*/ 8296275 h 11137900"/>
              <a:gd name="connsiteX3" fmla="*/ 2622550 w 9705975"/>
              <a:gd name="connsiteY3" fmla="*/ 7008813 h 11137900"/>
              <a:gd name="connsiteX4" fmla="*/ 4962525 w 9705975"/>
              <a:gd name="connsiteY4" fmla="*/ 2959100 h 11137900"/>
              <a:gd name="connsiteX5" fmla="*/ 7192963 w 9705975"/>
              <a:gd name="connsiteY5" fmla="*/ 4246563 h 11137900"/>
              <a:gd name="connsiteX6" fmla="*/ 7192963 w 9705975"/>
              <a:gd name="connsiteY6" fmla="*/ 6821488 h 11137900"/>
              <a:gd name="connsiteX7" fmla="*/ 4962525 w 9705975"/>
              <a:gd name="connsiteY7" fmla="*/ 5534025 h 11137900"/>
              <a:gd name="connsiteX8" fmla="*/ 4743451 w 9705975"/>
              <a:gd name="connsiteY8" fmla="*/ 2959100 h 11137900"/>
              <a:gd name="connsiteX9" fmla="*/ 4743451 w 9705975"/>
              <a:gd name="connsiteY9" fmla="*/ 5534025 h 11137900"/>
              <a:gd name="connsiteX10" fmla="*/ 2513013 w 9705975"/>
              <a:gd name="connsiteY10" fmla="*/ 6821488 h 11137900"/>
              <a:gd name="connsiteX11" fmla="*/ 2513013 w 9705975"/>
              <a:gd name="connsiteY11" fmla="*/ 4246563 h 11137900"/>
              <a:gd name="connsiteX12" fmla="*/ 9705975 w 9705975"/>
              <a:gd name="connsiteY12" fmla="*/ 2927350 h 11137900"/>
              <a:gd name="connsiteX13" fmla="*/ 9705975 w 9705975"/>
              <a:gd name="connsiteY13" fmla="*/ 8399463 h 11137900"/>
              <a:gd name="connsiteX14" fmla="*/ 4962525 w 9705975"/>
              <a:gd name="connsiteY14" fmla="*/ 11137900 h 11137900"/>
              <a:gd name="connsiteX15" fmla="*/ 4962525 w 9705975"/>
              <a:gd name="connsiteY15" fmla="*/ 8493125 h 11137900"/>
              <a:gd name="connsiteX16" fmla="*/ 7413625 w 9705975"/>
              <a:gd name="connsiteY16" fmla="*/ 7080250 h 11137900"/>
              <a:gd name="connsiteX17" fmla="*/ 7413625 w 9705975"/>
              <a:gd name="connsiteY17" fmla="*/ 4246563 h 11137900"/>
              <a:gd name="connsiteX18" fmla="*/ 0 w 9705975"/>
              <a:gd name="connsiteY18" fmla="*/ 2927350 h 11137900"/>
              <a:gd name="connsiteX19" fmla="*/ 2293937 w 9705975"/>
              <a:gd name="connsiteY19" fmla="*/ 4246563 h 11137900"/>
              <a:gd name="connsiteX20" fmla="*/ 2293937 w 9705975"/>
              <a:gd name="connsiteY20" fmla="*/ 7080250 h 11137900"/>
              <a:gd name="connsiteX21" fmla="*/ 4743449 w 9705975"/>
              <a:gd name="connsiteY21" fmla="*/ 8493125 h 11137900"/>
              <a:gd name="connsiteX22" fmla="*/ 4743449 w 9705975"/>
              <a:gd name="connsiteY22" fmla="*/ 11137900 h 11137900"/>
              <a:gd name="connsiteX23" fmla="*/ 0 w 9705975"/>
              <a:gd name="connsiteY23" fmla="*/ 8399463 h 11137900"/>
              <a:gd name="connsiteX24" fmla="*/ 4852989 w 9705975"/>
              <a:gd name="connsiteY24" fmla="*/ 0 h 11137900"/>
              <a:gd name="connsiteX25" fmla="*/ 9596437 w 9705975"/>
              <a:gd name="connsiteY25" fmla="*/ 2732088 h 11137900"/>
              <a:gd name="connsiteX26" fmla="*/ 7304089 w 9705975"/>
              <a:gd name="connsiteY26" fmla="*/ 4057650 h 11137900"/>
              <a:gd name="connsiteX27" fmla="*/ 4852989 w 9705975"/>
              <a:gd name="connsiteY27" fmla="*/ 2644775 h 11137900"/>
              <a:gd name="connsiteX28" fmla="*/ 2403475 w 9705975"/>
              <a:gd name="connsiteY28" fmla="*/ 4057650 h 11137900"/>
              <a:gd name="connsiteX29" fmla="*/ 109538 w 9705975"/>
              <a:gd name="connsiteY29" fmla="*/ 2732088 h 11137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9705975" h="11137900">
                <a:moveTo>
                  <a:pt x="4852987" y="5721350"/>
                </a:moveTo>
                <a:lnTo>
                  <a:pt x="7083425" y="7008813"/>
                </a:lnTo>
                <a:lnTo>
                  <a:pt x="4852987" y="8296275"/>
                </a:lnTo>
                <a:lnTo>
                  <a:pt x="2622550" y="7008813"/>
                </a:lnTo>
                <a:close/>
                <a:moveTo>
                  <a:pt x="4962525" y="2959100"/>
                </a:moveTo>
                <a:lnTo>
                  <a:pt x="7192963" y="4246563"/>
                </a:lnTo>
                <a:lnTo>
                  <a:pt x="7192963" y="6821488"/>
                </a:lnTo>
                <a:lnTo>
                  <a:pt x="4962525" y="5534025"/>
                </a:lnTo>
                <a:close/>
                <a:moveTo>
                  <a:pt x="4743451" y="2959100"/>
                </a:moveTo>
                <a:lnTo>
                  <a:pt x="4743451" y="5534025"/>
                </a:lnTo>
                <a:lnTo>
                  <a:pt x="2513013" y="6821488"/>
                </a:lnTo>
                <a:lnTo>
                  <a:pt x="2513013" y="4246563"/>
                </a:lnTo>
                <a:close/>
                <a:moveTo>
                  <a:pt x="9705975" y="2927350"/>
                </a:moveTo>
                <a:lnTo>
                  <a:pt x="9705975" y="8399463"/>
                </a:lnTo>
                <a:lnTo>
                  <a:pt x="4962525" y="11137900"/>
                </a:lnTo>
                <a:lnTo>
                  <a:pt x="4962525" y="8493125"/>
                </a:lnTo>
                <a:lnTo>
                  <a:pt x="7413625" y="7080250"/>
                </a:lnTo>
                <a:lnTo>
                  <a:pt x="7413625" y="4246563"/>
                </a:lnTo>
                <a:close/>
                <a:moveTo>
                  <a:pt x="0" y="2927350"/>
                </a:moveTo>
                <a:lnTo>
                  <a:pt x="2293937" y="4246563"/>
                </a:lnTo>
                <a:lnTo>
                  <a:pt x="2293937" y="7080250"/>
                </a:lnTo>
                <a:lnTo>
                  <a:pt x="4743449" y="8493125"/>
                </a:lnTo>
                <a:lnTo>
                  <a:pt x="4743449" y="11137900"/>
                </a:lnTo>
                <a:lnTo>
                  <a:pt x="0" y="8399463"/>
                </a:lnTo>
                <a:close/>
                <a:moveTo>
                  <a:pt x="4852989" y="0"/>
                </a:moveTo>
                <a:lnTo>
                  <a:pt x="9596437" y="2732088"/>
                </a:lnTo>
                <a:lnTo>
                  <a:pt x="7304089" y="4057650"/>
                </a:lnTo>
                <a:lnTo>
                  <a:pt x="4852989" y="2644775"/>
                </a:lnTo>
                <a:lnTo>
                  <a:pt x="2403475" y="4057650"/>
                </a:lnTo>
                <a:lnTo>
                  <a:pt x="109538" y="2732088"/>
                </a:lnTo>
                <a:close/>
              </a:path>
            </a:pathLst>
          </a:custGeom>
          <a:solidFill>
            <a:schemeClr val="accent2"/>
          </a:solidFill>
        </p:spPr>
      </p:sp>
    </p:spTree>
    <p:extLst>
      <p:ext uri="{BB962C8B-B14F-4D97-AF65-F5344CB8AC3E}">
        <p14:creationId xmlns:p14="http://schemas.microsoft.com/office/powerpoint/2010/main" val="2070933883"/>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1250" fill="hold"/>
                                        <p:tgtEl>
                                          <p:spTgt spid="3"/>
                                        </p:tgtEl>
                                        <p:attrNameLst>
                                          <p:attrName>ppt_w</p:attrName>
                                        </p:attrNameLst>
                                      </p:cBhvr>
                                      <p:tavLst>
                                        <p:tav tm="0">
                                          <p:val>
                                            <p:fltVal val="0"/>
                                          </p:val>
                                        </p:tav>
                                        <p:tav tm="100000">
                                          <p:val>
                                            <p:strVal val="#ppt_w"/>
                                          </p:val>
                                        </p:tav>
                                      </p:tavLst>
                                    </p:anim>
                                    <p:anim calcmode="lin" valueType="num">
                                      <p:cBhvr>
                                        <p:cTn id="8" dur="1250" fill="hold"/>
                                        <p:tgtEl>
                                          <p:spTgt spid="3"/>
                                        </p:tgtEl>
                                        <p:attrNameLst>
                                          <p:attrName>ppt_h</p:attrName>
                                        </p:attrNameLst>
                                      </p:cBhvr>
                                      <p:tavLst>
                                        <p:tav tm="0">
                                          <p:val>
                                            <p:fltVal val="0"/>
                                          </p:val>
                                        </p:tav>
                                        <p:tav tm="100000">
                                          <p:val>
                                            <p:strVal val="#ppt_h"/>
                                          </p:val>
                                        </p:tav>
                                      </p:tavLst>
                                    </p:anim>
                                    <p:anim calcmode="lin" valueType="num">
                                      <p:cBhvr>
                                        <p:cTn id="9" dur="1250" fill="hold"/>
                                        <p:tgtEl>
                                          <p:spTgt spid="3"/>
                                        </p:tgtEl>
                                        <p:attrNameLst>
                                          <p:attrName>style.rotation</p:attrName>
                                        </p:attrNameLst>
                                      </p:cBhvr>
                                      <p:tavLst>
                                        <p:tav tm="0">
                                          <p:val>
                                            <p:fltVal val="90"/>
                                          </p:val>
                                        </p:tav>
                                        <p:tav tm="100000">
                                          <p:val>
                                            <p:fltVal val="0"/>
                                          </p:val>
                                        </p:tav>
                                      </p:tavLst>
                                    </p:anim>
                                    <p:animEffect transition="in" filter="fade">
                                      <p:cBhvr>
                                        <p:cTn id="10" dur="125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40.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2022/6/3</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04051033"/>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2022/6/3</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49657368"/>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2022/6/3</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57196916"/>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2022/6/3</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71773129"/>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2022/6/3</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7090096"/>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2022/6/3</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73236310"/>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2022/6/3</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4429872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1157211873"/>
      </p:ext>
    </p:extLst>
  </p:cSld>
  <p:clrMapOvr>
    <a:masterClrMapping/>
  </p:clrMapOvr>
  <p:transition spd="slow">
    <p:push dir="u"/>
  </p:transition>
  <p:extLst mod="1">
    <p:ext uri="{DCECCB84-F9BA-43D5-87BE-67443E8EF086}">
      <p15:sldGuideLst xmlns:p15="http://schemas.microsoft.com/office/powerpoint/2012/main"/>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3_Custom Layout">
    <p:spTree>
      <p:nvGrpSpPr>
        <p:cNvPr id="1" name=""/>
        <p:cNvGrpSpPr/>
        <p:nvPr/>
      </p:nvGrpSpPr>
      <p:grpSpPr>
        <a:xfrm>
          <a:off x="0" y="0"/>
          <a:ext cx="0" cy="0"/>
          <a:chOff x="0" y="0"/>
          <a:chExt cx="0" cy="0"/>
        </a:xfrm>
      </p:grpSpPr>
      <p:sp>
        <p:nvSpPr>
          <p:cNvPr id="2" name="Рисунок 32"/>
          <p:cNvSpPr>
            <a:spLocks noGrp="1"/>
          </p:cNvSpPr>
          <p:nvPr>
            <p:ph type="pic" sz="quarter" idx="18"/>
          </p:nvPr>
        </p:nvSpPr>
        <p:spPr>
          <a:xfrm>
            <a:off x="1" y="1"/>
            <a:ext cx="6097865" cy="6857999"/>
          </a:xfrm>
          <a:custGeom>
            <a:avLst/>
            <a:gdLst>
              <a:gd name="connsiteX0" fmla="*/ 3758629 w 6097865"/>
              <a:gd name="connsiteY0" fmla="*/ 0 h 6857999"/>
              <a:gd name="connsiteX1" fmla="*/ 6097865 w 6097865"/>
              <a:gd name="connsiteY1" fmla="*/ 0 h 6857999"/>
              <a:gd name="connsiteX2" fmla="*/ 6097865 w 6097865"/>
              <a:gd name="connsiteY2" fmla="*/ 2137136 h 6857999"/>
              <a:gd name="connsiteX3" fmla="*/ 1362274 w 6097865"/>
              <a:gd name="connsiteY3" fmla="*/ 6857999 h 6857999"/>
              <a:gd name="connsiteX4" fmla="*/ 0 w 6097865"/>
              <a:gd name="connsiteY4" fmla="*/ 6857999 h 6857999"/>
              <a:gd name="connsiteX5" fmla="*/ 0 w 6097865"/>
              <a:gd name="connsiteY5" fmla="*/ 3746941 h 6857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097865" h="6857999">
                <a:moveTo>
                  <a:pt x="3758629" y="0"/>
                </a:moveTo>
                <a:lnTo>
                  <a:pt x="6097865" y="0"/>
                </a:lnTo>
                <a:lnTo>
                  <a:pt x="6097865" y="2137136"/>
                </a:lnTo>
                <a:lnTo>
                  <a:pt x="1362274" y="6857999"/>
                </a:lnTo>
                <a:lnTo>
                  <a:pt x="0" y="6857999"/>
                </a:lnTo>
                <a:lnTo>
                  <a:pt x="0" y="3746941"/>
                </a:lnTo>
                <a:close/>
              </a:path>
            </a:pathLst>
          </a:custGeom>
          <a:solidFill>
            <a:schemeClr val="accent2"/>
          </a:solidFill>
        </p:spPr>
        <p:txBody>
          <a:bodyPr wrap="square" anchor="ctr">
            <a:noAutofit/>
          </a:bodyPr>
          <a:lstStyle>
            <a:lvl1pPr marL="0" marR="0" indent="0" algn="ctr" defTabSz="447247" rtl="0" eaLnBrk="1" fontAlgn="auto" latinLnBrk="0" hangingPunct="1">
              <a:lnSpc>
                <a:spcPct val="150000"/>
              </a:lnSpc>
              <a:spcBef>
                <a:spcPts val="992"/>
              </a:spcBef>
              <a:spcAft>
                <a:spcPts val="0"/>
              </a:spcAft>
              <a:buClrTx/>
              <a:buSzPct val="100000"/>
              <a:buFontTx/>
              <a:buNone/>
              <a:tabLst/>
              <a:defRPr/>
            </a:lvl1pPr>
          </a:lstStyle>
          <a:p>
            <a:endParaRPr lang="en-US" dirty="0"/>
          </a:p>
        </p:txBody>
      </p:sp>
    </p:spTree>
    <p:extLst>
      <p:ext uri="{BB962C8B-B14F-4D97-AF65-F5344CB8AC3E}">
        <p14:creationId xmlns:p14="http://schemas.microsoft.com/office/powerpoint/2010/main" val="3786220815"/>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fill="hold"/>
                                        <p:tgtEl>
                                          <p:spTgt spid="2"/>
                                        </p:tgtEl>
                                        <p:attrNameLst>
                                          <p:attrName>ppt_x</p:attrName>
                                        </p:attrNameLst>
                                      </p:cBhvr>
                                      <p:tavLst>
                                        <p:tav tm="0">
                                          <p:val>
                                            <p:strVal val="#ppt_x"/>
                                          </p:val>
                                        </p:tav>
                                        <p:tav tm="100000">
                                          <p:val>
                                            <p:strVal val="#ppt_x"/>
                                          </p:val>
                                        </p:tav>
                                      </p:tavLst>
                                    </p:anim>
                                    <p:anim calcmode="lin" valueType="num">
                                      <p:cBhvr additive="base">
                                        <p:cTn id="8" dur="10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extLst mod="1">
    <p:ext uri="{DCECCB84-F9BA-43D5-87BE-67443E8EF086}">
      <p15:sldGuideLst xmlns:p15="http://schemas.microsoft.com/office/powerpoint/2012/main"/>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5_Custom Layout">
    <p:spTree>
      <p:nvGrpSpPr>
        <p:cNvPr id="1" name=""/>
        <p:cNvGrpSpPr/>
        <p:nvPr/>
      </p:nvGrpSpPr>
      <p:grpSpPr>
        <a:xfrm>
          <a:off x="0" y="0"/>
          <a:ext cx="0" cy="0"/>
          <a:chOff x="0" y="0"/>
          <a:chExt cx="0" cy="0"/>
        </a:xfrm>
      </p:grpSpPr>
      <p:sp>
        <p:nvSpPr>
          <p:cNvPr id="3" name="Picture Placeholder 7"/>
          <p:cNvSpPr>
            <a:spLocks noGrp="1"/>
          </p:cNvSpPr>
          <p:nvPr>
            <p:ph type="pic" sz="quarter" idx="10"/>
          </p:nvPr>
        </p:nvSpPr>
        <p:spPr>
          <a:xfrm>
            <a:off x="2909347" y="1"/>
            <a:ext cx="9282655" cy="6787244"/>
          </a:xfrm>
          <a:custGeom>
            <a:avLst/>
            <a:gdLst>
              <a:gd name="connsiteX0" fmla="*/ 0 w 9282655"/>
              <a:gd name="connsiteY0" fmla="*/ 0 h 6787244"/>
              <a:gd name="connsiteX1" fmla="*/ 9282655 w 9282655"/>
              <a:gd name="connsiteY1" fmla="*/ 0 h 6787244"/>
              <a:gd name="connsiteX2" fmla="*/ 9282655 w 9282655"/>
              <a:gd name="connsiteY2" fmla="*/ 4291831 h 6787244"/>
              <a:gd name="connsiteX3" fmla="*/ 6787243 w 9282655"/>
              <a:gd name="connsiteY3" fmla="*/ 6787244 h 6787244"/>
            </a:gdLst>
            <a:ahLst/>
            <a:cxnLst>
              <a:cxn ang="0">
                <a:pos x="connsiteX0" y="connsiteY0"/>
              </a:cxn>
              <a:cxn ang="0">
                <a:pos x="connsiteX1" y="connsiteY1"/>
              </a:cxn>
              <a:cxn ang="0">
                <a:pos x="connsiteX2" y="connsiteY2"/>
              </a:cxn>
              <a:cxn ang="0">
                <a:pos x="connsiteX3" y="connsiteY3"/>
              </a:cxn>
            </a:cxnLst>
            <a:rect l="l" t="t" r="r" b="b"/>
            <a:pathLst>
              <a:path w="9282655" h="6787244">
                <a:moveTo>
                  <a:pt x="0" y="0"/>
                </a:moveTo>
                <a:lnTo>
                  <a:pt x="9282655" y="0"/>
                </a:lnTo>
                <a:lnTo>
                  <a:pt x="9282655" y="4291831"/>
                </a:lnTo>
                <a:lnTo>
                  <a:pt x="6787243" y="6787244"/>
                </a:lnTo>
                <a:close/>
              </a:path>
            </a:pathLst>
          </a:custGeom>
          <a:solidFill>
            <a:schemeClr val="accent2"/>
          </a:solidFill>
        </p:spPr>
        <p:txBody>
          <a:bodyPr wrap="square">
            <a:noAutofit/>
          </a:bodyPr>
          <a:lstStyle/>
          <a:p>
            <a:endParaRPr lang="id-ID"/>
          </a:p>
        </p:txBody>
      </p:sp>
    </p:spTree>
    <p:extLst>
      <p:ext uri="{BB962C8B-B14F-4D97-AF65-F5344CB8AC3E}">
        <p14:creationId xmlns:p14="http://schemas.microsoft.com/office/powerpoint/2010/main" val="1812760208"/>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1500" fill="hold"/>
                                        <p:tgtEl>
                                          <p:spTgt spid="3"/>
                                        </p:tgtEl>
                                        <p:attrNameLst>
                                          <p:attrName>ppt_x</p:attrName>
                                        </p:attrNameLst>
                                      </p:cBhvr>
                                      <p:tavLst>
                                        <p:tav tm="0">
                                          <p:val>
                                            <p:strVal val="#ppt_x"/>
                                          </p:val>
                                        </p:tav>
                                        <p:tav tm="100000">
                                          <p:val>
                                            <p:strVal val="#ppt_x"/>
                                          </p:val>
                                        </p:tav>
                                      </p:tavLst>
                                    </p:anim>
                                    <p:anim calcmode="lin" valueType="num">
                                      <p:cBhvr additive="base">
                                        <p:cTn id="8" dur="1500" fill="hold"/>
                                        <p:tgtEl>
                                          <p:spTgt spid="3"/>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extLst mod="1">
    <p:ext uri="{DCECCB84-F9BA-43D5-87BE-67443E8EF086}">
      <p15:sldGuideLst xmlns:p15="http://schemas.microsoft.com/office/powerpoint/2012/main"/>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6_Custom Layout">
    <p:spTree>
      <p:nvGrpSpPr>
        <p:cNvPr id="1" name=""/>
        <p:cNvGrpSpPr/>
        <p:nvPr/>
      </p:nvGrpSpPr>
      <p:grpSpPr>
        <a:xfrm>
          <a:off x="0" y="0"/>
          <a:ext cx="0" cy="0"/>
          <a:chOff x="0" y="0"/>
          <a:chExt cx="0" cy="0"/>
        </a:xfrm>
      </p:grpSpPr>
      <p:sp>
        <p:nvSpPr>
          <p:cNvPr id="6" name="Picture Placeholder 5"/>
          <p:cNvSpPr>
            <a:spLocks noGrp="1"/>
          </p:cNvSpPr>
          <p:nvPr>
            <p:ph type="pic" sz="quarter" idx="11"/>
          </p:nvPr>
        </p:nvSpPr>
        <p:spPr>
          <a:xfrm>
            <a:off x="2812579" y="0"/>
            <a:ext cx="9379424" cy="6857999"/>
          </a:xfrm>
          <a:custGeom>
            <a:avLst/>
            <a:gdLst>
              <a:gd name="connsiteX0" fmla="*/ 6787243 w 9282655"/>
              <a:gd name="connsiteY0" fmla="*/ 0 h 6787244"/>
              <a:gd name="connsiteX1" fmla="*/ 9282655 w 9282655"/>
              <a:gd name="connsiteY1" fmla="*/ 2495413 h 6787244"/>
              <a:gd name="connsiteX2" fmla="*/ 9282655 w 9282655"/>
              <a:gd name="connsiteY2" fmla="*/ 6787244 h 6787244"/>
              <a:gd name="connsiteX3" fmla="*/ 0 w 9282655"/>
              <a:gd name="connsiteY3" fmla="*/ 6787244 h 6787244"/>
            </a:gdLst>
            <a:ahLst/>
            <a:cxnLst>
              <a:cxn ang="0">
                <a:pos x="connsiteX0" y="connsiteY0"/>
              </a:cxn>
              <a:cxn ang="0">
                <a:pos x="connsiteX1" y="connsiteY1"/>
              </a:cxn>
              <a:cxn ang="0">
                <a:pos x="connsiteX2" y="connsiteY2"/>
              </a:cxn>
              <a:cxn ang="0">
                <a:pos x="connsiteX3" y="connsiteY3"/>
              </a:cxn>
            </a:cxnLst>
            <a:rect l="l" t="t" r="r" b="b"/>
            <a:pathLst>
              <a:path w="9282655" h="6787244">
                <a:moveTo>
                  <a:pt x="6787243" y="0"/>
                </a:moveTo>
                <a:lnTo>
                  <a:pt x="9282655" y="2495413"/>
                </a:lnTo>
                <a:lnTo>
                  <a:pt x="9282655" y="6787244"/>
                </a:lnTo>
                <a:lnTo>
                  <a:pt x="0" y="6787244"/>
                </a:lnTo>
                <a:close/>
              </a:path>
            </a:pathLst>
          </a:custGeom>
          <a:solidFill>
            <a:schemeClr val="accent2"/>
          </a:solidFill>
        </p:spPr>
        <p:txBody>
          <a:bodyPr wrap="square">
            <a:noAutofit/>
          </a:bodyPr>
          <a:lstStyle/>
          <a:p>
            <a:endParaRPr lang="id-ID"/>
          </a:p>
        </p:txBody>
      </p:sp>
    </p:spTree>
    <p:extLst>
      <p:ext uri="{BB962C8B-B14F-4D97-AF65-F5344CB8AC3E}">
        <p14:creationId xmlns:p14="http://schemas.microsoft.com/office/powerpoint/2010/main" val="3130381511"/>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1500" fill="hold"/>
                                        <p:tgtEl>
                                          <p:spTgt spid="6"/>
                                        </p:tgtEl>
                                        <p:attrNameLst>
                                          <p:attrName>ppt_x</p:attrName>
                                        </p:attrNameLst>
                                      </p:cBhvr>
                                      <p:tavLst>
                                        <p:tav tm="0">
                                          <p:val>
                                            <p:strVal val="#ppt_x"/>
                                          </p:val>
                                        </p:tav>
                                        <p:tav tm="100000">
                                          <p:val>
                                            <p:strVal val="#ppt_x"/>
                                          </p:val>
                                        </p:tav>
                                      </p:tavLst>
                                    </p:anim>
                                    <p:anim calcmode="lin" valueType="num">
                                      <p:cBhvr additive="base">
                                        <p:cTn id="8" dur="1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extLst mod="1">
    <p:ext uri="{DCECCB84-F9BA-43D5-87BE-67443E8EF086}">
      <p15:sldGuideLst xmlns:p15="http://schemas.microsoft.com/office/powerpoint/2012/main"/>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4_Custom Layout">
    <p:spTree>
      <p:nvGrpSpPr>
        <p:cNvPr id="1" name=""/>
        <p:cNvGrpSpPr/>
        <p:nvPr/>
      </p:nvGrpSpPr>
      <p:grpSpPr>
        <a:xfrm>
          <a:off x="0" y="0"/>
          <a:ext cx="0" cy="0"/>
          <a:chOff x="0" y="0"/>
          <a:chExt cx="0" cy="0"/>
        </a:xfrm>
      </p:grpSpPr>
      <p:sp>
        <p:nvSpPr>
          <p:cNvPr id="3" name="Полилиния 21"/>
          <p:cNvSpPr/>
          <p:nvPr userDrawn="1"/>
        </p:nvSpPr>
        <p:spPr bwMode="auto">
          <a:xfrm>
            <a:off x="1834106" y="0"/>
            <a:ext cx="10357894" cy="6858000"/>
          </a:xfrm>
          <a:custGeom>
            <a:avLst/>
            <a:gdLst>
              <a:gd name="connsiteX0" fmla="*/ 6869416 w 10357894"/>
              <a:gd name="connsiteY0" fmla="*/ 0 h 6858000"/>
              <a:gd name="connsiteX1" fmla="*/ 10357894 w 10357894"/>
              <a:gd name="connsiteY1" fmla="*/ 0 h 6858000"/>
              <a:gd name="connsiteX2" fmla="*/ 10357894 w 10357894"/>
              <a:gd name="connsiteY2" fmla="*/ 6858000 h 6858000"/>
              <a:gd name="connsiteX3" fmla="*/ 0 w 10357894"/>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0357894" h="6858000">
                <a:moveTo>
                  <a:pt x="6869416" y="0"/>
                </a:moveTo>
                <a:lnTo>
                  <a:pt x="10357894" y="0"/>
                </a:lnTo>
                <a:lnTo>
                  <a:pt x="10357894" y="6858000"/>
                </a:lnTo>
                <a:lnTo>
                  <a:pt x="0" y="6858000"/>
                </a:lnTo>
                <a:close/>
              </a:path>
            </a:pathLst>
          </a:custGeom>
          <a:solidFill>
            <a:schemeClr val="tx1">
              <a:alpha val="5000"/>
            </a:schemeClr>
          </a:solidFill>
          <a:ln>
            <a:noFill/>
          </a:ln>
        </p:spPr>
        <p:txBody>
          <a:bodyPr vert="horz" wrap="square" lIns="91440" tIns="45720" rIns="91440" bIns="45720" numCol="1" rtlCol="0" anchor="t" anchorCtr="0" compatLnSpc="1">
            <a:prstTxWarp prst="textNoShape">
              <a:avLst/>
            </a:prstTxWarp>
            <a:noAutofit/>
          </a:bodyPr>
          <a:lstStyle/>
          <a:p>
            <a:pPr algn="ctr"/>
            <a:endParaRPr lang="en-US"/>
          </a:p>
        </p:txBody>
      </p:sp>
      <p:sp>
        <p:nvSpPr>
          <p:cNvPr id="4" name="Рисунок 13"/>
          <p:cNvSpPr>
            <a:spLocks noGrp="1"/>
          </p:cNvSpPr>
          <p:nvPr>
            <p:ph type="pic" sz="quarter" idx="10"/>
          </p:nvPr>
        </p:nvSpPr>
        <p:spPr>
          <a:xfrm>
            <a:off x="1317988" y="1764"/>
            <a:ext cx="4560770" cy="6856236"/>
          </a:xfrm>
          <a:custGeom>
            <a:avLst/>
            <a:gdLst>
              <a:gd name="connsiteX0" fmla="*/ 0 w 2159000"/>
              <a:gd name="connsiteY0" fmla="*/ 0 h 3248026"/>
              <a:gd name="connsiteX1" fmla="*/ 2159000 w 2159000"/>
              <a:gd name="connsiteY1" fmla="*/ 0 h 3248026"/>
              <a:gd name="connsiteX2" fmla="*/ 2159000 w 2159000"/>
              <a:gd name="connsiteY2" fmla="*/ 3248026 h 3248026"/>
              <a:gd name="connsiteX3" fmla="*/ 0 w 2159000"/>
              <a:gd name="connsiteY3" fmla="*/ 3248026 h 3248026"/>
              <a:gd name="connsiteX4" fmla="*/ 0 w 2159000"/>
              <a:gd name="connsiteY4" fmla="*/ 0 h 3248026"/>
              <a:gd name="connsiteX0" fmla="*/ 0 w 2165350"/>
              <a:gd name="connsiteY0" fmla="*/ 0 h 3248026"/>
              <a:gd name="connsiteX1" fmla="*/ 2159000 w 2165350"/>
              <a:gd name="connsiteY1" fmla="*/ 0 h 3248026"/>
              <a:gd name="connsiteX2" fmla="*/ 2165350 w 2165350"/>
              <a:gd name="connsiteY2" fmla="*/ 1428751 h 3248026"/>
              <a:gd name="connsiteX3" fmla="*/ 0 w 2165350"/>
              <a:gd name="connsiteY3" fmla="*/ 3248026 h 3248026"/>
              <a:gd name="connsiteX4" fmla="*/ 0 w 2165350"/>
              <a:gd name="connsiteY4" fmla="*/ 0 h 3248026"/>
              <a:gd name="connsiteX0" fmla="*/ 0 w 2165350"/>
              <a:gd name="connsiteY0" fmla="*/ 0 h 3248026"/>
              <a:gd name="connsiteX1" fmla="*/ 2159000 w 2165350"/>
              <a:gd name="connsiteY1" fmla="*/ 0 h 3248026"/>
              <a:gd name="connsiteX2" fmla="*/ 2165350 w 2165350"/>
              <a:gd name="connsiteY2" fmla="*/ 1238251 h 3248026"/>
              <a:gd name="connsiteX3" fmla="*/ 0 w 2165350"/>
              <a:gd name="connsiteY3" fmla="*/ 3248026 h 3248026"/>
              <a:gd name="connsiteX4" fmla="*/ 0 w 2165350"/>
              <a:gd name="connsiteY4" fmla="*/ 0 h 3248026"/>
              <a:gd name="connsiteX0" fmla="*/ 0 w 2165350"/>
              <a:gd name="connsiteY0" fmla="*/ 0 h 3248026"/>
              <a:gd name="connsiteX1" fmla="*/ 2159000 w 2165350"/>
              <a:gd name="connsiteY1" fmla="*/ 0 h 3248026"/>
              <a:gd name="connsiteX2" fmla="*/ 2165350 w 2165350"/>
              <a:gd name="connsiteY2" fmla="*/ 1104901 h 3248026"/>
              <a:gd name="connsiteX3" fmla="*/ 0 w 2165350"/>
              <a:gd name="connsiteY3" fmla="*/ 3248026 h 3248026"/>
              <a:gd name="connsiteX4" fmla="*/ 0 w 2165350"/>
              <a:gd name="connsiteY4" fmla="*/ 0 h 3248026"/>
              <a:gd name="connsiteX0" fmla="*/ 0 w 2160588"/>
              <a:gd name="connsiteY0" fmla="*/ 0 h 3248026"/>
              <a:gd name="connsiteX1" fmla="*/ 2159000 w 2160588"/>
              <a:gd name="connsiteY1" fmla="*/ 0 h 3248026"/>
              <a:gd name="connsiteX2" fmla="*/ 2160588 w 2160588"/>
              <a:gd name="connsiteY2" fmla="*/ 1088232 h 3248026"/>
              <a:gd name="connsiteX3" fmla="*/ 0 w 2160588"/>
              <a:gd name="connsiteY3" fmla="*/ 3248026 h 3248026"/>
              <a:gd name="connsiteX4" fmla="*/ 0 w 2160588"/>
              <a:gd name="connsiteY4" fmla="*/ 0 h 3248026"/>
              <a:gd name="connsiteX0" fmla="*/ 0 w 2160588"/>
              <a:gd name="connsiteY0" fmla="*/ 0 h 3248026"/>
              <a:gd name="connsiteX1" fmla="*/ 2159000 w 2160588"/>
              <a:gd name="connsiteY1" fmla="*/ 0 h 3248026"/>
              <a:gd name="connsiteX2" fmla="*/ 2160588 w 2160588"/>
              <a:gd name="connsiteY2" fmla="*/ 1085851 h 3248026"/>
              <a:gd name="connsiteX3" fmla="*/ 0 w 2160588"/>
              <a:gd name="connsiteY3" fmla="*/ 3248026 h 3248026"/>
              <a:gd name="connsiteX4" fmla="*/ 0 w 2160588"/>
              <a:gd name="connsiteY4" fmla="*/ 0 h 32480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60588" h="3248026">
                <a:moveTo>
                  <a:pt x="0" y="0"/>
                </a:moveTo>
                <a:lnTo>
                  <a:pt x="2159000" y="0"/>
                </a:lnTo>
                <a:cubicBezTo>
                  <a:pt x="2161117" y="476250"/>
                  <a:pt x="2158471" y="609601"/>
                  <a:pt x="2160588" y="1085851"/>
                </a:cubicBezTo>
                <a:lnTo>
                  <a:pt x="0" y="3248026"/>
                </a:lnTo>
                <a:lnTo>
                  <a:pt x="0" y="0"/>
                </a:lnTo>
                <a:close/>
              </a:path>
            </a:pathLst>
          </a:custGeom>
          <a:solidFill>
            <a:schemeClr val="accent2"/>
          </a:solidFill>
        </p:spPr>
        <p:txBody>
          <a:bodyPr vert="horz" anchor="ctr">
            <a:normAutofit/>
          </a:bodyPr>
          <a:lstStyle>
            <a:lvl1pPr marL="0" indent="0" algn="ctr">
              <a:buNone/>
              <a:defRPr sz="1003" baseline="0">
                <a:solidFill>
                  <a:schemeClr val="tx1"/>
                </a:solidFill>
              </a:defRPr>
            </a:lvl1pPr>
          </a:lstStyle>
          <a:p>
            <a:endParaRPr lang="en-US" dirty="0"/>
          </a:p>
        </p:txBody>
      </p:sp>
    </p:spTree>
    <p:extLst>
      <p:ext uri="{BB962C8B-B14F-4D97-AF65-F5344CB8AC3E}">
        <p14:creationId xmlns:p14="http://schemas.microsoft.com/office/powerpoint/2010/main" val="469354828"/>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000" fill="hold"/>
                                        <p:tgtEl>
                                          <p:spTgt spid="4"/>
                                        </p:tgtEl>
                                        <p:attrNameLst>
                                          <p:attrName>ppt_x</p:attrName>
                                        </p:attrNameLst>
                                      </p:cBhvr>
                                      <p:tavLst>
                                        <p:tav tm="0">
                                          <p:val>
                                            <p:strVal val="#ppt_x"/>
                                          </p:val>
                                        </p:tav>
                                        <p:tav tm="100000">
                                          <p:val>
                                            <p:strVal val="#ppt_x"/>
                                          </p:val>
                                        </p:tav>
                                      </p:tavLst>
                                    </p:anim>
                                    <p:anim calcmode="lin" valueType="num">
                                      <p:cBhvr additive="base">
                                        <p:cTn id="8" dur="1000" fill="hold"/>
                                        <p:tgtEl>
                                          <p:spTgt spid="4"/>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extLst mod="1">
    <p:ext uri="{DCECCB84-F9BA-43D5-87BE-67443E8EF086}">
      <p15:sldGuideLst xmlns:p15="http://schemas.microsoft.com/office/powerpoint/2012/main"/>
    </p:ext>
  </p:extLst>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43.xml"/><Relationship Id="rId3" Type="http://schemas.openxmlformats.org/officeDocument/2006/relationships/slideLayout" Target="../slideLayouts/slideLayout38.xml"/><Relationship Id="rId7" Type="http://schemas.openxmlformats.org/officeDocument/2006/relationships/slideLayout" Target="../slideLayouts/slideLayout42.xml"/><Relationship Id="rId12" Type="http://schemas.openxmlformats.org/officeDocument/2006/relationships/theme" Target="../theme/theme2.xml"/><Relationship Id="rId2" Type="http://schemas.openxmlformats.org/officeDocument/2006/relationships/slideLayout" Target="../slideLayouts/slideLayout37.xml"/><Relationship Id="rId1" Type="http://schemas.openxmlformats.org/officeDocument/2006/relationships/slideLayout" Target="../slideLayouts/slideLayout36.xml"/><Relationship Id="rId6" Type="http://schemas.openxmlformats.org/officeDocument/2006/relationships/slideLayout" Target="../slideLayouts/slideLayout41.xml"/><Relationship Id="rId11" Type="http://schemas.openxmlformats.org/officeDocument/2006/relationships/slideLayout" Target="../slideLayouts/slideLayout46.xml"/><Relationship Id="rId5" Type="http://schemas.openxmlformats.org/officeDocument/2006/relationships/slideLayout" Target="../slideLayouts/slideLayout40.xml"/><Relationship Id="rId10" Type="http://schemas.openxmlformats.org/officeDocument/2006/relationships/slideLayout" Target="../slideLayouts/slideLayout45.xml"/><Relationship Id="rId4" Type="http://schemas.openxmlformats.org/officeDocument/2006/relationships/slideLayout" Target="../slideLayouts/slideLayout39.xml"/><Relationship Id="rId9" Type="http://schemas.openxmlformats.org/officeDocument/2006/relationships/slideLayout" Target="../slideLayouts/slideLayout4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8" name="TextBox 7"/>
          <p:cNvSpPr txBox="1"/>
          <p:nvPr userDrawn="1"/>
        </p:nvSpPr>
        <p:spPr>
          <a:xfrm>
            <a:off x="11425238" y="267413"/>
            <a:ext cx="457777" cy="230832"/>
          </a:xfrm>
          <a:prstGeom prst="rect">
            <a:avLst/>
          </a:prstGeom>
          <a:noFill/>
          <a:ln>
            <a:noFill/>
          </a:ln>
        </p:spPr>
        <p:txBody>
          <a:bodyPr wrap="square" rtlCol="0" anchor="ctr">
            <a:spAutoFit/>
          </a:bodyPr>
          <a:lstStyle/>
          <a:p>
            <a:pPr algn="ctr"/>
            <a:fld id="{260E2A6B-A809-4840-BF14-8648BC0BDF87}" type="slidenum">
              <a:rPr lang="id-ID" sz="900" b="0" i="0" strike="noStrike" spc="300" smtClean="0">
                <a:solidFill>
                  <a:schemeClr val="bg1"/>
                </a:solidFill>
                <a:latin typeface="Gill Sans MT" panose="020B0502020104020203" pitchFamily="34" charset="0"/>
                <a:ea typeface="Roboto Condensed Light" panose="02000000000000000000" pitchFamily="2" charset="0"/>
                <a:cs typeface="Lato Heavy" panose="020F0902020204030203" pitchFamily="34" charset="0"/>
              </a:rPr>
              <a:pPr algn="ctr"/>
              <a:t>‹#›</a:t>
            </a:fld>
            <a:endParaRPr lang="id-ID" sz="4400" b="0" i="0" strike="noStrike" spc="300" dirty="0">
              <a:solidFill>
                <a:schemeClr val="bg1"/>
              </a:solidFill>
              <a:latin typeface="Gill Sans MT" panose="020B0502020104020203" pitchFamily="34" charset="0"/>
              <a:ea typeface="Roboto Condensed Light" panose="02000000000000000000" pitchFamily="2" charset="0"/>
              <a:cs typeface="Lato Heavy" panose="020F0902020204030203" pitchFamily="34" charset="0"/>
            </a:endParaRPr>
          </a:p>
        </p:txBody>
      </p:sp>
      <p:cxnSp>
        <p:nvCxnSpPr>
          <p:cNvPr id="22" name="Straight Connector 21"/>
          <p:cNvCxnSpPr/>
          <p:nvPr userDrawn="1"/>
        </p:nvCxnSpPr>
        <p:spPr>
          <a:xfrm>
            <a:off x="6096000" y="304477"/>
            <a:ext cx="0" cy="156705"/>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userDrawn="1"/>
        </p:nvCxnSpPr>
        <p:spPr>
          <a:xfrm>
            <a:off x="766763" y="304477"/>
            <a:ext cx="0" cy="156705"/>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userDrawn="1"/>
        </p:nvCxnSpPr>
        <p:spPr>
          <a:xfrm>
            <a:off x="11425238" y="304477"/>
            <a:ext cx="0" cy="156705"/>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p:sp>
        <p:nvSpPr>
          <p:cNvPr id="7" name="文本框 6">
            <a:extLst>
              <a:ext uri="{FF2B5EF4-FFF2-40B4-BE49-F238E27FC236}">
                <a16:creationId xmlns:a16="http://schemas.microsoft.com/office/drawing/2014/main" xmlns="" id="{7297970A-1AE1-4761-A6CD-7E957227D99E}"/>
              </a:ext>
            </a:extLst>
          </p:cNvPr>
          <p:cNvSpPr txBox="1"/>
          <p:nvPr userDrawn="1"/>
        </p:nvSpPr>
        <p:spPr>
          <a:xfrm>
            <a:off x="4318000" y="2971800"/>
            <a:ext cx="3556000" cy="229870"/>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zh-CN" altLang="en-US" sz="300" b="0" i="0" u="none" strike="noStrike" kern="1200" cap="none" spc="0" normalizeH="0" baseline="0" noProof="0" dirty="0">
                <a:ln>
                  <a:noFill/>
                </a:ln>
                <a:solidFill>
                  <a:prstClr val="white">
                    <a:alpha val="0"/>
                  </a:prstClr>
                </a:solidFill>
                <a:effectLst/>
                <a:uLnTx/>
                <a:uFillTx/>
                <a:latin typeface="微软雅黑" panose="020B0503020204020204" pitchFamily="34" charset="-122"/>
                <a:ea typeface="微软雅黑" panose="020B0503020204020204" pitchFamily="34" charset="-122"/>
                <a:cs typeface="+mn-cs"/>
                <a:sym typeface="+mn-ea"/>
              </a:rPr>
              <a:t>感谢您下载包图网平台上提供的</a:t>
            </a:r>
            <a:r>
              <a:rPr kumimoji="0" lang="en-US" altLang="zh-CN" sz="300" b="0" i="0" u="none" strike="noStrike" kern="1200" cap="none" spc="0" normalizeH="0" baseline="0" noProof="0" dirty="0">
                <a:ln>
                  <a:noFill/>
                </a:ln>
                <a:solidFill>
                  <a:prstClr val="white">
                    <a:alpha val="0"/>
                  </a:prstClr>
                </a:solidFill>
                <a:effectLst/>
                <a:uLnTx/>
                <a:uFillTx/>
                <a:latin typeface="微软雅黑" panose="020B0503020204020204" pitchFamily="34" charset="-122"/>
                <a:ea typeface="微软雅黑" panose="020B0503020204020204" pitchFamily="34" charset="-122"/>
                <a:cs typeface="+mn-cs"/>
                <a:sym typeface="+mn-ea"/>
              </a:rPr>
              <a:t>PPT</a:t>
            </a:r>
            <a:r>
              <a:rPr kumimoji="0" lang="zh-CN" altLang="en-US" sz="300" b="0" i="0" u="none" strike="noStrike" kern="1200" cap="none" spc="0" normalizeH="0" baseline="0" noProof="0" dirty="0">
                <a:ln>
                  <a:noFill/>
                </a:ln>
                <a:solidFill>
                  <a:prstClr val="white">
                    <a:alpha val="0"/>
                  </a:prstClr>
                </a:solidFill>
                <a:effectLst/>
                <a:uLnTx/>
                <a:uFillTx/>
                <a:latin typeface="微软雅黑" panose="020B0503020204020204" pitchFamily="34" charset="-122"/>
                <a:ea typeface="微软雅黑" panose="020B0503020204020204" pitchFamily="34" charset="-122"/>
                <a:cs typeface="+mn-cs"/>
                <a:sym typeface="+mn-ea"/>
              </a:rPr>
              <a:t>作品，为了您和包图网以及原创作者的利益，请勿复制、传播、销售，否则将承担法律责任！包图网将对作品进行维权，按照传播下载次数进行十倍的索取赔偿！</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altLang="zh-CN" sz="600" b="0" i="0" u="none" strike="noStrike" kern="1200" cap="none" spc="0" normalizeH="0" baseline="0" noProof="0" dirty="0">
                <a:ln>
                  <a:noFill/>
                </a:ln>
                <a:solidFill>
                  <a:prstClr val="white">
                    <a:alpha val="0"/>
                  </a:prstClr>
                </a:solidFill>
                <a:effectLst/>
                <a:uLnTx/>
                <a:uFillTx/>
                <a:latin typeface="微软雅黑" panose="020B0503020204020204" pitchFamily="34" charset="-122"/>
                <a:ea typeface="微软雅黑" panose="020B0503020204020204" pitchFamily="34" charset="-122"/>
                <a:cs typeface="+mn-cs"/>
                <a:sym typeface="+mn-ea"/>
              </a:rPr>
              <a:t>ibaotu.com</a:t>
            </a:r>
          </a:p>
        </p:txBody>
      </p:sp>
    </p:spTree>
    <p:extLst>
      <p:ext uri="{BB962C8B-B14F-4D97-AF65-F5344CB8AC3E}">
        <p14:creationId xmlns:p14="http://schemas.microsoft.com/office/powerpoint/2010/main" val="3311820213"/>
      </p:ext>
    </p:extLst>
  </p:cSld>
  <p:clrMap bg1="lt1" tx1="dk1" bg2="lt2" tx2="dk2" accent1="accent1" accent2="accent2" accent3="accent3" accent4="accent4" accent5="accent5" accent6="accent6" hlink="hlink" folHlink="folHlink"/>
  <p:sldLayoutIdLst>
    <p:sldLayoutId id="2147483649" r:id="rId1"/>
    <p:sldLayoutId id="2147483683" r:id="rId2"/>
    <p:sldLayoutId id="2147483674" r:id="rId3"/>
    <p:sldLayoutId id="2147483671" r:id="rId4"/>
    <p:sldLayoutId id="2147483650" r:id="rId5"/>
    <p:sldLayoutId id="2147483665" r:id="rId6"/>
    <p:sldLayoutId id="2147483667" r:id="rId7"/>
    <p:sldLayoutId id="2147483668" r:id="rId8"/>
    <p:sldLayoutId id="2147483666" r:id="rId9"/>
    <p:sldLayoutId id="2147483663" r:id="rId10"/>
    <p:sldLayoutId id="2147483664" r:id="rId11"/>
    <p:sldLayoutId id="2147483662" r:id="rId12"/>
    <p:sldLayoutId id="2147483653" r:id="rId13"/>
    <p:sldLayoutId id="2147483659" r:id="rId14"/>
    <p:sldLayoutId id="2147483654" r:id="rId15"/>
    <p:sldLayoutId id="2147483660" r:id="rId16"/>
    <p:sldLayoutId id="2147483673" r:id="rId17"/>
    <p:sldLayoutId id="2147483661" r:id="rId18"/>
    <p:sldLayoutId id="2147483652" r:id="rId19"/>
    <p:sldLayoutId id="2147483657" r:id="rId20"/>
    <p:sldLayoutId id="2147483669" r:id="rId21"/>
    <p:sldLayoutId id="2147483672" r:id="rId22"/>
    <p:sldLayoutId id="2147483676" r:id="rId23"/>
    <p:sldLayoutId id="2147483693" r:id="rId24"/>
    <p:sldLayoutId id="2147483677" r:id="rId25"/>
    <p:sldLayoutId id="2147483678" r:id="rId26"/>
    <p:sldLayoutId id="2147483679" r:id="rId27"/>
    <p:sldLayoutId id="2147483681" r:id="rId28"/>
    <p:sldLayoutId id="2147483702" r:id="rId29"/>
    <p:sldLayoutId id="2147483690" r:id="rId30"/>
    <p:sldLayoutId id="2147483688" r:id="rId31"/>
    <p:sldLayoutId id="2147483689" r:id="rId32"/>
    <p:sldLayoutId id="2147483695" r:id="rId33"/>
    <p:sldLayoutId id="2147483697" r:id="rId34"/>
    <p:sldLayoutId id="2147483701" r:id="rId35"/>
  </p:sldLayoutIdLst>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0-#ppt_h/2"/>
                                          </p:val>
                                        </p:tav>
                                        <p:tav tm="100000">
                                          <p:val>
                                            <p:strVal val="#ppt_y"/>
                                          </p:val>
                                        </p:tav>
                                      </p:tavLst>
                                    </p:anim>
                                  </p:childTnLst>
                                </p:cTn>
                              </p:par>
                              <p:par>
                                <p:cTn id="9" presetID="2" presetClass="entr" presetSubtype="1" decel="100000" fill="hold" nodeType="withEffect">
                                  <p:stCondLst>
                                    <p:cond delay="0"/>
                                  </p:stCondLst>
                                  <p:childTnLst>
                                    <p:set>
                                      <p:cBhvr>
                                        <p:cTn id="10" dur="1" fill="hold">
                                          <p:stCondLst>
                                            <p:cond delay="0"/>
                                          </p:stCondLst>
                                        </p:cTn>
                                        <p:tgtEl>
                                          <p:spTgt spid="22"/>
                                        </p:tgtEl>
                                        <p:attrNameLst>
                                          <p:attrName>style.visibility</p:attrName>
                                        </p:attrNameLst>
                                      </p:cBhvr>
                                      <p:to>
                                        <p:strVal val="visible"/>
                                      </p:to>
                                    </p:set>
                                    <p:anim calcmode="lin" valueType="num">
                                      <p:cBhvr additive="base">
                                        <p:cTn id="11" dur="500" fill="hold"/>
                                        <p:tgtEl>
                                          <p:spTgt spid="22"/>
                                        </p:tgtEl>
                                        <p:attrNameLst>
                                          <p:attrName>ppt_x</p:attrName>
                                        </p:attrNameLst>
                                      </p:cBhvr>
                                      <p:tavLst>
                                        <p:tav tm="0">
                                          <p:val>
                                            <p:strVal val="#ppt_x"/>
                                          </p:val>
                                        </p:tav>
                                        <p:tav tm="100000">
                                          <p:val>
                                            <p:strVal val="#ppt_x"/>
                                          </p:val>
                                        </p:tav>
                                      </p:tavLst>
                                    </p:anim>
                                    <p:anim calcmode="lin" valueType="num">
                                      <p:cBhvr additive="base">
                                        <p:cTn id="12" dur="500" fill="hold"/>
                                        <p:tgtEl>
                                          <p:spTgt spid="22"/>
                                        </p:tgtEl>
                                        <p:attrNameLst>
                                          <p:attrName>ppt_y</p:attrName>
                                        </p:attrNameLst>
                                      </p:cBhvr>
                                      <p:tavLst>
                                        <p:tav tm="0">
                                          <p:val>
                                            <p:strVal val="0-#ppt_h/2"/>
                                          </p:val>
                                        </p:tav>
                                        <p:tav tm="100000">
                                          <p:val>
                                            <p:strVal val="#ppt_y"/>
                                          </p:val>
                                        </p:tav>
                                      </p:tavLst>
                                    </p:anim>
                                  </p:childTnLst>
                                </p:cTn>
                              </p:par>
                              <p:par>
                                <p:cTn id="13" presetID="2" presetClass="entr" presetSubtype="1" decel="100000" fill="hold" nodeType="withEffect">
                                  <p:stCondLst>
                                    <p:cond delay="0"/>
                                  </p:stCondLst>
                                  <p:childTnLst>
                                    <p:set>
                                      <p:cBhvr>
                                        <p:cTn id="14" dur="1" fill="hold">
                                          <p:stCondLst>
                                            <p:cond delay="0"/>
                                          </p:stCondLst>
                                        </p:cTn>
                                        <p:tgtEl>
                                          <p:spTgt spid="23"/>
                                        </p:tgtEl>
                                        <p:attrNameLst>
                                          <p:attrName>style.visibility</p:attrName>
                                        </p:attrNameLst>
                                      </p:cBhvr>
                                      <p:to>
                                        <p:strVal val="visible"/>
                                      </p:to>
                                    </p:set>
                                    <p:anim calcmode="lin" valueType="num">
                                      <p:cBhvr additive="base">
                                        <p:cTn id="15" dur="500" fill="hold"/>
                                        <p:tgtEl>
                                          <p:spTgt spid="23"/>
                                        </p:tgtEl>
                                        <p:attrNameLst>
                                          <p:attrName>ppt_x</p:attrName>
                                        </p:attrNameLst>
                                      </p:cBhvr>
                                      <p:tavLst>
                                        <p:tav tm="0">
                                          <p:val>
                                            <p:strVal val="#ppt_x"/>
                                          </p:val>
                                        </p:tav>
                                        <p:tav tm="100000">
                                          <p:val>
                                            <p:strVal val="#ppt_x"/>
                                          </p:val>
                                        </p:tav>
                                      </p:tavLst>
                                    </p:anim>
                                    <p:anim calcmode="lin" valueType="num">
                                      <p:cBhvr additive="base">
                                        <p:cTn id="16" dur="500" fill="hold"/>
                                        <p:tgtEl>
                                          <p:spTgt spid="23"/>
                                        </p:tgtEl>
                                        <p:attrNameLst>
                                          <p:attrName>ppt_y</p:attrName>
                                        </p:attrNameLst>
                                      </p:cBhvr>
                                      <p:tavLst>
                                        <p:tav tm="0">
                                          <p:val>
                                            <p:strVal val="0-#ppt_h/2"/>
                                          </p:val>
                                        </p:tav>
                                        <p:tav tm="100000">
                                          <p:val>
                                            <p:strVal val="#ppt_y"/>
                                          </p:val>
                                        </p:tav>
                                      </p:tavLst>
                                    </p:anim>
                                  </p:childTnLst>
                                </p:cTn>
                              </p:par>
                              <p:par>
                                <p:cTn id="17" presetID="2" presetClass="entr" presetSubtype="1" decel="100000" fill="hold" nodeType="withEffect">
                                  <p:stCondLst>
                                    <p:cond delay="0"/>
                                  </p:stCondLst>
                                  <p:childTnLst>
                                    <p:set>
                                      <p:cBhvr>
                                        <p:cTn id="18" dur="1" fill="hold">
                                          <p:stCondLst>
                                            <p:cond delay="0"/>
                                          </p:stCondLst>
                                        </p:cTn>
                                        <p:tgtEl>
                                          <p:spTgt spid="24"/>
                                        </p:tgtEl>
                                        <p:attrNameLst>
                                          <p:attrName>style.visibility</p:attrName>
                                        </p:attrNameLst>
                                      </p:cBhvr>
                                      <p:to>
                                        <p:strVal val="visible"/>
                                      </p:to>
                                    </p:set>
                                    <p:anim calcmode="lin" valueType="num">
                                      <p:cBhvr additive="base">
                                        <p:cTn id="19" dur="500" fill="hold"/>
                                        <p:tgtEl>
                                          <p:spTgt spid="24"/>
                                        </p:tgtEl>
                                        <p:attrNameLst>
                                          <p:attrName>ppt_x</p:attrName>
                                        </p:attrNameLst>
                                      </p:cBhvr>
                                      <p:tavLst>
                                        <p:tav tm="0">
                                          <p:val>
                                            <p:strVal val="#ppt_x"/>
                                          </p:val>
                                        </p:tav>
                                        <p:tav tm="100000">
                                          <p:val>
                                            <p:strVal val="#ppt_x"/>
                                          </p:val>
                                        </p:tav>
                                      </p:tavLst>
                                    </p:anim>
                                    <p:anim calcmode="lin" valueType="num">
                                      <p:cBhvr additive="base">
                                        <p:cTn id="20" dur="500" fill="hold"/>
                                        <p:tgtEl>
                                          <p:spTgt spid="24"/>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pos="3840" userDrawn="1">
          <p15:clr>
            <a:srgbClr val="A4A3A4"/>
          </p15:clr>
        </p15:guide>
        <p15:guide id="2" orient="horz" pos="346" userDrawn="1">
          <p15:clr>
            <a:srgbClr val="A4A3A4"/>
          </p15:clr>
        </p15:guide>
        <p15:guide id="3" pos="211" userDrawn="1">
          <p15:clr>
            <a:srgbClr val="A4A3A4"/>
          </p15:clr>
        </p15:guide>
        <p15:guide id="4" pos="483" userDrawn="1">
          <p15:clr>
            <a:srgbClr val="A4A3A4"/>
          </p15:clr>
        </p15:guide>
        <p15:guide id="6" orient="horz" pos="3974" userDrawn="1">
          <p15:clr>
            <a:srgbClr val="A4A3A4"/>
          </p15:clr>
        </p15:guide>
        <p15:guide id="7" pos="7446" userDrawn="1">
          <p15:clr>
            <a:srgbClr val="A4A3A4"/>
          </p15:clr>
        </p15:guide>
        <p15:guide id="8" pos="7197" userDrawn="1">
          <p15:clr>
            <a:srgbClr val="A4A3A4"/>
          </p15:clr>
        </p15:guide>
        <p15:guide id="9" orient="horz" pos="2160" userDrawn="1">
          <p15:clr>
            <a:srgbClr val="A4A3A4"/>
          </p15:clr>
        </p15:guide>
        <p15:guide id="10" orient="horz" pos="3067" userDrawn="1">
          <p15:clr>
            <a:srgbClr val="A4A3A4"/>
          </p15:clr>
        </p15:guide>
        <p15:guide id="11" orient="horz" pos="1253" userDrawn="1">
          <p15:clr>
            <a:srgbClr val="A4A3A4"/>
          </p15:clr>
        </p15:guide>
        <p15:guide id="12" orient="horz" pos="300" userDrawn="1">
          <p15:clr>
            <a:srgbClr val="A4A3A4"/>
          </p15:clr>
        </p15:guide>
        <p15:guide id="13" pos="3940" userDrawn="1">
          <p15:clr>
            <a:srgbClr val="A4A3A4"/>
          </p15:clr>
        </p15:guide>
        <p15:guide id="14" pos="4040" userDrawn="1">
          <p15:clr>
            <a:srgbClr val="A4A3A4"/>
          </p15:clr>
        </p15:guide>
        <p15:guide id="15" pos="3727" userDrawn="1">
          <p15:clr>
            <a:srgbClr val="A4A3A4"/>
          </p15:clr>
        </p15:guide>
        <p15:guide id="16" pos="3613" userDrawn="1">
          <p15:clr>
            <a:srgbClr val="A4A3A4"/>
          </p15:clr>
        </p15:guide>
        <p15:guide id="17" pos="1141" userDrawn="1">
          <p15:clr>
            <a:srgbClr val="F26B43"/>
          </p15:clr>
        </p15:guide>
        <p15:guide id="18" pos="6539" userDrawn="1">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5758D-A3C3-4E88-8AC0-22500507BD7E}" type="datetimeFigureOut">
              <a:rPr lang="zh-CN" altLang="en-US" smtClean="0">
                <a:solidFill>
                  <a:prstClr val="black">
                    <a:tint val="75000"/>
                  </a:prstClr>
                </a:solidFill>
              </a:rPr>
              <a:pPr/>
              <a:t>2022/6/3</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99376614"/>
      </p:ext>
    </p:extLst>
  </p:cSld>
  <p:clrMap bg1="lt1" tx1="dk1" bg2="lt2" tx2="dk2" accent1="accent1" accent2="accent2" accent3="accent3" accent4="accent4" accent5="accent5" accent6="accent6" hlink="hlink" folHlink="folHlink"/>
  <p:sldLayoutIdLst>
    <p:sldLayoutId id="2147483704" r:id="rId1"/>
    <p:sldLayoutId id="2147483705" r:id="rId2"/>
    <p:sldLayoutId id="2147483706" r:id="rId3"/>
    <p:sldLayoutId id="2147483707" r:id="rId4"/>
    <p:sldLayoutId id="2147483708" r:id="rId5"/>
    <p:sldLayoutId id="2147483709" r:id="rId6"/>
    <p:sldLayoutId id="2147483710" r:id="rId7"/>
    <p:sldLayoutId id="2147483711" r:id="rId8"/>
    <p:sldLayoutId id="2147483712" r:id="rId9"/>
    <p:sldLayoutId id="2147483713" r:id="rId10"/>
    <p:sldLayoutId id="2147483714"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26.xml"/></Relationships>
</file>

<file path=ppt/slides/_rels/slide10.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30.xml"/></Relationships>
</file>

<file path=ppt/slides/_rels/slide11.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jpeg"/><Relationship Id="rId1" Type="http://schemas.openxmlformats.org/officeDocument/2006/relationships/slideLayout" Target="../slideLayouts/slideLayout2.xml"/><Relationship Id="rId4" Type="http://schemas.openxmlformats.org/officeDocument/2006/relationships/image" Target="../media/image21.jpeg"/></Relationships>
</file>

<file path=ppt/slides/_rels/slide13.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2.xml"/></Relationships>
</file>

<file path=ppt/slides/_rels/slide14.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23.xml"/></Relationships>
</file>

<file path=ppt/slides/_rels/slide15.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image" Target="../media/image24.jpeg"/><Relationship Id="rId1" Type="http://schemas.openxmlformats.org/officeDocument/2006/relationships/slideLayout" Target="../slideLayouts/slideLayout24.xml"/></Relationships>
</file>

<file path=ppt/slides/_rels/slide16.xml.rels><?xml version="1.0" encoding="UTF-8" standalone="yes"?>
<Relationships xmlns="http://schemas.openxmlformats.org/package/2006/relationships"><Relationship Id="rId8" Type="http://schemas.openxmlformats.org/officeDocument/2006/relationships/image" Target="../media/image32.jpeg"/><Relationship Id="rId3" Type="http://schemas.openxmlformats.org/officeDocument/2006/relationships/image" Target="../media/image27.jpeg"/><Relationship Id="rId7" Type="http://schemas.openxmlformats.org/officeDocument/2006/relationships/image" Target="../media/image31.jpeg"/><Relationship Id="rId2" Type="http://schemas.openxmlformats.org/officeDocument/2006/relationships/image" Target="../media/image26.jpeg"/><Relationship Id="rId1" Type="http://schemas.openxmlformats.org/officeDocument/2006/relationships/slideLayout" Target="../slideLayouts/slideLayout25.xml"/><Relationship Id="rId6" Type="http://schemas.openxmlformats.org/officeDocument/2006/relationships/image" Target="../media/image30.jpeg"/><Relationship Id="rId5" Type="http://schemas.openxmlformats.org/officeDocument/2006/relationships/image" Target="../media/image29.jpeg"/><Relationship Id="rId4" Type="http://schemas.openxmlformats.org/officeDocument/2006/relationships/image" Target="../media/image28.jpeg"/></Relationships>
</file>

<file path=ppt/slides/_rels/slide17.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image" Target="../media/image33.jpeg"/><Relationship Id="rId1" Type="http://schemas.openxmlformats.org/officeDocument/2006/relationships/slideLayout" Target="../slideLayouts/slideLayout3.xml"/><Relationship Id="rId6" Type="http://schemas.openxmlformats.org/officeDocument/2006/relationships/image" Target="../media/image37.jpeg"/><Relationship Id="rId5" Type="http://schemas.openxmlformats.org/officeDocument/2006/relationships/image" Target="../media/image36.jpeg"/><Relationship Id="rId4" Type="http://schemas.openxmlformats.org/officeDocument/2006/relationships/image" Target="../media/image35.jpeg"/></Relationships>
</file>

<file path=ppt/slides/_rels/slide18.xml.rels><?xml version="1.0" encoding="UTF-8" standalone="yes"?>
<Relationships xmlns="http://schemas.openxmlformats.org/package/2006/relationships"><Relationship Id="rId3" Type="http://schemas.openxmlformats.org/officeDocument/2006/relationships/image" Target="../media/image38.jpeg"/><Relationship Id="rId2" Type="http://schemas.openxmlformats.org/officeDocument/2006/relationships/notesSlide" Target="../notesSlides/notesSlide2.xml"/><Relationship Id="rId1" Type="http://schemas.openxmlformats.org/officeDocument/2006/relationships/slideLayout" Target="../slideLayouts/slideLayout27.xml"/></Relationships>
</file>

<file path=ppt/slides/_rels/slide19.xml.rels><?xml version="1.0" encoding="UTF-8" standalone="yes"?>
<Relationships xmlns="http://schemas.openxmlformats.org/package/2006/relationships"><Relationship Id="rId2" Type="http://schemas.openxmlformats.org/officeDocument/2006/relationships/image" Target="../media/image39.jpeg"/><Relationship Id="rId1" Type="http://schemas.openxmlformats.org/officeDocument/2006/relationships/slideLayout" Target="../slideLayouts/slideLayout28.xml"/></Relationships>
</file>

<file path=ppt/slides/_rels/slide2.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21.xml"/></Relationships>
</file>

<file path=ppt/slides/_rels/slide20.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3.xml"/><Relationship Id="rId1" Type="http://schemas.openxmlformats.org/officeDocument/2006/relationships/slideLayout" Target="../slideLayouts/slideLayout33.xml"/><Relationship Id="rId4" Type="http://schemas.openxmlformats.org/officeDocument/2006/relationships/image" Target="../media/image40.jpe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4.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4.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4.xml"/></Relationships>
</file>

<file path=ppt/slides/_rels/slide25.xml.rels><?xml version="1.0" encoding="UTF-8" standalone="yes"?>
<Relationships xmlns="http://schemas.openxmlformats.org/package/2006/relationships"><Relationship Id="rId3" Type="http://schemas.openxmlformats.org/officeDocument/2006/relationships/image" Target="../media/image41.jpeg"/><Relationship Id="rId2" Type="http://schemas.openxmlformats.org/officeDocument/2006/relationships/image" Target="../media/image7.jpg"/><Relationship Id="rId1" Type="http://schemas.openxmlformats.org/officeDocument/2006/relationships/slideLayout" Target="../slideLayouts/slideLayout29.xml"/></Relationships>
</file>

<file path=ppt/slides/_rels/slide26.xml.rels><?xml version="1.0" encoding="UTF-8" standalone="yes"?>
<Relationships xmlns="http://schemas.openxmlformats.org/package/2006/relationships"><Relationship Id="rId8" Type="http://schemas.openxmlformats.org/officeDocument/2006/relationships/hyperlink" Target="http://www.ypppt.com/jiaocheng/" TargetMode="External"/><Relationship Id="rId3" Type="http://schemas.openxmlformats.org/officeDocument/2006/relationships/hyperlink" Target="http://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4.xml"/><Relationship Id="rId1" Type="http://schemas.openxmlformats.org/officeDocument/2006/relationships/slideLayout" Target="../slideLayouts/slideLayout42.xml"/><Relationship Id="rId6" Type="http://schemas.openxmlformats.org/officeDocument/2006/relationships/hyperlink" Target="http://www.ypppt.com/tubiao/" TargetMode="External"/><Relationship Id="rId5" Type="http://schemas.openxmlformats.org/officeDocument/2006/relationships/hyperlink" Target="http://www.ypppt.com/beijing/" TargetMode="External"/><Relationship Id="rId10" Type="http://schemas.openxmlformats.org/officeDocument/2006/relationships/hyperlink" Target="http://www.ypppt.com/gushi/" TargetMode="External"/><Relationship Id="rId4" Type="http://schemas.openxmlformats.org/officeDocument/2006/relationships/hyperlink" Target="http://www.ypppt.com/jieri/" TargetMode="External"/><Relationship Id="rId9" Type="http://schemas.openxmlformats.org/officeDocument/2006/relationships/hyperlink" Target="http://www.ypppt.com/ziti/"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xml"/><Relationship Id="rId1" Type="http://schemas.openxmlformats.org/officeDocument/2006/relationships/slideLayout" Target="../slideLayouts/slideLayout20.xml"/></Relationships>
</file>

<file path=ppt/slides/_rels/slide4.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14.xml"/></Relationships>
</file>

<file path=ppt/slides/_rels/slide5.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1.xml"/></Relationships>
</file>

<file path=ppt/slides/_rels/slide7.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18.xml"/></Relationships>
</file>

<file path=ppt/slides/_rels/slide8.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31.xml"/></Relationships>
</file>

<file path=ppt/slides/_rels/slide9.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3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 name="图片占位符 28">
            <a:extLst>
              <a:ext uri="{FF2B5EF4-FFF2-40B4-BE49-F238E27FC236}">
                <a16:creationId xmlns:a16="http://schemas.microsoft.com/office/drawing/2014/main" xmlns="" id="{9B92F2BE-87EB-414B-8256-93DE2DB01CB1}"/>
              </a:ext>
            </a:extLst>
          </p:cNvPr>
          <p:cNvPicPr>
            <a:picLocks noGrp="1" noChangeAspect="1"/>
          </p:cNvPicPr>
          <p:nvPr>
            <p:ph type="pic" sz="quarter" idx="13"/>
          </p:nvPr>
        </p:nvPicPr>
        <p:blipFill>
          <a:blip r:embed="rId2">
            <a:duotone>
              <a:schemeClr val="accent5">
                <a:shade val="45000"/>
                <a:satMod val="135000"/>
              </a:schemeClr>
              <a:prstClr val="white"/>
            </a:duotone>
            <a:extLst>
              <a:ext uri="{28A0092B-C50C-407E-A947-70E740481C1C}">
                <a14:useLocalDpi xmlns:a14="http://schemas.microsoft.com/office/drawing/2010/main" val="0"/>
              </a:ext>
            </a:extLst>
          </a:blip>
          <a:srcRect t="21261" b="21261"/>
          <a:stretch>
            <a:fillRect/>
          </a:stretch>
        </p:blipFill>
        <p:spPr/>
      </p:pic>
      <p:sp>
        <p:nvSpPr>
          <p:cNvPr id="8" name="Title 1"/>
          <p:cNvSpPr txBox="1">
            <a:spLocks/>
          </p:cNvSpPr>
          <p:nvPr/>
        </p:nvSpPr>
        <p:spPr>
          <a:xfrm>
            <a:off x="4149148" y="369405"/>
            <a:ext cx="2936593" cy="2642710"/>
          </a:xfrm>
          <a:prstGeom prst="rect">
            <a:avLst/>
          </a:prstGeom>
        </p:spPr>
        <p:txBody>
          <a:bodyPr/>
          <a:lstStyle>
            <a:lvl1pPr algn="ctr" defTabSz="914400" rtl="0" eaLnBrk="1" latinLnBrk="0" hangingPunct="1">
              <a:lnSpc>
                <a:spcPct val="90000"/>
              </a:lnSpc>
              <a:spcBef>
                <a:spcPct val="0"/>
              </a:spcBef>
              <a:buNone/>
              <a:defRPr sz="4000" b="1" i="0" kern="1200">
                <a:solidFill>
                  <a:schemeClr val="tx1"/>
                </a:solidFill>
                <a:latin typeface="Source Sans Pro Black" charset="0"/>
                <a:ea typeface="Source Sans Pro Black" charset="0"/>
                <a:cs typeface="Source Sans Pro Black" charset="0"/>
              </a:defRPr>
            </a:lvl1pPr>
          </a:lstStyle>
          <a:p>
            <a:pPr algn="l"/>
            <a:r>
              <a:rPr lang="en-US" sz="19900" dirty="0">
                <a:solidFill>
                  <a:srgbClr val="FFFFFF"/>
                </a:solidFill>
                <a:latin typeface="+mj-lt"/>
              </a:rPr>
              <a:t>20</a:t>
            </a:r>
          </a:p>
        </p:txBody>
      </p:sp>
      <p:pic>
        <p:nvPicPr>
          <p:cNvPr id="43" name="图片占位符 42">
            <a:extLst>
              <a:ext uri="{FF2B5EF4-FFF2-40B4-BE49-F238E27FC236}">
                <a16:creationId xmlns:a16="http://schemas.microsoft.com/office/drawing/2014/main" xmlns="" id="{E2661FD5-5930-4C6C-A4AD-56709A9A2165}"/>
              </a:ext>
            </a:extLst>
          </p:cNvPr>
          <p:cNvPicPr>
            <a:picLocks noGrp="1" noChangeAspect="1"/>
          </p:cNvPicPr>
          <p:nvPr>
            <p:ph type="pic" sz="quarter" idx="16"/>
          </p:nvPr>
        </p:nvPicPr>
        <p:blipFill>
          <a:blip r:embed="rId3" cstate="print">
            <a:extLst>
              <a:ext uri="{28A0092B-C50C-407E-A947-70E740481C1C}">
                <a14:useLocalDpi xmlns:a14="http://schemas.microsoft.com/office/drawing/2010/main" val="0"/>
              </a:ext>
            </a:extLst>
          </a:blip>
          <a:srcRect l="2747" r="2747"/>
          <a:stretch>
            <a:fillRect/>
          </a:stretch>
        </p:blipFill>
        <p:spPr/>
      </p:pic>
      <p:sp>
        <p:nvSpPr>
          <p:cNvPr id="6" name="Freeform 5"/>
          <p:cNvSpPr txBox="1">
            <a:spLocks/>
          </p:cNvSpPr>
          <p:nvPr/>
        </p:nvSpPr>
        <p:spPr>
          <a:xfrm>
            <a:off x="2509741" y="-46183"/>
            <a:ext cx="10108391" cy="6988103"/>
          </a:xfrm>
          <a:custGeom>
            <a:avLst/>
            <a:gdLst>
              <a:gd name="connsiteX0" fmla="*/ 6116593 w 8870681"/>
              <a:gd name="connsiteY0" fmla="*/ 0 h 6116594"/>
              <a:gd name="connsiteX1" fmla="*/ 8870681 w 8870681"/>
              <a:gd name="connsiteY1" fmla="*/ 0 h 6116594"/>
              <a:gd name="connsiteX2" fmla="*/ 8870681 w 8870681"/>
              <a:gd name="connsiteY2" fmla="*/ 6116594 h 6116594"/>
              <a:gd name="connsiteX3" fmla="*/ 0 w 8870681"/>
              <a:gd name="connsiteY3" fmla="*/ 6116594 h 6116594"/>
            </a:gdLst>
            <a:ahLst/>
            <a:cxnLst>
              <a:cxn ang="0">
                <a:pos x="connsiteX0" y="connsiteY0"/>
              </a:cxn>
              <a:cxn ang="0">
                <a:pos x="connsiteX1" y="connsiteY1"/>
              </a:cxn>
              <a:cxn ang="0">
                <a:pos x="connsiteX2" y="connsiteY2"/>
              </a:cxn>
              <a:cxn ang="0">
                <a:pos x="connsiteX3" y="connsiteY3"/>
              </a:cxn>
            </a:cxnLst>
            <a:rect l="l" t="t" r="r" b="b"/>
            <a:pathLst>
              <a:path w="8870681" h="6116594">
                <a:moveTo>
                  <a:pt x="6116593" y="0"/>
                </a:moveTo>
                <a:lnTo>
                  <a:pt x="8870681" y="0"/>
                </a:lnTo>
                <a:lnTo>
                  <a:pt x="8870681" y="6116594"/>
                </a:lnTo>
                <a:lnTo>
                  <a:pt x="0" y="6116594"/>
                </a:lnTo>
                <a:close/>
              </a:path>
            </a:pathLst>
          </a:custGeom>
          <a:solidFill>
            <a:schemeClr val="tx1">
              <a:alpha val="60000"/>
            </a:schemeClr>
          </a:solidFill>
        </p:spPr>
        <p:txBody>
          <a:bodyPr wrap="square" anchor="ctr">
            <a:noAutofit/>
          </a:bodyPr>
          <a:lstStyle>
            <a:lvl1pPr marL="0" indent="0" algn="ctr" defTabSz="914400" rtl="0" eaLnBrk="1" latinLnBrk="0" hangingPunct="1">
              <a:lnSpc>
                <a:spcPct val="90000"/>
              </a:lnSpc>
              <a:spcBef>
                <a:spcPts val="1000"/>
              </a:spcBef>
              <a:buFont typeface="Arial"/>
              <a:buNone/>
              <a:defRPr sz="1600" b="1" i="0" kern="1200" baseline="0">
                <a:solidFill>
                  <a:schemeClr val="tx1"/>
                </a:solidFill>
                <a:latin typeface="Source Sans Pro" charset="0"/>
                <a:ea typeface="Source Sans Pro" charset="0"/>
                <a:cs typeface="Source Sans Pro" charset="0"/>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endParaRPr lang="en-US"/>
          </a:p>
        </p:txBody>
      </p:sp>
      <p:grpSp>
        <p:nvGrpSpPr>
          <p:cNvPr id="33" name="Group 32"/>
          <p:cNvGrpSpPr/>
          <p:nvPr/>
        </p:nvGrpSpPr>
        <p:grpSpPr>
          <a:xfrm>
            <a:off x="9294265" y="985618"/>
            <a:ext cx="3144423" cy="872545"/>
            <a:chOff x="1296812" y="2112871"/>
            <a:chExt cx="3144423" cy="872545"/>
          </a:xfrm>
        </p:grpSpPr>
        <p:sp>
          <p:nvSpPr>
            <p:cNvPr id="34" name="Rectangle 33"/>
            <p:cNvSpPr/>
            <p:nvPr/>
          </p:nvSpPr>
          <p:spPr>
            <a:xfrm>
              <a:off x="1443854" y="2112871"/>
              <a:ext cx="2997381" cy="271036"/>
            </a:xfrm>
            <a:prstGeom prst="rect">
              <a:avLst/>
            </a:prstGeom>
          </p:spPr>
          <p:txBody>
            <a:bodyPr wrap="square">
              <a:spAutoFit/>
            </a:bodyPr>
            <a:lstStyle/>
            <a:p>
              <a:pPr>
                <a:lnSpc>
                  <a:spcPct val="120000"/>
                </a:lnSpc>
              </a:pPr>
              <a:r>
                <a:rPr lang="id-ID" sz="1050" dirty="0">
                  <a:solidFill>
                    <a:schemeClr val="bg1"/>
                  </a:solidFill>
                  <a:latin typeface="Montserrat" panose="02000505000000020004" pitchFamily="2" charset="0"/>
                  <a:cs typeface="Calibri"/>
                </a:rPr>
                <a:t>New Trend</a:t>
              </a:r>
              <a:endParaRPr lang="en-US" sz="1050" dirty="0">
                <a:solidFill>
                  <a:schemeClr val="bg1"/>
                </a:solidFill>
                <a:latin typeface="Montserrat" panose="02000505000000020004" pitchFamily="2" charset="0"/>
                <a:cs typeface="Calibri"/>
              </a:endParaRPr>
            </a:p>
          </p:txBody>
        </p:sp>
        <p:sp>
          <p:nvSpPr>
            <p:cNvPr id="35" name="Rectangle 34"/>
            <p:cNvSpPr/>
            <p:nvPr/>
          </p:nvSpPr>
          <p:spPr>
            <a:xfrm>
              <a:off x="1497395" y="2394485"/>
              <a:ext cx="1918491" cy="590931"/>
            </a:xfrm>
            <a:prstGeom prst="rect">
              <a:avLst/>
            </a:prstGeom>
          </p:spPr>
          <p:txBody>
            <a:bodyPr wrap="square">
              <a:spAutoFit/>
            </a:bodyPr>
            <a:lstStyle/>
            <a:p>
              <a:pPr>
                <a:lnSpc>
                  <a:spcPct val="120000"/>
                </a:lnSpc>
              </a:pPr>
              <a:r>
                <a:rPr lang="id-ID" sz="900" dirty="0">
                  <a:solidFill>
                    <a:schemeClr val="bg1"/>
                  </a:solidFill>
                  <a:latin typeface="Calibri" panose="020F0502020204030204" pitchFamily="34" charset="0"/>
                  <a:cs typeface="Calibri" panose="020F0502020204030204" pitchFamily="34" charset="0"/>
                </a:rPr>
                <a:t>quis nostrud exerci tation ullamcorper suscipit lobortis nisl ut aliquip ex ea commodo consequat. </a:t>
              </a:r>
              <a:endParaRPr lang="en-US" sz="900" dirty="0">
                <a:solidFill>
                  <a:schemeClr val="bg1"/>
                </a:solidFill>
                <a:latin typeface="Calibri" panose="020F0502020204030204" pitchFamily="34" charset="0"/>
                <a:cs typeface="Calibri" panose="020F0502020204030204" pitchFamily="34" charset="0"/>
              </a:endParaRPr>
            </a:p>
          </p:txBody>
        </p:sp>
        <p:cxnSp>
          <p:nvCxnSpPr>
            <p:cNvPr id="36" name="Straight Connector 35"/>
            <p:cNvCxnSpPr>
              <a:cxnSpLocks/>
            </p:cNvCxnSpPr>
            <p:nvPr/>
          </p:nvCxnSpPr>
          <p:spPr>
            <a:xfrm flipV="1">
              <a:off x="1296812" y="2120282"/>
              <a:ext cx="183243" cy="183242"/>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37" name="Group 36"/>
          <p:cNvGrpSpPr/>
          <p:nvPr/>
        </p:nvGrpSpPr>
        <p:grpSpPr>
          <a:xfrm>
            <a:off x="572272" y="5059363"/>
            <a:ext cx="3144423" cy="872545"/>
            <a:chOff x="1296812" y="2112871"/>
            <a:chExt cx="3144423" cy="872545"/>
          </a:xfrm>
        </p:grpSpPr>
        <p:sp>
          <p:nvSpPr>
            <p:cNvPr id="38" name="Rectangle 37"/>
            <p:cNvSpPr/>
            <p:nvPr/>
          </p:nvSpPr>
          <p:spPr>
            <a:xfrm>
              <a:off x="1443854" y="2112871"/>
              <a:ext cx="2997381" cy="271036"/>
            </a:xfrm>
            <a:prstGeom prst="rect">
              <a:avLst/>
            </a:prstGeom>
          </p:spPr>
          <p:txBody>
            <a:bodyPr wrap="square">
              <a:spAutoFit/>
            </a:bodyPr>
            <a:lstStyle/>
            <a:p>
              <a:pPr>
                <a:lnSpc>
                  <a:spcPct val="120000"/>
                </a:lnSpc>
              </a:pPr>
              <a:r>
                <a:rPr lang="id-ID" sz="1050" dirty="0">
                  <a:solidFill>
                    <a:schemeClr val="bg1"/>
                  </a:solidFill>
                  <a:latin typeface="Montserrat" panose="02000505000000020004" pitchFamily="2" charset="0"/>
                  <a:cs typeface="Calibri"/>
                </a:rPr>
                <a:t>Minimalis Design</a:t>
              </a:r>
              <a:endParaRPr lang="en-US" sz="1050" dirty="0">
                <a:solidFill>
                  <a:schemeClr val="bg1"/>
                </a:solidFill>
                <a:latin typeface="Montserrat" panose="02000505000000020004" pitchFamily="2" charset="0"/>
                <a:cs typeface="Calibri"/>
              </a:endParaRPr>
            </a:p>
          </p:txBody>
        </p:sp>
        <p:sp>
          <p:nvSpPr>
            <p:cNvPr id="39" name="Rectangle 38"/>
            <p:cNvSpPr/>
            <p:nvPr/>
          </p:nvSpPr>
          <p:spPr>
            <a:xfrm>
              <a:off x="1497395" y="2394485"/>
              <a:ext cx="1918491" cy="590931"/>
            </a:xfrm>
            <a:prstGeom prst="rect">
              <a:avLst/>
            </a:prstGeom>
          </p:spPr>
          <p:txBody>
            <a:bodyPr wrap="square">
              <a:spAutoFit/>
            </a:bodyPr>
            <a:lstStyle/>
            <a:p>
              <a:pPr>
                <a:lnSpc>
                  <a:spcPct val="120000"/>
                </a:lnSpc>
              </a:pPr>
              <a:r>
                <a:rPr lang="id-ID" sz="900" dirty="0">
                  <a:solidFill>
                    <a:schemeClr val="bg1"/>
                  </a:solidFill>
                  <a:latin typeface="Calibri" panose="020F0502020204030204" pitchFamily="34" charset="0"/>
                  <a:cs typeface="Calibri" panose="020F0502020204030204" pitchFamily="34" charset="0"/>
                </a:rPr>
                <a:t>quis nostrud exerci tation ullamcorper suscipit lobortis nisl ut aliquip ex ea commodo consequat. </a:t>
              </a:r>
              <a:endParaRPr lang="en-US" sz="900" dirty="0">
                <a:solidFill>
                  <a:schemeClr val="bg1"/>
                </a:solidFill>
                <a:latin typeface="Calibri" panose="020F0502020204030204" pitchFamily="34" charset="0"/>
                <a:cs typeface="Calibri" panose="020F0502020204030204" pitchFamily="34" charset="0"/>
              </a:endParaRPr>
            </a:p>
          </p:txBody>
        </p:sp>
        <p:cxnSp>
          <p:nvCxnSpPr>
            <p:cNvPr id="40" name="Straight Connector 39"/>
            <p:cNvCxnSpPr>
              <a:cxnSpLocks/>
            </p:cNvCxnSpPr>
            <p:nvPr/>
          </p:nvCxnSpPr>
          <p:spPr>
            <a:xfrm flipV="1">
              <a:off x="1296812" y="2120282"/>
              <a:ext cx="183243" cy="183242"/>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9" name="Title 1"/>
          <p:cNvSpPr txBox="1">
            <a:spLocks/>
          </p:cNvSpPr>
          <p:nvPr/>
        </p:nvSpPr>
        <p:spPr>
          <a:xfrm>
            <a:off x="6307054" y="1209377"/>
            <a:ext cx="2036885" cy="2642710"/>
          </a:xfrm>
          <a:prstGeom prst="rect">
            <a:avLst/>
          </a:prstGeom>
        </p:spPr>
        <p:txBody>
          <a:bodyPr/>
          <a:lstStyle>
            <a:lvl1pPr algn="ctr" defTabSz="914400" rtl="0" eaLnBrk="1" latinLnBrk="0" hangingPunct="1">
              <a:lnSpc>
                <a:spcPct val="90000"/>
              </a:lnSpc>
              <a:spcBef>
                <a:spcPct val="0"/>
              </a:spcBef>
              <a:buNone/>
              <a:defRPr sz="4000" b="1" i="0" kern="1200">
                <a:solidFill>
                  <a:schemeClr val="tx1"/>
                </a:solidFill>
                <a:latin typeface="Source Sans Pro Black" charset="0"/>
                <a:ea typeface="Source Sans Pro Black" charset="0"/>
                <a:cs typeface="Source Sans Pro Black" charset="0"/>
              </a:defRPr>
            </a:lvl1pPr>
          </a:lstStyle>
          <a:p>
            <a:pPr algn="l"/>
            <a:r>
              <a:rPr lang="en-US" sz="19900" dirty="0" smtClean="0">
                <a:solidFill>
                  <a:schemeClr val="accent1"/>
                </a:solidFill>
                <a:latin typeface="+mj-lt"/>
              </a:rPr>
              <a:t>30</a:t>
            </a:r>
            <a:endParaRPr lang="en-US" sz="19900" dirty="0">
              <a:solidFill>
                <a:schemeClr val="accent1"/>
              </a:solidFill>
              <a:latin typeface="+mj-lt"/>
            </a:endParaRPr>
          </a:p>
        </p:txBody>
      </p:sp>
      <p:sp>
        <p:nvSpPr>
          <p:cNvPr id="42" name="TextBox 41"/>
          <p:cNvSpPr txBox="1"/>
          <p:nvPr/>
        </p:nvSpPr>
        <p:spPr>
          <a:xfrm>
            <a:off x="6239233" y="2697998"/>
            <a:ext cx="2048959" cy="3637919"/>
          </a:xfrm>
          <a:prstGeom prst="rect">
            <a:avLst/>
          </a:prstGeom>
          <a:noFill/>
        </p:spPr>
        <p:txBody>
          <a:bodyPr vert="horz" wrap="none" rtlCol="0">
            <a:spAutoFit/>
          </a:bodyPr>
          <a:lstStyle/>
          <a:p>
            <a:pPr algn="l">
              <a:lnSpc>
                <a:spcPct val="80000"/>
              </a:lnSpc>
            </a:pPr>
            <a:r>
              <a:rPr lang="id-ID" sz="4800" b="1" spc="300" dirty="0">
                <a:solidFill>
                  <a:schemeClr val="bg1"/>
                </a:solidFill>
                <a:latin typeface="Montserrat" panose="02000505000000020004" pitchFamily="2" charset="0"/>
                <a:ea typeface="Lato" panose="020F0502020204030203" pitchFamily="34" charset="0"/>
                <a:cs typeface="Lato" panose="020F0502020204030203" pitchFamily="34" charset="0"/>
              </a:rPr>
              <a:t>   </a:t>
            </a:r>
            <a:r>
              <a:rPr lang="en-US" sz="4800" b="1" spc="300" dirty="0">
                <a:solidFill>
                  <a:schemeClr val="bg1"/>
                </a:solidFill>
                <a:latin typeface="Montserrat" panose="02000505000000020004" pitchFamily="2" charset="0"/>
                <a:ea typeface="Lato" panose="020F0502020204030203" pitchFamily="34" charset="0"/>
                <a:cs typeface="Lato" panose="020F0502020204030203" pitchFamily="34" charset="0"/>
              </a:rPr>
              <a:t>R</a:t>
            </a:r>
            <a:endParaRPr lang="id-ID" sz="4800" b="1" spc="300" dirty="0">
              <a:solidFill>
                <a:schemeClr val="bg1"/>
              </a:solidFill>
              <a:latin typeface="Montserrat" panose="02000505000000020004" pitchFamily="2" charset="0"/>
              <a:ea typeface="Lato" panose="020F0502020204030203" pitchFamily="34" charset="0"/>
              <a:cs typeface="Lato" panose="020F0502020204030203" pitchFamily="34" charset="0"/>
            </a:endParaRPr>
          </a:p>
          <a:p>
            <a:pPr algn="l">
              <a:lnSpc>
                <a:spcPct val="80000"/>
              </a:lnSpc>
            </a:pPr>
            <a:r>
              <a:rPr lang="id-ID" sz="4800" b="1" spc="300" dirty="0">
                <a:solidFill>
                  <a:schemeClr val="bg1"/>
                </a:solidFill>
                <a:latin typeface="Montserrat" panose="02000505000000020004" pitchFamily="2" charset="0"/>
                <a:ea typeface="Lato" panose="020F0502020204030203" pitchFamily="34" charset="0"/>
                <a:cs typeface="Lato" panose="020F0502020204030203" pitchFamily="34" charset="0"/>
              </a:rPr>
              <a:t>	 </a:t>
            </a:r>
            <a:r>
              <a:rPr lang="en-US" sz="4800" b="1" spc="300" dirty="0">
                <a:solidFill>
                  <a:schemeClr val="bg1"/>
                </a:solidFill>
                <a:latin typeface="Montserrat" panose="02000505000000020004" pitchFamily="2" charset="0"/>
                <a:ea typeface="Lato" panose="020F0502020204030203" pitchFamily="34" charset="0"/>
                <a:cs typeface="Lato" panose="020F0502020204030203" pitchFamily="34" charset="0"/>
              </a:rPr>
              <a:t>E</a:t>
            </a:r>
            <a:endParaRPr lang="id-ID" sz="4800" b="1" spc="300" dirty="0">
              <a:solidFill>
                <a:schemeClr val="bg1"/>
              </a:solidFill>
              <a:latin typeface="Montserrat" panose="02000505000000020004" pitchFamily="2" charset="0"/>
              <a:ea typeface="Lato" panose="020F0502020204030203" pitchFamily="34" charset="0"/>
              <a:cs typeface="Lato" panose="020F0502020204030203" pitchFamily="34" charset="0"/>
            </a:endParaRPr>
          </a:p>
          <a:p>
            <a:pPr algn="l">
              <a:lnSpc>
                <a:spcPct val="80000"/>
              </a:lnSpc>
            </a:pPr>
            <a:r>
              <a:rPr lang="id-ID" sz="4800" b="1" spc="300" dirty="0">
                <a:solidFill>
                  <a:schemeClr val="bg1"/>
                </a:solidFill>
                <a:latin typeface="Montserrat" panose="02000505000000020004" pitchFamily="2" charset="0"/>
                <a:ea typeface="Lato" panose="020F0502020204030203" pitchFamily="34" charset="0"/>
                <a:cs typeface="Lato" panose="020F0502020204030203" pitchFamily="34" charset="0"/>
              </a:rPr>
              <a:t>  </a:t>
            </a:r>
            <a:r>
              <a:rPr lang="en-US" sz="4800" b="1" spc="300" dirty="0">
                <a:solidFill>
                  <a:schemeClr val="bg1"/>
                </a:solidFill>
                <a:latin typeface="Montserrat" panose="02000505000000020004" pitchFamily="2" charset="0"/>
                <a:ea typeface="Lato" panose="020F0502020204030203" pitchFamily="34" charset="0"/>
                <a:cs typeface="Lato" panose="020F0502020204030203" pitchFamily="34" charset="0"/>
              </a:rPr>
              <a:t>P</a:t>
            </a:r>
            <a:r>
              <a:rPr lang="id-ID" sz="4800" b="1" spc="300" dirty="0">
                <a:solidFill>
                  <a:schemeClr val="bg1"/>
                </a:solidFill>
                <a:latin typeface="Montserrat" panose="02000505000000020004" pitchFamily="2" charset="0"/>
                <a:ea typeface="Lato" panose="020F0502020204030203" pitchFamily="34" charset="0"/>
                <a:cs typeface="Lato" panose="020F0502020204030203" pitchFamily="34" charset="0"/>
              </a:rPr>
              <a:t>  </a:t>
            </a:r>
          </a:p>
          <a:p>
            <a:pPr algn="l">
              <a:lnSpc>
                <a:spcPct val="80000"/>
              </a:lnSpc>
            </a:pPr>
            <a:r>
              <a:rPr lang="id-ID" sz="4800" b="1" spc="300" dirty="0">
                <a:solidFill>
                  <a:schemeClr val="bg1"/>
                </a:solidFill>
                <a:latin typeface="Montserrat" panose="02000505000000020004" pitchFamily="2" charset="0"/>
                <a:ea typeface="Lato" panose="020F0502020204030203" pitchFamily="34" charset="0"/>
                <a:cs typeface="Lato" panose="020F0502020204030203" pitchFamily="34" charset="0"/>
              </a:rPr>
              <a:t>	  </a:t>
            </a:r>
            <a:r>
              <a:rPr lang="en-US" sz="4800" b="1" spc="300" dirty="0">
                <a:solidFill>
                  <a:schemeClr val="bg1"/>
                </a:solidFill>
                <a:latin typeface="Montserrat" panose="02000505000000020004" pitchFamily="2" charset="0"/>
                <a:ea typeface="Lato" panose="020F0502020204030203" pitchFamily="34" charset="0"/>
                <a:cs typeface="Lato" panose="020F0502020204030203" pitchFamily="34" charset="0"/>
              </a:rPr>
              <a:t>O</a:t>
            </a:r>
            <a:endParaRPr lang="id-ID" sz="4800" b="1" spc="300" dirty="0">
              <a:solidFill>
                <a:schemeClr val="bg1"/>
              </a:solidFill>
              <a:latin typeface="Montserrat" panose="02000505000000020004" pitchFamily="2" charset="0"/>
              <a:ea typeface="Lato" panose="020F0502020204030203" pitchFamily="34" charset="0"/>
              <a:cs typeface="Lato" panose="020F0502020204030203" pitchFamily="34" charset="0"/>
            </a:endParaRPr>
          </a:p>
          <a:p>
            <a:pPr algn="l">
              <a:lnSpc>
                <a:spcPct val="80000"/>
              </a:lnSpc>
            </a:pPr>
            <a:r>
              <a:rPr lang="id-ID" sz="4800" b="1" spc="300" dirty="0">
                <a:solidFill>
                  <a:schemeClr val="bg1"/>
                </a:solidFill>
                <a:latin typeface="Montserrat" panose="02000505000000020004" pitchFamily="2" charset="0"/>
                <a:ea typeface="Lato" panose="020F0502020204030203" pitchFamily="34" charset="0"/>
                <a:cs typeface="Lato" panose="020F0502020204030203" pitchFamily="34" charset="0"/>
              </a:rPr>
              <a:t>      </a:t>
            </a:r>
            <a:r>
              <a:rPr lang="en-US" sz="4800" b="1" spc="300" dirty="0">
                <a:solidFill>
                  <a:schemeClr val="bg1"/>
                </a:solidFill>
                <a:latin typeface="Montserrat" panose="02000505000000020004" pitchFamily="2" charset="0"/>
                <a:ea typeface="Lato" panose="020F0502020204030203" pitchFamily="34" charset="0"/>
                <a:cs typeface="Lato" panose="020F0502020204030203" pitchFamily="34" charset="0"/>
              </a:rPr>
              <a:t>R</a:t>
            </a:r>
          </a:p>
          <a:p>
            <a:pPr algn="l">
              <a:lnSpc>
                <a:spcPct val="80000"/>
              </a:lnSpc>
            </a:pPr>
            <a:r>
              <a:rPr lang="en-US" sz="4800" b="1" spc="300" dirty="0">
                <a:solidFill>
                  <a:schemeClr val="bg1"/>
                </a:solidFill>
                <a:latin typeface="Montserrat" panose="02000505000000020004" pitchFamily="2" charset="0"/>
                <a:ea typeface="Lato" panose="020F0502020204030203" pitchFamily="34" charset="0"/>
                <a:cs typeface="Lato" panose="020F0502020204030203" pitchFamily="34" charset="0"/>
              </a:rPr>
              <a:t>  T</a:t>
            </a:r>
            <a:endParaRPr lang="id-ID" sz="4800" b="1" spc="300" dirty="0">
              <a:solidFill>
                <a:schemeClr val="bg1"/>
              </a:solidFill>
              <a:latin typeface="Montserrat" panose="02000505000000020004" pitchFamily="2" charset="0"/>
              <a:ea typeface="Lato" panose="020F0502020204030203" pitchFamily="34" charset="0"/>
              <a:cs typeface="Lato" panose="020F0502020204030203" pitchFamily="34" charset="0"/>
            </a:endParaRPr>
          </a:p>
        </p:txBody>
      </p:sp>
      <p:sp>
        <p:nvSpPr>
          <p:cNvPr id="21" name="TextBox 20"/>
          <p:cNvSpPr txBox="1"/>
          <p:nvPr/>
        </p:nvSpPr>
        <p:spPr>
          <a:xfrm>
            <a:off x="11425238" y="267413"/>
            <a:ext cx="457777" cy="230832"/>
          </a:xfrm>
          <a:prstGeom prst="rect">
            <a:avLst/>
          </a:prstGeom>
          <a:noFill/>
          <a:ln>
            <a:noFill/>
          </a:ln>
        </p:spPr>
        <p:txBody>
          <a:bodyPr wrap="square" rtlCol="0" anchor="ctr">
            <a:spAutoFit/>
          </a:bodyPr>
          <a:lstStyle/>
          <a:p>
            <a:pPr algn="ctr"/>
            <a:fld id="{260E2A6B-A809-4840-BF14-8648BC0BDF87}" type="slidenum">
              <a:rPr lang="id-ID" sz="900" b="0" i="0" strike="noStrike" spc="300" smtClean="0">
                <a:solidFill>
                  <a:schemeClr val="bg1"/>
                </a:solidFill>
                <a:latin typeface="Gill Sans MT" panose="020B0502020104020203" pitchFamily="34" charset="0"/>
                <a:ea typeface="Roboto Condensed Light" panose="02000000000000000000" pitchFamily="2" charset="0"/>
                <a:cs typeface="Lato Heavy" panose="020F0902020204030203" pitchFamily="34" charset="0"/>
              </a:rPr>
              <a:pPr algn="ctr"/>
              <a:t>1</a:t>
            </a:fld>
            <a:endParaRPr lang="id-ID" sz="4400" b="0" i="0" strike="noStrike" spc="300" dirty="0">
              <a:solidFill>
                <a:schemeClr val="bg1"/>
              </a:solidFill>
              <a:latin typeface="Gill Sans MT" panose="020B0502020104020203" pitchFamily="34" charset="0"/>
              <a:ea typeface="Roboto Condensed Light" panose="02000000000000000000" pitchFamily="2" charset="0"/>
              <a:cs typeface="Lato Heavy" panose="020F0902020204030203" pitchFamily="34" charset="0"/>
            </a:endParaRPr>
          </a:p>
        </p:txBody>
      </p:sp>
      <p:cxnSp>
        <p:nvCxnSpPr>
          <p:cNvPr id="23" name="Straight Connector 22"/>
          <p:cNvCxnSpPr/>
          <p:nvPr/>
        </p:nvCxnSpPr>
        <p:spPr>
          <a:xfrm>
            <a:off x="6096000" y="304477"/>
            <a:ext cx="0" cy="156705"/>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a:xfrm>
            <a:off x="766763" y="304477"/>
            <a:ext cx="0" cy="156705"/>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p:nvCxnSpPr>
        <p:spPr>
          <a:xfrm>
            <a:off x="11425238" y="304477"/>
            <a:ext cx="0" cy="156705"/>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6366861"/>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150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par>
                                <p:cTn id="8" presetID="2" presetClass="entr" presetSubtype="4" decel="100000" fill="hold" grpId="0" nodeType="withEffect">
                                  <p:stCondLst>
                                    <p:cond delay="0"/>
                                  </p:stCondLst>
                                  <p:childTnLst>
                                    <p:set>
                                      <p:cBhvr>
                                        <p:cTn id="9" dur="1" fill="hold">
                                          <p:stCondLst>
                                            <p:cond delay="0"/>
                                          </p:stCondLst>
                                        </p:cTn>
                                        <p:tgtEl>
                                          <p:spTgt spid="9"/>
                                        </p:tgtEl>
                                        <p:attrNameLst>
                                          <p:attrName>style.visibility</p:attrName>
                                        </p:attrNameLst>
                                      </p:cBhvr>
                                      <p:to>
                                        <p:strVal val="visible"/>
                                      </p:to>
                                    </p:set>
                                    <p:anim calcmode="lin" valueType="num">
                                      <p:cBhvr additive="base">
                                        <p:cTn id="10" dur="2000" fill="hold"/>
                                        <p:tgtEl>
                                          <p:spTgt spid="9"/>
                                        </p:tgtEl>
                                        <p:attrNameLst>
                                          <p:attrName>ppt_x</p:attrName>
                                        </p:attrNameLst>
                                      </p:cBhvr>
                                      <p:tavLst>
                                        <p:tav tm="0">
                                          <p:val>
                                            <p:strVal val="#ppt_x"/>
                                          </p:val>
                                        </p:tav>
                                        <p:tav tm="100000">
                                          <p:val>
                                            <p:strVal val="#ppt_x"/>
                                          </p:val>
                                        </p:tav>
                                      </p:tavLst>
                                    </p:anim>
                                    <p:anim calcmode="lin" valueType="num">
                                      <p:cBhvr additive="base">
                                        <p:cTn id="11" dur="2000" fill="hold"/>
                                        <p:tgtEl>
                                          <p:spTgt spid="9"/>
                                        </p:tgtEl>
                                        <p:attrNameLst>
                                          <p:attrName>ppt_y</p:attrName>
                                        </p:attrNameLst>
                                      </p:cBhvr>
                                      <p:tavLst>
                                        <p:tav tm="0">
                                          <p:val>
                                            <p:strVal val="1+#ppt_h/2"/>
                                          </p:val>
                                        </p:tav>
                                        <p:tav tm="100000">
                                          <p:val>
                                            <p:strVal val="#ppt_y"/>
                                          </p:val>
                                        </p:tav>
                                      </p:tavLst>
                                    </p:anim>
                                  </p:childTnLst>
                                </p:cTn>
                              </p:par>
                              <p:par>
                                <p:cTn id="12" presetID="2" presetClass="entr" presetSubtype="1" decel="100000" fill="hold" grpId="0" nodeType="withEffect">
                                  <p:stCondLst>
                                    <p:cond delay="0"/>
                                  </p:stCondLst>
                                  <p:childTnLst>
                                    <p:set>
                                      <p:cBhvr>
                                        <p:cTn id="13" dur="1" fill="hold">
                                          <p:stCondLst>
                                            <p:cond delay="0"/>
                                          </p:stCondLst>
                                        </p:cTn>
                                        <p:tgtEl>
                                          <p:spTgt spid="8"/>
                                        </p:tgtEl>
                                        <p:attrNameLst>
                                          <p:attrName>style.visibility</p:attrName>
                                        </p:attrNameLst>
                                      </p:cBhvr>
                                      <p:to>
                                        <p:strVal val="visible"/>
                                      </p:to>
                                    </p:set>
                                    <p:anim calcmode="lin" valueType="num">
                                      <p:cBhvr additive="base">
                                        <p:cTn id="14" dur="2000" fill="hold"/>
                                        <p:tgtEl>
                                          <p:spTgt spid="8"/>
                                        </p:tgtEl>
                                        <p:attrNameLst>
                                          <p:attrName>ppt_x</p:attrName>
                                        </p:attrNameLst>
                                      </p:cBhvr>
                                      <p:tavLst>
                                        <p:tav tm="0">
                                          <p:val>
                                            <p:strVal val="#ppt_x"/>
                                          </p:val>
                                        </p:tav>
                                        <p:tav tm="100000">
                                          <p:val>
                                            <p:strVal val="#ppt_x"/>
                                          </p:val>
                                        </p:tav>
                                      </p:tavLst>
                                    </p:anim>
                                    <p:anim calcmode="lin" valueType="num">
                                      <p:cBhvr additive="base">
                                        <p:cTn id="15" dur="2000" fill="hold"/>
                                        <p:tgtEl>
                                          <p:spTgt spid="8"/>
                                        </p:tgtEl>
                                        <p:attrNameLst>
                                          <p:attrName>ppt_y</p:attrName>
                                        </p:attrNameLst>
                                      </p:cBhvr>
                                      <p:tavLst>
                                        <p:tav tm="0">
                                          <p:val>
                                            <p:strVal val="0-#ppt_h/2"/>
                                          </p:val>
                                        </p:tav>
                                        <p:tav tm="100000">
                                          <p:val>
                                            <p:strVal val="#ppt_y"/>
                                          </p:val>
                                        </p:tav>
                                      </p:tavLst>
                                    </p:anim>
                                  </p:childTnLst>
                                </p:cTn>
                              </p:par>
                              <p:par>
                                <p:cTn id="16" presetID="2" presetClass="entr" presetSubtype="1" decel="100000" fill="hold" nodeType="withEffect">
                                  <p:stCondLst>
                                    <p:cond delay="0"/>
                                  </p:stCondLst>
                                  <p:childTnLst>
                                    <p:set>
                                      <p:cBhvr>
                                        <p:cTn id="17" dur="1" fill="hold">
                                          <p:stCondLst>
                                            <p:cond delay="0"/>
                                          </p:stCondLst>
                                        </p:cTn>
                                        <p:tgtEl>
                                          <p:spTgt spid="33"/>
                                        </p:tgtEl>
                                        <p:attrNameLst>
                                          <p:attrName>style.visibility</p:attrName>
                                        </p:attrNameLst>
                                      </p:cBhvr>
                                      <p:to>
                                        <p:strVal val="visible"/>
                                      </p:to>
                                    </p:set>
                                    <p:anim calcmode="lin" valueType="num">
                                      <p:cBhvr additive="base">
                                        <p:cTn id="18" dur="2000" fill="hold"/>
                                        <p:tgtEl>
                                          <p:spTgt spid="33"/>
                                        </p:tgtEl>
                                        <p:attrNameLst>
                                          <p:attrName>ppt_x</p:attrName>
                                        </p:attrNameLst>
                                      </p:cBhvr>
                                      <p:tavLst>
                                        <p:tav tm="0">
                                          <p:val>
                                            <p:strVal val="#ppt_x"/>
                                          </p:val>
                                        </p:tav>
                                        <p:tav tm="100000">
                                          <p:val>
                                            <p:strVal val="#ppt_x"/>
                                          </p:val>
                                        </p:tav>
                                      </p:tavLst>
                                    </p:anim>
                                    <p:anim calcmode="lin" valueType="num">
                                      <p:cBhvr additive="base">
                                        <p:cTn id="19" dur="2000" fill="hold"/>
                                        <p:tgtEl>
                                          <p:spTgt spid="33"/>
                                        </p:tgtEl>
                                        <p:attrNameLst>
                                          <p:attrName>ppt_y</p:attrName>
                                        </p:attrNameLst>
                                      </p:cBhvr>
                                      <p:tavLst>
                                        <p:tav tm="0">
                                          <p:val>
                                            <p:strVal val="0-#ppt_h/2"/>
                                          </p:val>
                                        </p:tav>
                                        <p:tav tm="100000">
                                          <p:val>
                                            <p:strVal val="#ppt_y"/>
                                          </p:val>
                                        </p:tav>
                                      </p:tavLst>
                                    </p:anim>
                                  </p:childTnLst>
                                </p:cTn>
                              </p:par>
                              <p:par>
                                <p:cTn id="20" presetID="2" presetClass="entr" presetSubtype="4" decel="100000" fill="hold" nodeType="withEffect">
                                  <p:stCondLst>
                                    <p:cond delay="0"/>
                                  </p:stCondLst>
                                  <p:childTnLst>
                                    <p:set>
                                      <p:cBhvr>
                                        <p:cTn id="21" dur="1" fill="hold">
                                          <p:stCondLst>
                                            <p:cond delay="0"/>
                                          </p:stCondLst>
                                        </p:cTn>
                                        <p:tgtEl>
                                          <p:spTgt spid="37"/>
                                        </p:tgtEl>
                                        <p:attrNameLst>
                                          <p:attrName>style.visibility</p:attrName>
                                        </p:attrNameLst>
                                      </p:cBhvr>
                                      <p:to>
                                        <p:strVal val="visible"/>
                                      </p:to>
                                    </p:set>
                                    <p:anim calcmode="lin" valueType="num">
                                      <p:cBhvr additive="base">
                                        <p:cTn id="22" dur="2000" fill="hold"/>
                                        <p:tgtEl>
                                          <p:spTgt spid="37"/>
                                        </p:tgtEl>
                                        <p:attrNameLst>
                                          <p:attrName>ppt_x</p:attrName>
                                        </p:attrNameLst>
                                      </p:cBhvr>
                                      <p:tavLst>
                                        <p:tav tm="0">
                                          <p:val>
                                            <p:strVal val="#ppt_x"/>
                                          </p:val>
                                        </p:tav>
                                        <p:tav tm="100000">
                                          <p:val>
                                            <p:strVal val="#ppt_x"/>
                                          </p:val>
                                        </p:tav>
                                      </p:tavLst>
                                    </p:anim>
                                    <p:anim calcmode="lin" valueType="num">
                                      <p:cBhvr additive="base">
                                        <p:cTn id="23" dur="2000" fill="hold"/>
                                        <p:tgtEl>
                                          <p:spTgt spid="37"/>
                                        </p:tgtEl>
                                        <p:attrNameLst>
                                          <p:attrName>ppt_y</p:attrName>
                                        </p:attrNameLst>
                                      </p:cBhvr>
                                      <p:tavLst>
                                        <p:tav tm="0">
                                          <p:val>
                                            <p:strVal val="1+#ppt_h/2"/>
                                          </p:val>
                                        </p:tav>
                                        <p:tav tm="100000">
                                          <p:val>
                                            <p:strVal val="#ppt_y"/>
                                          </p:val>
                                        </p:tav>
                                      </p:tavLst>
                                    </p:anim>
                                  </p:childTnLst>
                                </p:cTn>
                              </p:par>
                              <p:par>
                                <p:cTn id="24" presetID="10" presetClass="entr" presetSubtype="0" fill="hold" grpId="0" nodeType="withEffect">
                                  <p:stCondLst>
                                    <p:cond delay="1500"/>
                                  </p:stCondLst>
                                  <p:childTnLst>
                                    <p:set>
                                      <p:cBhvr>
                                        <p:cTn id="25" dur="1" fill="hold">
                                          <p:stCondLst>
                                            <p:cond delay="0"/>
                                          </p:stCondLst>
                                        </p:cTn>
                                        <p:tgtEl>
                                          <p:spTgt spid="42"/>
                                        </p:tgtEl>
                                        <p:attrNameLst>
                                          <p:attrName>style.visibility</p:attrName>
                                        </p:attrNameLst>
                                      </p:cBhvr>
                                      <p:to>
                                        <p:strVal val="visible"/>
                                      </p:to>
                                    </p:set>
                                    <p:animEffect transition="in" filter="fade">
                                      <p:cBhvr>
                                        <p:cTn id="26" dur="500"/>
                                        <p:tgtEl>
                                          <p:spTgt spid="42"/>
                                        </p:tgtEl>
                                      </p:cBhvr>
                                    </p:animEffect>
                                  </p:childTnLst>
                                </p:cTn>
                              </p:par>
                              <p:par>
                                <p:cTn id="27" presetID="2" presetClass="entr" presetSubtype="1" decel="100000" fill="hold" grpId="0" nodeType="withEffect">
                                  <p:stCondLst>
                                    <p:cond delay="0"/>
                                  </p:stCondLst>
                                  <p:childTnLst>
                                    <p:set>
                                      <p:cBhvr>
                                        <p:cTn id="28" dur="1" fill="hold">
                                          <p:stCondLst>
                                            <p:cond delay="0"/>
                                          </p:stCondLst>
                                        </p:cTn>
                                        <p:tgtEl>
                                          <p:spTgt spid="21"/>
                                        </p:tgtEl>
                                        <p:attrNameLst>
                                          <p:attrName>style.visibility</p:attrName>
                                        </p:attrNameLst>
                                      </p:cBhvr>
                                      <p:to>
                                        <p:strVal val="visible"/>
                                      </p:to>
                                    </p:set>
                                    <p:anim calcmode="lin" valueType="num">
                                      <p:cBhvr additive="base">
                                        <p:cTn id="29" dur="500" fill="hold"/>
                                        <p:tgtEl>
                                          <p:spTgt spid="21"/>
                                        </p:tgtEl>
                                        <p:attrNameLst>
                                          <p:attrName>ppt_x</p:attrName>
                                        </p:attrNameLst>
                                      </p:cBhvr>
                                      <p:tavLst>
                                        <p:tav tm="0">
                                          <p:val>
                                            <p:strVal val="#ppt_x"/>
                                          </p:val>
                                        </p:tav>
                                        <p:tav tm="100000">
                                          <p:val>
                                            <p:strVal val="#ppt_x"/>
                                          </p:val>
                                        </p:tav>
                                      </p:tavLst>
                                    </p:anim>
                                    <p:anim calcmode="lin" valueType="num">
                                      <p:cBhvr additive="base">
                                        <p:cTn id="30" dur="500" fill="hold"/>
                                        <p:tgtEl>
                                          <p:spTgt spid="21"/>
                                        </p:tgtEl>
                                        <p:attrNameLst>
                                          <p:attrName>ppt_y</p:attrName>
                                        </p:attrNameLst>
                                      </p:cBhvr>
                                      <p:tavLst>
                                        <p:tav tm="0">
                                          <p:val>
                                            <p:strVal val="0-#ppt_h/2"/>
                                          </p:val>
                                        </p:tav>
                                        <p:tav tm="100000">
                                          <p:val>
                                            <p:strVal val="#ppt_y"/>
                                          </p:val>
                                        </p:tav>
                                      </p:tavLst>
                                    </p:anim>
                                  </p:childTnLst>
                                </p:cTn>
                              </p:par>
                              <p:par>
                                <p:cTn id="31" presetID="2" presetClass="entr" presetSubtype="1" decel="100000" fill="hold" nodeType="withEffect">
                                  <p:stCondLst>
                                    <p:cond delay="0"/>
                                  </p:stCondLst>
                                  <p:childTnLst>
                                    <p:set>
                                      <p:cBhvr>
                                        <p:cTn id="32" dur="1" fill="hold">
                                          <p:stCondLst>
                                            <p:cond delay="0"/>
                                          </p:stCondLst>
                                        </p:cTn>
                                        <p:tgtEl>
                                          <p:spTgt spid="23"/>
                                        </p:tgtEl>
                                        <p:attrNameLst>
                                          <p:attrName>style.visibility</p:attrName>
                                        </p:attrNameLst>
                                      </p:cBhvr>
                                      <p:to>
                                        <p:strVal val="visible"/>
                                      </p:to>
                                    </p:set>
                                    <p:anim calcmode="lin" valueType="num">
                                      <p:cBhvr additive="base">
                                        <p:cTn id="33" dur="500" fill="hold"/>
                                        <p:tgtEl>
                                          <p:spTgt spid="23"/>
                                        </p:tgtEl>
                                        <p:attrNameLst>
                                          <p:attrName>ppt_x</p:attrName>
                                        </p:attrNameLst>
                                      </p:cBhvr>
                                      <p:tavLst>
                                        <p:tav tm="0">
                                          <p:val>
                                            <p:strVal val="#ppt_x"/>
                                          </p:val>
                                        </p:tav>
                                        <p:tav tm="100000">
                                          <p:val>
                                            <p:strVal val="#ppt_x"/>
                                          </p:val>
                                        </p:tav>
                                      </p:tavLst>
                                    </p:anim>
                                    <p:anim calcmode="lin" valueType="num">
                                      <p:cBhvr additive="base">
                                        <p:cTn id="34" dur="500" fill="hold"/>
                                        <p:tgtEl>
                                          <p:spTgt spid="23"/>
                                        </p:tgtEl>
                                        <p:attrNameLst>
                                          <p:attrName>ppt_y</p:attrName>
                                        </p:attrNameLst>
                                      </p:cBhvr>
                                      <p:tavLst>
                                        <p:tav tm="0">
                                          <p:val>
                                            <p:strVal val="0-#ppt_h/2"/>
                                          </p:val>
                                        </p:tav>
                                        <p:tav tm="100000">
                                          <p:val>
                                            <p:strVal val="#ppt_y"/>
                                          </p:val>
                                        </p:tav>
                                      </p:tavLst>
                                    </p:anim>
                                  </p:childTnLst>
                                </p:cTn>
                              </p:par>
                              <p:par>
                                <p:cTn id="35" presetID="2" presetClass="entr" presetSubtype="1" decel="100000" fill="hold" nodeType="withEffect">
                                  <p:stCondLst>
                                    <p:cond delay="0"/>
                                  </p:stCondLst>
                                  <p:childTnLst>
                                    <p:set>
                                      <p:cBhvr>
                                        <p:cTn id="36" dur="1" fill="hold">
                                          <p:stCondLst>
                                            <p:cond delay="0"/>
                                          </p:stCondLst>
                                        </p:cTn>
                                        <p:tgtEl>
                                          <p:spTgt spid="24"/>
                                        </p:tgtEl>
                                        <p:attrNameLst>
                                          <p:attrName>style.visibility</p:attrName>
                                        </p:attrNameLst>
                                      </p:cBhvr>
                                      <p:to>
                                        <p:strVal val="visible"/>
                                      </p:to>
                                    </p:set>
                                    <p:anim calcmode="lin" valueType="num">
                                      <p:cBhvr additive="base">
                                        <p:cTn id="37" dur="500" fill="hold"/>
                                        <p:tgtEl>
                                          <p:spTgt spid="24"/>
                                        </p:tgtEl>
                                        <p:attrNameLst>
                                          <p:attrName>ppt_x</p:attrName>
                                        </p:attrNameLst>
                                      </p:cBhvr>
                                      <p:tavLst>
                                        <p:tav tm="0">
                                          <p:val>
                                            <p:strVal val="#ppt_x"/>
                                          </p:val>
                                        </p:tav>
                                        <p:tav tm="100000">
                                          <p:val>
                                            <p:strVal val="#ppt_x"/>
                                          </p:val>
                                        </p:tav>
                                      </p:tavLst>
                                    </p:anim>
                                    <p:anim calcmode="lin" valueType="num">
                                      <p:cBhvr additive="base">
                                        <p:cTn id="38" dur="500" fill="hold"/>
                                        <p:tgtEl>
                                          <p:spTgt spid="24"/>
                                        </p:tgtEl>
                                        <p:attrNameLst>
                                          <p:attrName>ppt_y</p:attrName>
                                        </p:attrNameLst>
                                      </p:cBhvr>
                                      <p:tavLst>
                                        <p:tav tm="0">
                                          <p:val>
                                            <p:strVal val="0-#ppt_h/2"/>
                                          </p:val>
                                        </p:tav>
                                        <p:tav tm="100000">
                                          <p:val>
                                            <p:strVal val="#ppt_y"/>
                                          </p:val>
                                        </p:tav>
                                      </p:tavLst>
                                    </p:anim>
                                  </p:childTnLst>
                                </p:cTn>
                              </p:par>
                              <p:par>
                                <p:cTn id="39" presetID="2" presetClass="entr" presetSubtype="1" decel="100000" fill="hold" nodeType="withEffect">
                                  <p:stCondLst>
                                    <p:cond delay="0"/>
                                  </p:stCondLst>
                                  <p:childTnLst>
                                    <p:set>
                                      <p:cBhvr>
                                        <p:cTn id="40" dur="1" fill="hold">
                                          <p:stCondLst>
                                            <p:cond delay="0"/>
                                          </p:stCondLst>
                                        </p:cTn>
                                        <p:tgtEl>
                                          <p:spTgt spid="25"/>
                                        </p:tgtEl>
                                        <p:attrNameLst>
                                          <p:attrName>style.visibility</p:attrName>
                                        </p:attrNameLst>
                                      </p:cBhvr>
                                      <p:to>
                                        <p:strVal val="visible"/>
                                      </p:to>
                                    </p:set>
                                    <p:anim calcmode="lin" valueType="num">
                                      <p:cBhvr additive="base">
                                        <p:cTn id="41" dur="500" fill="hold"/>
                                        <p:tgtEl>
                                          <p:spTgt spid="25"/>
                                        </p:tgtEl>
                                        <p:attrNameLst>
                                          <p:attrName>ppt_x</p:attrName>
                                        </p:attrNameLst>
                                      </p:cBhvr>
                                      <p:tavLst>
                                        <p:tav tm="0">
                                          <p:val>
                                            <p:strVal val="#ppt_x"/>
                                          </p:val>
                                        </p:tav>
                                        <p:tav tm="100000">
                                          <p:val>
                                            <p:strVal val="#ppt_x"/>
                                          </p:val>
                                        </p:tav>
                                      </p:tavLst>
                                    </p:anim>
                                    <p:anim calcmode="lin" valueType="num">
                                      <p:cBhvr additive="base">
                                        <p:cTn id="42" dur="500" fill="hold"/>
                                        <p:tgtEl>
                                          <p:spTgt spid="25"/>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6" grpId="0" animBg="1"/>
      <p:bldP spid="9" grpId="0"/>
      <p:bldP spid="42" grpId="0"/>
      <p:bldP spid="21"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占位符 3">
            <a:extLst>
              <a:ext uri="{FF2B5EF4-FFF2-40B4-BE49-F238E27FC236}">
                <a16:creationId xmlns:a16="http://schemas.microsoft.com/office/drawing/2014/main" xmlns="" id="{CF22E091-1D7C-41EC-AAE0-5BDE7122184B}"/>
              </a:ext>
            </a:extLst>
          </p:cNvPr>
          <p:cNvPicPr>
            <a:picLocks noGrp="1" noChangeAspect="1"/>
          </p:cNvPicPr>
          <p:nvPr>
            <p:ph type="pic" sz="quarter" idx="18"/>
          </p:nvPr>
        </p:nvPicPr>
        <p:blipFill>
          <a:blip r:embed="rId2" cstate="print">
            <a:extLst>
              <a:ext uri="{28A0092B-C50C-407E-A947-70E740481C1C}">
                <a14:useLocalDpi xmlns:a14="http://schemas.microsoft.com/office/drawing/2010/main" val="0"/>
              </a:ext>
            </a:extLst>
          </a:blip>
          <a:srcRect t="37862" b="37862"/>
          <a:stretch>
            <a:fillRect/>
          </a:stretch>
        </p:blipFill>
        <p:spPr/>
      </p:pic>
      <p:sp>
        <p:nvSpPr>
          <p:cNvPr id="19" name="TextBox 18"/>
          <p:cNvSpPr txBox="1"/>
          <p:nvPr/>
        </p:nvSpPr>
        <p:spPr>
          <a:xfrm>
            <a:off x="2152006" y="3926522"/>
            <a:ext cx="1645002" cy="276999"/>
          </a:xfrm>
          <a:prstGeom prst="rect">
            <a:avLst/>
          </a:prstGeom>
          <a:noFill/>
        </p:spPr>
        <p:txBody>
          <a:bodyPr wrap="none" rtlCol="0">
            <a:spAutoFit/>
          </a:bodyPr>
          <a:lstStyle/>
          <a:p>
            <a:r>
              <a:rPr lang="id-ID" sz="1200" dirty="0">
                <a:solidFill>
                  <a:schemeClr val="bg1"/>
                </a:solidFill>
                <a:latin typeface="+mj-lt"/>
                <a:ea typeface="Lato" panose="020F0502020204030203" pitchFamily="34" charset="0"/>
                <a:cs typeface="Lato" panose="020F0502020204030203" pitchFamily="34" charset="0"/>
              </a:rPr>
              <a:t>2017 Business Style</a:t>
            </a:r>
          </a:p>
        </p:txBody>
      </p:sp>
      <p:sp>
        <p:nvSpPr>
          <p:cNvPr id="21" name="Rectangle 20"/>
          <p:cNvSpPr/>
          <p:nvPr/>
        </p:nvSpPr>
        <p:spPr>
          <a:xfrm>
            <a:off x="2169131" y="4273191"/>
            <a:ext cx="3959288" cy="1255728"/>
          </a:xfrm>
          <a:prstGeom prst="rect">
            <a:avLst/>
          </a:prstGeom>
        </p:spPr>
        <p:txBody>
          <a:bodyPr wrap="square">
            <a:spAutoFit/>
          </a:bodyPr>
          <a:lstStyle/>
          <a:p>
            <a:pPr>
              <a:lnSpc>
                <a:spcPct val="120000"/>
              </a:lnSpc>
            </a:pPr>
            <a:r>
              <a:rPr lang="id-ID" sz="900" dirty="0">
                <a:solidFill>
                  <a:schemeClr val="bg1"/>
                </a:solidFill>
                <a:latin typeface="Calibri" panose="020F0502020204030204" pitchFamily="34" charset="0"/>
                <a:cs typeface="Calibri" panose="020F0502020204030204" pitchFamily="34" charset="0"/>
              </a:rPr>
              <a:t>Ut wisi enim ad minim veniam, quis nostrud exerci tation ullamcorper nibh euismod tincidunt ut laoreet dolore magna aliquam erat volutpat. Ut wisi enim ad minim veniam, quis nostrud exerci. exerci tation ullamcorper nibh euismod </a:t>
            </a:r>
          </a:p>
          <a:p>
            <a:pPr>
              <a:lnSpc>
                <a:spcPct val="120000"/>
              </a:lnSpc>
            </a:pPr>
            <a:endParaRPr lang="id-ID" sz="900" dirty="0">
              <a:solidFill>
                <a:schemeClr val="bg1"/>
              </a:solidFill>
              <a:latin typeface="Calibri" panose="020F0502020204030204" pitchFamily="34" charset="0"/>
              <a:cs typeface="Calibri" panose="020F0502020204030204" pitchFamily="34" charset="0"/>
            </a:endParaRPr>
          </a:p>
          <a:p>
            <a:pPr>
              <a:lnSpc>
                <a:spcPct val="120000"/>
              </a:lnSpc>
            </a:pPr>
            <a:r>
              <a:rPr lang="id-ID" sz="900" dirty="0">
                <a:solidFill>
                  <a:schemeClr val="bg1"/>
                </a:solidFill>
                <a:latin typeface="Calibri" panose="020F0502020204030204" pitchFamily="34" charset="0"/>
                <a:cs typeface="Calibri" panose="020F0502020204030204" pitchFamily="34" charset="0"/>
              </a:rPr>
              <a:t>tincidunt ut laoreet dolore magna aliquam erat volutpat. Ut wisi enim ad minim veniam, quis nostrud exerci. exerci tation ullamcorper nibh euismod tincidunt ut laoreet dolore magna aliquam erat volutpat. </a:t>
            </a:r>
          </a:p>
        </p:txBody>
      </p:sp>
      <p:sp>
        <p:nvSpPr>
          <p:cNvPr id="6" name="Oval 5"/>
          <p:cNvSpPr/>
          <p:nvPr/>
        </p:nvSpPr>
        <p:spPr>
          <a:xfrm flipV="1">
            <a:off x="8755565" y="1924050"/>
            <a:ext cx="710416" cy="710416"/>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cxnSp>
        <p:nvCxnSpPr>
          <p:cNvPr id="35" name="Straight Connector 34"/>
          <p:cNvCxnSpPr>
            <a:cxnSpLocks/>
          </p:cNvCxnSpPr>
          <p:nvPr/>
        </p:nvCxnSpPr>
        <p:spPr>
          <a:xfrm flipH="1" flipV="1">
            <a:off x="9110773" y="4780117"/>
            <a:ext cx="2077893" cy="2077883"/>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62416423"/>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750" fill="hold"/>
                                        <p:tgtEl>
                                          <p:spTgt spid="19"/>
                                        </p:tgtEl>
                                        <p:attrNameLst>
                                          <p:attrName>ppt_x</p:attrName>
                                        </p:attrNameLst>
                                      </p:cBhvr>
                                      <p:tavLst>
                                        <p:tav tm="0">
                                          <p:val>
                                            <p:strVal val="#ppt_x"/>
                                          </p:val>
                                        </p:tav>
                                        <p:tav tm="100000">
                                          <p:val>
                                            <p:strVal val="#ppt_x"/>
                                          </p:val>
                                        </p:tav>
                                      </p:tavLst>
                                    </p:anim>
                                    <p:anim calcmode="lin" valueType="num">
                                      <p:cBhvr additive="base">
                                        <p:cTn id="8" dur="750" fill="hold"/>
                                        <p:tgtEl>
                                          <p:spTgt spid="19"/>
                                        </p:tgtEl>
                                        <p:attrNameLst>
                                          <p:attrName>ppt_y</p:attrName>
                                        </p:attrNameLst>
                                      </p:cBhvr>
                                      <p:tavLst>
                                        <p:tav tm="0">
                                          <p:val>
                                            <p:strVal val="1+#ppt_h/2"/>
                                          </p:val>
                                        </p:tav>
                                        <p:tav tm="100000">
                                          <p:val>
                                            <p:strVal val="#ppt_y"/>
                                          </p:val>
                                        </p:tav>
                                      </p:tavLst>
                                    </p:anim>
                                  </p:childTnLst>
                                </p:cTn>
                              </p:par>
                              <p:par>
                                <p:cTn id="9" presetID="2" presetClass="entr" presetSubtype="4" decel="100000" fill="hold" grpId="0" nodeType="withEffect">
                                  <p:stCondLst>
                                    <p:cond delay="0"/>
                                  </p:stCondLst>
                                  <p:childTnLst>
                                    <p:set>
                                      <p:cBhvr>
                                        <p:cTn id="10" dur="1" fill="hold">
                                          <p:stCondLst>
                                            <p:cond delay="0"/>
                                          </p:stCondLst>
                                        </p:cTn>
                                        <p:tgtEl>
                                          <p:spTgt spid="21"/>
                                        </p:tgtEl>
                                        <p:attrNameLst>
                                          <p:attrName>style.visibility</p:attrName>
                                        </p:attrNameLst>
                                      </p:cBhvr>
                                      <p:to>
                                        <p:strVal val="visible"/>
                                      </p:to>
                                    </p:set>
                                    <p:anim calcmode="lin" valueType="num">
                                      <p:cBhvr additive="base">
                                        <p:cTn id="11" dur="750" fill="hold"/>
                                        <p:tgtEl>
                                          <p:spTgt spid="21"/>
                                        </p:tgtEl>
                                        <p:attrNameLst>
                                          <p:attrName>ppt_x</p:attrName>
                                        </p:attrNameLst>
                                      </p:cBhvr>
                                      <p:tavLst>
                                        <p:tav tm="0">
                                          <p:val>
                                            <p:strVal val="#ppt_x"/>
                                          </p:val>
                                        </p:tav>
                                        <p:tav tm="100000">
                                          <p:val>
                                            <p:strVal val="#ppt_x"/>
                                          </p:val>
                                        </p:tav>
                                      </p:tavLst>
                                    </p:anim>
                                    <p:anim calcmode="lin" valueType="num">
                                      <p:cBhvr additive="base">
                                        <p:cTn id="12" dur="750" fill="hold"/>
                                        <p:tgtEl>
                                          <p:spTgt spid="21"/>
                                        </p:tgtEl>
                                        <p:attrNameLst>
                                          <p:attrName>ppt_y</p:attrName>
                                        </p:attrNameLst>
                                      </p:cBhvr>
                                      <p:tavLst>
                                        <p:tav tm="0">
                                          <p:val>
                                            <p:strVal val="1+#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6"/>
                                        </p:tgtEl>
                                        <p:attrNameLst>
                                          <p:attrName>style.visibility</p:attrName>
                                        </p:attrNameLst>
                                      </p:cBhvr>
                                      <p:to>
                                        <p:strVal val="visible"/>
                                      </p:to>
                                    </p:set>
                                    <p:anim calcmode="lin" valueType="num">
                                      <p:cBhvr additive="base">
                                        <p:cTn id="15" dur="750" fill="hold"/>
                                        <p:tgtEl>
                                          <p:spTgt spid="6"/>
                                        </p:tgtEl>
                                        <p:attrNameLst>
                                          <p:attrName>ppt_x</p:attrName>
                                        </p:attrNameLst>
                                      </p:cBhvr>
                                      <p:tavLst>
                                        <p:tav tm="0">
                                          <p:val>
                                            <p:strVal val="#ppt_x"/>
                                          </p:val>
                                        </p:tav>
                                        <p:tav tm="100000">
                                          <p:val>
                                            <p:strVal val="#ppt_x"/>
                                          </p:val>
                                        </p:tav>
                                      </p:tavLst>
                                    </p:anim>
                                    <p:anim calcmode="lin" valueType="num">
                                      <p:cBhvr additive="base">
                                        <p:cTn id="16" dur="750" fill="hold"/>
                                        <p:tgtEl>
                                          <p:spTgt spid="6"/>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21" grpId="0"/>
      <p:bldP spid="6"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4" name="Group 33"/>
          <p:cNvGrpSpPr/>
          <p:nvPr/>
        </p:nvGrpSpPr>
        <p:grpSpPr>
          <a:xfrm>
            <a:off x="5973074" y="462761"/>
            <a:ext cx="5313154" cy="6115680"/>
            <a:chOff x="2836977" y="389317"/>
            <a:chExt cx="5313154" cy="6115680"/>
          </a:xfrm>
        </p:grpSpPr>
        <p:sp>
          <p:nvSpPr>
            <p:cNvPr id="28" name="Freeform 962"/>
            <p:cNvSpPr>
              <a:spLocks noEditPoints="1"/>
            </p:cNvSpPr>
            <p:nvPr/>
          </p:nvSpPr>
          <p:spPr bwMode="auto">
            <a:xfrm>
              <a:off x="2836977" y="389317"/>
              <a:ext cx="5313154" cy="6115680"/>
            </a:xfrm>
            <a:custGeom>
              <a:avLst/>
              <a:gdLst>
                <a:gd name="T0" fmla="*/ 743 w 1483"/>
                <a:gd name="T1" fmla="*/ 0 h 1707"/>
                <a:gd name="T2" fmla="*/ 2 w 1483"/>
                <a:gd name="T3" fmla="*/ 426 h 1707"/>
                <a:gd name="T4" fmla="*/ 0 w 1483"/>
                <a:gd name="T5" fmla="*/ 1280 h 1707"/>
                <a:gd name="T6" fmla="*/ 740 w 1483"/>
                <a:gd name="T7" fmla="*/ 1707 h 1707"/>
                <a:gd name="T8" fmla="*/ 1481 w 1483"/>
                <a:gd name="T9" fmla="*/ 1278 h 1707"/>
                <a:gd name="T10" fmla="*/ 1483 w 1483"/>
                <a:gd name="T11" fmla="*/ 426 h 1707"/>
                <a:gd name="T12" fmla="*/ 743 w 1483"/>
                <a:gd name="T13" fmla="*/ 0 h 1707"/>
                <a:gd name="T14" fmla="*/ 1462 w 1483"/>
                <a:gd name="T15" fmla="*/ 1268 h 1707"/>
                <a:gd name="T16" fmla="*/ 740 w 1483"/>
                <a:gd name="T17" fmla="*/ 1683 h 1707"/>
                <a:gd name="T18" fmla="*/ 19 w 1483"/>
                <a:gd name="T19" fmla="*/ 1268 h 1707"/>
                <a:gd name="T20" fmla="*/ 21 w 1483"/>
                <a:gd name="T21" fmla="*/ 438 h 1707"/>
                <a:gd name="T22" fmla="*/ 743 w 1483"/>
                <a:gd name="T23" fmla="*/ 21 h 1707"/>
                <a:gd name="T24" fmla="*/ 1464 w 1483"/>
                <a:gd name="T25" fmla="*/ 436 h 1707"/>
                <a:gd name="T26" fmla="*/ 1462 w 1483"/>
                <a:gd name="T27" fmla="*/ 1268 h 17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483" h="1707">
                  <a:moveTo>
                    <a:pt x="743" y="0"/>
                  </a:moveTo>
                  <a:lnTo>
                    <a:pt x="2" y="426"/>
                  </a:lnTo>
                  <a:lnTo>
                    <a:pt x="0" y="1280"/>
                  </a:lnTo>
                  <a:lnTo>
                    <a:pt x="740" y="1707"/>
                  </a:lnTo>
                  <a:lnTo>
                    <a:pt x="1481" y="1278"/>
                  </a:lnTo>
                  <a:lnTo>
                    <a:pt x="1483" y="426"/>
                  </a:lnTo>
                  <a:lnTo>
                    <a:pt x="743" y="0"/>
                  </a:lnTo>
                  <a:close/>
                  <a:moveTo>
                    <a:pt x="1462" y="1268"/>
                  </a:moveTo>
                  <a:lnTo>
                    <a:pt x="740" y="1683"/>
                  </a:lnTo>
                  <a:lnTo>
                    <a:pt x="19" y="1268"/>
                  </a:lnTo>
                  <a:lnTo>
                    <a:pt x="21" y="438"/>
                  </a:lnTo>
                  <a:lnTo>
                    <a:pt x="743" y="21"/>
                  </a:lnTo>
                  <a:lnTo>
                    <a:pt x="1464" y="436"/>
                  </a:lnTo>
                  <a:lnTo>
                    <a:pt x="1462" y="1268"/>
                  </a:lnTo>
                  <a:close/>
                </a:path>
              </a:pathLst>
            </a:custGeom>
            <a:noFill/>
            <a:ln w="9525">
              <a:solidFill>
                <a:schemeClr val="bg1">
                  <a:lumMod val="85000"/>
                </a:schemeClr>
              </a:solidFill>
              <a:round/>
              <a:headEnd/>
              <a:tailEnd/>
            </a:ln>
            <a:extLst/>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sp>
          <p:nvSpPr>
            <p:cNvPr id="29" name="Freeform 963"/>
            <p:cNvSpPr>
              <a:spLocks noEditPoints="1"/>
            </p:cNvSpPr>
            <p:nvPr/>
          </p:nvSpPr>
          <p:spPr bwMode="auto">
            <a:xfrm>
              <a:off x="3102097" y="693847"/>
              <a:ext cx="4818740" cy="5563943"/>
            </a:xfrm>
            <a:custGeom>
              <a:avLst/>
              <a:gdLst>
                <a:gd name="T0" fmla="*/ 2 w 1345"/>
                <a:gd name="T1" fmla="*/ 1162 h 1553"/>
                <a:gd name="T2" fmla="*/ 674 w 1345"/>
                <a:gd name="T3" fmla="*/ 1553 h 1553"/>
                <a:gd name="T4" fmla="*/ 1345 w 1345"/>
                <a:gd name="T5" fmla="*/ 1164 h 1553"/>
                <a:gd name="T6" fmla="*/ 1343 w 1345"/>
                <a:gd name="T7" fmla="*/ 389 h 1553"/>
                <a:gd name="T8" fmla="*/ 671 w 1345"/>
                <a:gd name="T9" fmla="*/ 0 h 1553"/>
                <a:gd name="T10" fmla="*/ 0 w 1345"/>
                <a:gd name="T11" fmla="*/ 386 h 1553"/>
                <a:gd name="T12" fmla="*/ 2 w 1345"/>
                <a:gd name="T13" fmla="*/ 1162 h 1553"/>
                <a:gd name="T14" fmla="*/ 671 w 1345"/>
                <a:gd name="T15" fmla="*/ 21 h 1553"/>
                <a:gd name="T16" fmla="*/ 1324 w 1345"/>
                <a:gd name="T17" fmla="*/ 401 h 1553"/>
                <a:gd name="T18" fmla="*/ 1326 w 1345"/>
                <a:gd name="T19" fmla="*/ 1155 h 1553"/>
                <a:gd name="T20" fmla="*/ 674 w 1345"/>
                <a:gd name="T21" fmla="*/ 1529 h 1553"/>
                <a:gd name="T22" fmla="*/ 21 w 1345"/>
                <a:gd name="T23" fmla="*/ 1152 h 1553"/>
                <a:gd name="T24" fmla="*/ 19 w 1345"/>
                <a:gd name="T25" fmla="*/ 398 h 1553"/>
                <a:gd name="T26" fmla="*/ 671 w 1345"/>
                <a:gd name="T27" fmla="*/ 21 h 15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45" h="1553">
                  <a:moveTo>
                    <a:pt x="2" y="1162"/>
                  </a:moveTo>
                  <a:lnTo>
                    <a:pt x="674" y="1553"/>
                  </a:lnTo>
                  <a:lnTo>
                    <a:pt x="1345" y="1164"/>
                  </a:lnTo>
                  <a:lnTo>
                    <a:pt x="1343" y="389"/>
                  </a:lnTo>
                  <a:lnTo>
                    <a:pt x="671" y="0"/>
                  </a:lnTo>
                  <a:lnTo>
                    <a:pt x="0" y="386"/>
                  </a:lnTo>
                  <a:lnTo>
                    <a:pt x="2" y="1162"/>
                  </a:lnTo>
                  <a:close/>
                  <a:moveTo>
                    <a:pt x="671" y="21"/>
                  </a:moveTo>
                  <a:lnTo>
                    <a:pt x="1324" y="401"/>
                  </a:lnTo>
                  <a:lnTo>
                    <a:pt x="1326" y="1155"/>
                  </a:lnTo>
                  <a:lnTo>
                    <a:pt x="674" y="1529"/>
                  </a:lnTo>
                  <a:lnTo>
                    <a:pt x="21" y="1152"/>
                  </a:lnTo>
                  <a:lnTo>
                    <a:pt x="19" y="398"/>
                  </a:lnTo>
                  <a:lnTo>
                    <a:pt x="671" y="21"/>
                  </a:lnTo>
                  <a:close/>
                </a:path>
              </a:pathLst>
            </a:custGeom>
            <a:noFill/>
            <a:ln w="9525">
              <a:solidFill>
                <a:schemeClr val="bg1">
                  <a:lumMod val="85000"/>
                </a:schemeClr>
              </a:solidFill>
              <a:round/>
              <a:headEnd/>
              <a:tailEnd/>
            </a:ln>
            <a:extLst/>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grpSp>
      <p:sp>
        <p:nvSpPr>
          <p:cNvPr id="9" name="TextBox 8"/>
          <p:cNvSpPr txBox="1"/>
          <p:nvPr/>
        </p:nvSpPr>
        <p:spPr>
          <a:xfrm>
            <a:off x="766763" y="2007513"/>
            <a:ext cx="4968875" cy="1200329"/>
          </a:xfrm>
          <a:prstGeom prst="rect">
            <a:avLst/>
          </a:prstGeom>
          <a:noFill/>
        </p:spPr>
        <p:txBody>
          <a:bodyPr wrap="square" rtlCol="0">
            <a:spAutoFit/>
          </a:bodyPr>
          <a:lstStyle/>
          <a:p>
            <a:r>
              <a:rPr lang="id-ID" sz="3600" b="1" dirty="0">
                <a:solidFill>
                  <a:schemeClr val="bg1"/>
                </a:solidFill>
                <a:latin typeface="Montserrat" panose="02000505000000020004" pitchFamily="2" charset="0"/>
                <a:ea typeface="Roboto" pitchFamily="2" charset="0"/>
                <a:cs typeface="Lato" panose="020F0502020204030203" pitchFamily="34" charset="0"/>
              </a:rPr>
              <a:t>_Hexagonal</a:t>
            </a:r>
          </a:p>
          <a:p>
            <a:r>
              <a:rPr lang="id-ID" sz="3600" b="1" dirty="0">
                <a:solidFill>
                  <a:schemeClr val="bg1"/>
                </a:solidFill>
                <a:latin typeface="Montserrat" panose="02000505000000020004" pitchFamily="2" charset="0"/>
                <a:ea typeface="Roboto" pitchFamily="2" charset="0"/>
                <a:cs typeface="Lato" panose="020F0502020204030203" pitchFamily="34" charset="0"/>
              </a:rPr>
              <a:t>Placeholder Design</a:t>
            </a:r>
          </a:p>
        </p:txBody>
      </p:sp>
      <p:sp>
        <p:nvSpPr>
          <p:cNvPr id="10" name="TextBox 9"/>
          <p:cNvSpPr txBox="1"/>
          <p:nvPr/>
        </p:nvSpPr>
        <p:spPr>
          <a:xfrm>
            <a:off x="766763" y="3272034"/>
            <a:ext cx="1601721" cy="276999"/>
          </a:xfrm>
          <a:prstGeom prst="rect">
            <a:avLst/>
          </a:prstGeom>
          <a:noFill/>
        </p:spPr>
        <p:txBody>
          <a:bodyPr wrap="none" rtlCol="0">
            <a:spAutoFit/>
          </a:bodyPr>
          <a:lstStyle/>
          <a:p>
            <a:r>
              <a:rPr lang="en-US" sz="1200" dirty="0">
                <a:solidFill>
                  <a:schemeClr val="bg1"/>
                </a:solidFill>
                <a:latin typeface="+mj-lt"/>
                <a:ea typeface="Lato" panose="020F0502020204030203" pitchFamily="34" charset="0"/>
                <a:cs typeface="Lato" panose="020F0502020204030203" pitchFamily="34" charset="0"/>
              </a:rPr>
              <a:t>Your Subtitle Here</a:t>
            </a:r>
            <a:endParaRPr lang="id-ID" sz="1200" dirty="0">
              <a:solidFill>
                <a:schemeClr val="bg1"/>
              </a:solidFill>
              <a:latin typeface="+mj-lt"/>
              <a:ea typeface="Lato" panose="020F0502020204030203" pitchFamily="34" charset="0"/>
              <a:cs typeface="Lato" panose="020F0502020204030203" pitchFamily="34" charset="0"/>
            </a:endParaRPr>
          </a:p>
        </p:txBody>
      </p:sp>
      <p:sp>
        <p:nvSpPr>
          <p:cNvPr id="11" name="Rectangle 10"/>
          <p:cNvSpPr/>
          <p:nvPr/>
        </p:nvSpPr>
        <p:spPr>
          <a:xfrm>
            <a:off x="766763" y="3613225"/>
            <a:ext cx="4140428" cy="1237262"/>
          </a:xfrm>
          <a:prstGeom prst="rect">
            <a:avLst/>
          </a:prstGeom>
        </p:spPr>
        <p:txBody>
          <a:bodyPr wrap="square">
            <a:spAutoFit/>
          </a:bodyPr>
          <a:lstStyle/>
          <a:p>
            <a:pPr>
              <a:lnSpc>
                <a:spcPct val="120000"/>
              </a:lnSpc>
            </a:pPr>
            <a:r>
              <a:rPr lang="id-ID" sz="1400" b="1" dirty="0">
                <a:solidFill>
                  <a:schemeClr val="bg1"/>
                </a:solidFill>
                <a:latin typeface="Calibri"/>
                <a:cs typeface="Calibri"/>
              </a:rPr>
              <a:t>Lollipop lemon drops lollipop muffin, </a:t>
            </a:r>
            <a:r>
              <a:rPr lang="id-ID" sz="1200" dirty="0">
                <a:solidFill>
                  <a:schemeClr val="bg1"/>
                </a:solidFill>
                <a:latin typeface="Calibri"/>
                <a:cs typeface="Calibri"/>
              </a:rPr>
              <a:t>I love pastry jelly biscuit. Halvah I love cake tiramisu jelly-o pudding donut I love. Macaroon pudding liquorice icing candy canes. Chupa chups powder danish topping bonbon cupcake chupa chups. </a:t>
            </a:r>
            <a:r>
              <a:rPr lang="id-ID" sz="1200" dirty="0">
                <a:solidFill>
                  <a:schemeClr val="bg1"/>
                </a:solidFill>
                <a:latin typeface="Calibri Light" panose="020F0302020204030204" pitchFamily="34" charset="0"/>
                <a:cs typeface="Calibri"/>
              </a:rPr>
              <a:t>Macaroon carrot cake I love. Cotton candy I love I love. </a:t>
            </a:r>
            <a:endParaRPr lang="en-US" sz="1200" dirty="0">
              <a:solidFill>
                <a:schemeClr val="bg1"/>
              </a:solidFill>
              <a:latin typeface="Calibri Light" panose="020F0302020204030204" pitchFamily="34" charset="0"/>
              <a:cs typeface="Calibri"/>
            </a:endParaRPr>
          </a:p>
        </p:txBody>
      </p:sp>
      <p:pic>
        <p:nvPicPr>
          <p:cNvPr id="8" name="图片占位符 7">
            <a:extLst>
              <a:ext uri="{FF2B5EF4-FFF2-40B4-BE49-F238E27FC236}">
                <a16:creationId xmlns:a16="http://schemas.microsoft.com/office/drawing/2014/main" xmlns="" id="{518DD793-03D9-4574-807C-CAA2975689A6}"/>
              </a:ext>
            </a:extLst>
          </p:cNvPr>
          <p:cNvPicPr>
            <a:picLocks noGrp="1" noChangeAspect="1"/>
          </p:cNvPicPr>
          <p:nvPr>
            <p:ph type="pic" sz="quarter" idx="12"/>
          </p:nvPr>
        </p:nvPicPr>
        <p:blipFill>
          <a:blip r:embed="rId2" cstate="print">
            <a:extLst>
              <a:ext uri="{28A0092B-C50C-407E-A947-70E740481C1C}">
                <a14:useLocalDpi xmlns:a14="http://schemas.microsoft.com/office/drawing/2010/main" val="0"/>
              </a:ext>
            </a:extLst>
          </a:blip>
          <a:srcRect l="20946" r="20946"/>
          <a:stretch>
            <a:fillRect/>
          </a:stretch>
        </p:blipFill>
        <p:spPr/>
      </p:pic>
    </p:spTree>
    <p:extLst>
      <p:ext uri="{BB962C8B-B14F-4D97-AF65-F5344CB8AC3E}">
        <p14:creationId xmlns:p14="http://schemas.microsoft.com/office/powerpoint/2010/main" val="155187638"/>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34"/>
                                        </p:tgtEl>
                                        <p:attrNameLst>
                                          <p:attrName>style.visibility</p:attrName>
                                        </p:attrNameLst>
                                      </p:cBhvr>
                                      <p:to>
                                        <p:strVal val="visible"/>
                                      </p:to>
                                    </p:set>
                                    <p:animEffect transition="in" filter="fade">
                                      <p:cBhvr>
                                        <p:cTn id="7" dur="500"/>
                                        <p:tgtEl>
                                          <p:spTgt spid="34"/>
                                        </p:tgtEl>
                                      </p:cBhvr>
                                    </p:animEffect>
                                  </p:childTnLst>
                                </p:cTn>
                              </p:par>
                              <p:par>
                                <p:cTn id="8" presetID="2" presetClass="entr" presetSubtype="1" decel="100000" fill="hold" grpId="0" nodeType="withEffect">
                                  <p:stCondLst>
                                    <p:cond delay="0"/>
                                  </p:stCondLst>
                                  <p:iterate type="wd">
                                    <p:tmPct val="10000"/>
                                  </p:iterate>
                                  <p:childTnLst>
                                    <p:set>
                                      <p:cBhvr>
                                        <p:cTn id="9" dur="1" fill="hold">
                                          <p:stCondLst>
                                            <p:cond delay="0"/>
                                          </p:stCondLst>
                                        </p:cTn>
                                        <p:tgtEl>
                                          <p:spTgt spid="9"/>
                                        </p:tgtEl>
                                        <p:attrNameLst>
                                          <p:attrName>style.visibility</p:attrName>
                                        </p:attrNameLst>
                                      </p:cBhvr>
                                      <p:to>
                                        <p:strVal val="visible"/>
                                      </p:to>
                                    </p:set>
                                    <p:anim calcmode="lin" valueType="num">
                                      <p:cBhvr additive="base">
                                        <p:cTn id="10" dur="1000" fill="hold"/>
                                        <p:tgtEl>
                                          <p:spTgt spid="9"/>
                                        </p:tgtEl>
                                        <p:attrNameLst>
                                          <p:attrName>ppt_x</p:attrName>
                                        </p:attrNameLst>
                                      </p:cBhvr>
                                      <p:tavLst>
                                        <p:tav tm="0">
                                          <p:val>
                                            <p:strVal val="#ppt_x"/>
                                          </p:val>
                                        </p:tav>
                                        <p:tav tm="100000">
                                          <p:val>
                                            <p:strVal val="#ppt_x"/>
                                          </p:val>
                                        </p:tav>
                                      </p:tavLst>
                                    </p:anim>
                                    <p:anim calcmode="lin" valueType="num">
                                      <p:cBhvr additive="base">
                                        <p:cTn id="11" dur="1000" fill="hold"/>
                                        <p:tgtEl>
                                          <p:spTgt spid="9"/>
                                        </p:tgtEl>
                                        <p:attrNameLst>
                                          <p:attrName>ppt_y</p:attrName>
                                        </p:attrNameLst>
                                      </p:cBhvr>
                                      <p:tavLst>
                                        <p:tav tm="0">
                                          <p:val>
                                            <p:strVal val="0-#ppt_h/2"/>
                                          </p:val>
                                        </p:tav>
                                        <p:tav tm="100000">
                                          <p:val>
                                            <p:strVal val="#ppt_y"/>
                                          </p:val>
                                        </p:tav>
                                      </p:tavLst>
                                    </p:anim>
                                  </p:childTnLst>
                                </p:cTn>
                              </p:par>
                              <p:par>
                                <p:cTn id="12" presetID="2" presetClass="entr" presetSubtype="1" decel="100000" fill="hold" grpId="0" nodeType="withEffect">
                                  <p:stCondLst>
                                    <p:cond delay="0"/>
                                  </p:stCondLst>
                                  <p:childTnLst>
                                    <p:set>
                                      <p:cBhvr>
                                        <p:cTn id="13" dur="1" fill="hold">
                                          <p:stCondLst>
                                            <p:cond delay="0"/>
                                          </p:stCondLst>
                                        </p:cTn>
                                        <p:tgtEl>
                                          <p:spTgt spid="10"/>
                                        </p:tgtEl>
                                        <p:attrNameLst>
                                          <p:attrName>style.visibility</p:attrName>
                                        </p:attrNameLst>
                                      </p:cBhvr>
                                      <p:to>
                                        <p:strVal val="visible"/>
                                      </p:to>
                                    </p:set>
                                    <p:anim calcmode="lin" valueType="num">
                                      <p:cBhvr additive="base">
                                        <p:cTn id="14" dur="1000" fill="hold"/>
                                        <p:tgtEl>
                                          <p:spTgt spid="10"/>
                                        </p:tgtEl>
                                        <p:attrNameLst>
                                          <p:attrName>ppt_x</p:attrName>
                                        </p:attrNameLst>
                                      </p:cBhvr>
                                      <p:tavLst>
                                        <p:tav tm="0">
                                          <p:val>
                                            <p:strVal val="#ppt_x"/>
                                          </p:val>
                                        </p:tav>
                                        <p:tav tm="100000">
                                          <p:val>
                                            <p:strVal val="#ppt_x"/>
                                          </p:val>
                                        </p:tav>
                                      </p:tavLst>
                                    </p:anim>
                                    <p:anim calcmode="lin" valueType="num">
                                      <p:cBhvr additive="base">
                                        <p:cTn id="15" dur="1000" fill="hold"/>
                                        <p:tgtEl>
                                          <p:spTgt spid="10"/>
                                        </p:tgtEl>
                                        <p:attrNameLst>
                                          <p:attrName>ppt_y</p:attrName>
                                        </p:attrNameLst>
                                      </p:cBhvr>
                                      <p:tavLst>
                                        <p:tav tm="0">
                                          <p:val>
                                            <p:strVal val="0-#ppt_h/2"/>
                                          </p:val>
                                        </p:tav>
                                        <p:tav tm="100000">
                                          <p:val>
                                            <p:strVal val="#ppt_y"/>
                                          </p:val>
                                        </p:tav>
                                      </p:tavLst>
                                    </p:anim>
                                  </p:childTnLst>
                                </p:cTn>
                              </p:par>
                              <p:par>
                                <p:cTn id="16" presetID="2" presetClass="entr" presetSubtype="1" decel="100000" fill="hold" grpId="0" nodeType="withEffect">
                                  <p:stCondLst>
                                    <p:cond delay="0"/>
                                  </p:stCondLst>
                                  <p:childTnLst>
                                    <p:set>
                                      <p:cBhvr>
                                        <p:cTn id="17" dur="1" fill="hold">
                                          <p:stCondLst>
                                            <p:cond delay="0"/>
                                          </p:stCondLst>
                                        </p:cTn>
                                        <p:tgtEl>
                                          <p:spTgt spid="11"/>
                                        </p:tgtEl>
                                        <p:attrNameLst>
                                          <p:attrName>style.visibility</p:attrName>
                                        </p:attrNameLst>
                                      </p:cBhvr>
                                      <p:to>
                                        <p:strVal val="visible"/>
                                      </p:to>
                                    </p:set>
                                    <p:anim calcmode="lin" valueType="num">
                                      <p:cBhvr additive="base">
                                        <p:cTn id="18" dur="1000" fill="hold"/>
                                        <p:tgtEl>
                                          <p:spTgt spid="11"/>
                                        </p:tgtEl>
                                        <p:attrNameLst>
                                          <p:attrName>ppt_x</p:attrName>
                                        </p:attrNameLst>
                                      </p:cBhvr>
                                      <p:tavLst>
                                        <p:tav tm="0">
                                          <p:val>
                                            <p:strVal val="#ppt_x"/>
                                          </p:val>
                                        </p:tav>
                                        <p:tav tm="100000">
                                          <p:val>
                                            <p:strVal val="#ppt_x"/>
                                          </p:val>
                                        </p:tav>
                                      </p:tavLst>
                                    </p:anim>
                                    <p:anim calcmode="lin" valueType="num">
                                      <p:cBhvr additive="base">
                                        <p:cTn id="19" dur="1000" fill="hold"/>
                                        <p:tgtEl>
                                          <p:spTgt spid="11"/>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P spid="11"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 name="图片占位符 26">
            <a:extLst>
              <a:ext uri="{FF2B5EF4-FFF2-40B4-BE49-F238E27FC236}">
                <a16:creationId xmlns:a16="http://schemas.microsoft.com/office/drawing/2014/main" xmlns="" id="{418C40AC-8BA4-4DD7-B309-DC450C1C2788}"/>
              </a:ext>
            </a:extLst>
          </p:cNvPr>
          <p:cNvPicPr>
            <a:picLocks noGrp="1" noChangeAspect="1"/>
          </p:cNvPicPr>
          <p:nvPr>
            <p:ph type="pic" sz="quarter" idx="11"/>
          </p:nvPr>
        </p:nvPicPr>
        <p:blipFill>
          <a:blip r:embed="rId2" cstate="print">
            <a:extLst>
              <a:ext uri="{28A0092B-C50C-407E-A947-70E740481C1C}">
                <a14:useLocalDpi xmlns:a14="http://schemas.microsoft.com/office/drawing/2010/main" val="0"/>
              </a:ext>
            </a:extLst>
          </a:blip>
          <a:srcRect t="6683" b="6683"/>
          <a:stretch>
            <a:fillRect/>
          </a:stretch>
        </p:blipFill>
        <p:spPr/>
      </p:pic>
      <p:grpSp>
        <p:nvGrpSpPr>
          <p:cNvPr id="32" name="Group 31"/>
          <p:cNvGrpSpPr/>
          <p:nvPr/>
        </p:nvGrpSpPr>
        <p:grpSpPr>
          <a:xfrm>
            <a:off x="930855" y="767291"/>
            <a:ext cx="10330290" cy="5563943"/>
            <a:chOff x="726644" y="767291"/>
            <a:chExt cx="10330290" cy="5563943"/>
          </a:xfrm>
        </p:grpSpPr>
        <p:sp>
          <p:nvSpPr>
            <p:cNvPr id="30" name="Freeform 963"/>
            <p:cNvSpPr>
              <a:spLocks noEditPoints="1"/>
            </p:cNvSpPr>
            <p:nvPr/>
          </p:nvSpPr>
          <p:spPr bwMode="auto">
            <a:xfrm>
              <a:off x="6238194" y="767291"/>
              <a:ext cx="4818740" cy="5563943"/>
            </a:xfrm>
            <a:custGeom>
              <a:avLst/>
              <a:gdLst>
                <a:gd name="T0" fmla="*/ 2 w 1345"/>
                <a:gd name="T1" fmla="*/ 1162 h 1553"/>
                <a:gd name="T2" fmla="*/ 674 w 1345"/>
                <a:gd name="T3" fmla="*/ 1553 h 1553"/>
                <a:gd name="T4" fmla="*/ 1345 w 1345"/>
                <a:gd name="T5" fmla="*/ 1164 h 1553"/>
                <a:gd name="T6" fmla="*/ 1343 w 1345"/>
                <a:gd name="T7" fmla="*/ 389 h 1553"/>
                <a:gd name="T8" fmla="*/ 671 w 1345"/>
                <a:gd name="T9" fmla="*/ 0 h 1553"/>
                <a:gd name="T10" fmla="*/ 0 w 1345"/>
                <a:gd name="T11" fmla="*/ 386 h 1553"/>
                <a:gd name="T12" fmla="*/ 2 w 1345"/>
                <a:gd name="T13" fmla="*/ 1162 h 1553"/>
                <a:gd name="T14" fmla="*/ 671 w 1345"/>
                <a:gd name="T15" fmla="*/ 21 h 1553"/>
                <a:gd name="T16" fmla="*/ 1324 w 1345"/>
                <a:gd name="T17" fmla="*/ 401 h 1553"/>
                <a:gd name="T18" fmla="*/ 1326 w 1345"/>
                <a:gd name="T19" fmla="*/ 1155 h 1553"/>
                <a:gd name="T20" fmla="*/ 674 w 1345"/>
                <a:gd name="T21" fmla="*/ 1529 h 1553"/>
                <a:gd name="T22" fmla="*/ 21 w 1345"/>
                <a:gd name="T23" fmla="*/ 1152 h 1553"/>
                <a:gd name="T24" fmla="*/ 19 w 1345"/>
                <a:gd name="T25" fmla="*/ 398 h 1553"/>
                <a:gd name="T26" fmla="*/ 671 w 1345"/>
                <a:gd name="T27" fmla="*/ 21 h 15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45" h="1553">
                  <a:moveTo>
                    <a:pt x="2" y="1162"/>
                  </a:moveTo>
                  <a:lnTo>
                    <a:pt x="674" y="1553"/>
                  </a:lnTo>
                  <a:lnTo>
                    <a:pt x="1345" y="1164"/>
                  </a:lnTo>
                  <a:lnTo>
                    <a:pt x="1343" y="389"/>
                  </a:lnTo>
                  <a:lnTo>
                    <a:pt x="671" y="0"/>
                  </a:lnTo>
                  <a:lnTo>
                    <a:pt x="0" y="386"/>
                  </a:lnTo>
                  <a:lnTo>
                    <a:pt x="2" y="1162"/>
                  </a:lnTo>
                  <a:close/>
                  <a:moveTo>
                    <a:pt x="671" y="21"/>
                  </a:moveTo>
                  <a:lnTo>
                    <a:pt x="1324" y="401"/>
                  </a:lnTo>
                  <a:lnTo>
                    <a:pt x="1326" y="1155"/>
                  </a:lnTo>
                  <a:lnTo>
                    <a:pt x="674" y="1529"/>
                  </a:lnTo>
                  <a:lnTo>
                    <a:pt x="21" y="1152"/>
                  </a:lnTo>
                  <a:lnTo>
                    <a:pt x="19" y="398"/>
                  </a:lnTo>
                  <a:lnTo>
                    <a:pt x="671" y="21"/>
                  </a:lnTo>
                  <a:close/>
                </a:path>
              </a:pathLst>
            </a:custGeom>
            <a:noFill/>
            <a:ln w="9525">
              <a:solidFill>
                <a:schemeClr val="bg1">
                  <a:lumMod val="85000"/>
                </a:schemeClr>
              </a:solid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31" name="Freeform 963"/>
            <p:cNvSpPr>
              <a:spLocks noEditPoints="1"/>
            </p:cNvSpPr>
            <p:nvPr/>
          </p:nvSpPr>
          <p:spPr bwMode="auto">
            <a:xfrm>
              <a:off x="726644" y="767291"/>
              <a:ext cx="4818740" cy="5563943"/>
            </a:xfrm>
            <a:custGeom>
              <a:avLst/>
              <a:gdLst>
                <a:gd name="T0" fmla="*/ 2 w 1345"/>
                <a:gd name="T1" fmla="*/ 1162 h 1553"/>
                <a:gd name="T2" fmla="*/ 674 w 1345"/>
                <a:gd name="T3" fmla="*/ 1553 h 1553"/>
                <a:gd name="T4" fmla="*/ 1345 w 1345"/>
                <a:gd name="T5" fmla="*/ 1164 h 1553"/>
                <a:gd name="T6" fmla="*/ 1343 w 1345"/>
                <a:gd name="T7" fmla="*/ 389 h 1553"/>
                <a:gd name="T8" fmla="*/ 671 w 1345"/>
                <a:gd name="T9" fmla="*/ 0 h 1553"/>
                <a:gd name="T10" fmla="*/ 0 w 1345"/>
                <a:gd name="T11" fmla="*/ 386 h 1553"/>
                <a:gd name="T12" fmla="*/ 2 w 1345"/>
                <a:gd name="T13" fmla="*/ 1162 h 1553"/>
                <a:gd name="T14" fmla="*/ 671 w 1345"/>
                <a:gd name="T15" fmla="*/ 21 h 1553"/>
                <a:gd name="T16" fmla="*/ 1324 w 1345"/>
                <a:gd name="T17" fmla="*/ 401 h 1553"/>
                <a:gd name="T18" fmla="*/ 1326 w 1345"/>
                <a:gd name="T19" fmla="*/ 1155 h 1553"/>
                <a:gd name="T20" fmla="*/ 674 w 1345"/>
                <a:gd name="T21" fmla="*/ 1529 h 1553"/>
                <a:gd name="T22" fmla="*/ 21 w 1345"/>
                <a:gd name="T23" fmla="*/ 1152 h 1553"/>
                <a:gd name="T24" fmla="*/ 19 w 1345"/>
                <a:gd name="T25" fmla="*/ 398 h 1553"/>
                <a:gd name="T26" fmla="*/ 671 w 1345"/>
                <a:gd name="T27" fmla="*/ 21 h 15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45" h="1553">
                  <a:moveTo>
                    <a:pt x="2" y="1162"/>
                  </a:moveTo>
                  <a:lnTo>
                    <a:pt x="674" y="1553"/>
                  </a:lnTo>
                  <a:lnTo>
                    <a:pt x="1345" y="1164"/>
                  </a:lnTo>
                  <a:lnTo>
                    <a:pt x="1343" y="389"/>
                  </a:lnTo>
                  <a:lnTo>
                    <a:pt x="671" y="0"/>
                  </a:lnTo>
                  <a:lnTo>
                    <a:pt x="0" y="386"/>
                  </a:lnTo>
                  <a:lnTo>
                    <a:pt x="2" y="1162"/>
                  </a:lnTo>
                  <a:close/>
                  <a:moveTo>
                    <a:pt x="671" y="21"/>
                  </a:moveTo>
                  <a:lnTo>
                    <a:pt x="1324" y="401"/>
                  </a:lnTo>
                  <a:lnTo>
                    <a:pt x="1326" y="1155"/>
                  </a:lnTo>
                  <a:lnTo>
                    <a:pt x="674" y="1529"/>
                  </a:lnTo>
                  <a:lnTo>
                    <a:pt x="21" y="1152"/>
                  </a:lnTo>
                  <a:lnTo>
                    <a:pt x="19" y="398"/>
                  </a:lnTo>
                  <a:lnTo>
                    <a:pt x="671" y="21"/>
                  </a:lnTo>
                  <a:close/>
                </a:path>
              </a:pathLst>
            </a:custGeom>
            <a:noFill/>
            <a:ln w="9525">
              <a:solidFill>
                <a:schemeClr val="bg1">
                  <a:lumMod val="85000"/>
                </a:schemeClr>
              </a:solidFill>
              <a:round/>
              <a:headEnd/>
              <a:tailEnd/>
            </a:ln>
            <a:extLst/>
          </p:spPr>
          <p:txBody>
            <a:bodyPr vert="horz" wrap="square" lIns="91440" tIns="45720" rIns="91440" bIns="45720" numCol="1" anchor="t" anchorCtr="0" compatLnSpc="1">
              <a:prstTxWarp prst="textNoShape">
                <a:avLst/>
              </a:prstTxWarp>
            </a:bodyPr>
            <a:lstStyle/>
            <a:p>
              <a:endParaRPr lang="en-US"/>
            </a:p>
          </p:txBody>
        </p:sp>
      </p:grpSp>
      <p:sp>
        <p:nvSpPr>
          <p:cNvPr id="3" name="Shape 411"/>
          <p:cNvSpPr/>
          <p:nvPr/>
        </p:nvSpPr>
        <p:spPr>
          <a:xfrm>
            <a:off x="4231150" y="1675451"/>
            <a:ext cx="3735716" cy="4313633"/>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lnTo>
                  <a:pt x="21600" y="5400"/>
                </a:lnTo>
                <a:lnTo>
                  <a:pt x="21600" y="16200"/>
                </a:lnTo>
                <a:lnTo>
                  <a:pt x="10800" y="21600"/>
                </a:lnTo>
                <a:lnTo>
                  <a:pt x="0" y="16200"/>
                </a:lnTo>
                <a:lnTo>
                  <a:pt x="0" y="5400"/>
                </a:lnTo>
                <a:close/>
              </a:path>
            </a:pathLst>
          </a:custGeom>
          <a:solidFill>
            <a:schemeClr val="accent1">
              <a:alpha val="88000"/>
            </a:schemeClr>
          </a:solidFill>
          <a:ln w="12700">
            <a:miter lim="400000"/>
          </a:ln>
        </p:spPr>
        <p:txBody>
          <a:bodyPr lIns="50800" tIns="50800" rIns="50800" bIns="50800" anchor="ctr"/>
          <a:lstStyle/>
          <a:p>
            <a:pPr>
              <a:defRPr sz="3200">
                <a:solidFill>
                  <a:srgbClr val="FFFFFF"/>
                </a:solidFill>
              </a:defRPr>
            </a:pPr>
            <a:endParaRPr sz="3200">
              <a:latin typeface="+mj-lt"/>
            </a:endParaRPr>
          </a:p>
        </p:txBody>
      </p:sp>
      <p:sp>
        <p:nvSpPr>
          <p:cNvPr id="12" name="Shape 420"/>
          <p:cNvSpPr/>
          <p:nvPr/>
        </p:nvSpPr>
        <p:spPr>
          <a:xfrm>
            <a:off x="7965954" y="2200836"/>
            <a:ext cx="2770873" cy="3199528"/>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lnTo>
                  <a:pt x="21600" y="5400"/>
                </a:lnTo>
                <a:lnTo>
                  <a:pt x="21600" y="16200"/>
                </a:lnTo>
                <a:lnTo>
                  <a:pt x="10800" y="21600"/>
                </a:lnTo>
                <a:lnTo>
                  <a:pt x="0" y="16200"/>
                </a:lnTo>
                <a:lnTo>
                  <a:pt x="0" y="5400"/>
                </a:lnTo>
                <a:close/>
              </a:path>
            </a:pathLst>
          </a:custGeom>
          <a:solidFill>
            <a:srgbClr val="F6F5F7">
              <a:alpha val="90000"/>
            </a:srgbClr>
          </a:solidFill>
          <a:ln w="12700">
            <a:miter lim="400000"/>
          </a:ln>
        </p:spPr>
        <p:txBody>
          <a:bodyPr lIns="50800" tIns="50800" rIns="50800" bIns="50800" anchor="ctr"/>
          <a:lstStyle/>
          <a:p>
            <a:pPr>
              <a:defRPr sz="3200">
                <a:solidFill>
                  <a:srgbClr val="FFFFFF"/>
                </a:solidFill>
              </a:defRPr>
            </a:pPr>
            <a:endParaRPr sz="3200">
              <a:latin typeface="+mj-lt"/>
            </a:endParaRPr>
          </a:p>
        </p:txBody>
      </p:sp>
      <p:sp>
        <p:nvSpPr>
          <p:cNvPr id="17" name="Shape 425"/>
          <p:cNvSpPr/>
          <p:nvPr/>
        </p:nvSpPr>
        <p:spPr>
          <a:xfrm>
            <a:off x="1455175" y="2202539"/>
            <a:ext cx="2770873" cy="3199528"/>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lnTo>
                  <a:pt x="21600" y="5400"/>
                </a:lnTo>
                <a:lnTo>
                  <a:pt x="21600" y="16200"/>
                </a:lnTo>
                <a:lnTo>
                  <a:pt x="10800" y="21600"/>
                </a:lnTo>
                <a:lnTo>
                  <a:pt x="0" y="16200"/>
                </a:lnTo>
                <a:lnTo>
                  <a:pt x="0" y="5400"/>
                </a:lnTo>
                <a:close/>
              </a:path>
            </a:pathLst>
          </a:custGeom>
          <a:solidFill>
            <a:srgbClr val="F6F5F7">
              <a:alpha val="90000"/>
            </a:srgbClr>
          </a:solidFill>
          <a:ln w="12700">
            <a:miter lim="400000"/>
          </a:ln>
        </p:spPr>
        <p:txBody>
          <a:bodyPr lIns="50800" tIns="50800" rIns="50800" bIns="50800" anchor="ctr"/>
          <a:lstStyle/>
          <a:p>
            <a:pPr>
              <a:defRPr sz="3200">
                <a:solidFill>
                  <a:srgbClr val="FFFFFF"/>
                </a:solidFill>
              </a:defRPr>
            </a:pPr>
            <a:endParaRPr sz="3200">
              <a:latin typeface="+mj-lt"/>
            </a:endParaRPr>
          </a:p>
        </p:txBody>
      </p:sp>
      <p:pic>
        <p:nvPicPr>
          <p:cNvPr id="39" name="图片占位符 38">
            <a:extLst>
              <a:ext uri="{FF2B5EF4-FFF2-40B4-BE49-F238E27FC236}">
                <a16:creationId xmlns:a16="http://schemas.microsoft.com/office/drawing/2014/main" xmlns="" id="{94F707BE-6F29-4F58-A9E4-E3472EB9CA21}"/>
              </a:ext>
            </a:extLst>
          </p:cNvPr>
          <p:cNvPicPr>
            <a:picLocks noGrp="1" noChangeAspect="1"/>
          </p:cNvPicPr>
          <p:nvPr>
            <p:ph type="pic" sz="quarter" idx="10"/>
          </p:nvPr>
        </p:nvPicPr>
        <p:blipFill>
          <a:blip r:embed="rId3" cstate="print">
            <a:extLst>
              <a:ext uri="{28A0092B-C50C-407E-A947-70E740481C1C}">
                <a14:useLocalDpi xmlns:a14="http://schemas.microsoft.com/office/drawing/2010/main" val="0"/>
              </a:ext>
            </a:extLst>
          </a:blip>
          <a:srcRect l="21152" r="21152"/>
          <a:stretch>
            <a:fillRect/>
          </a:stretch>
        </p:blipFill>
        <p:spPr/>
      </p:pic>
      <p:pic>
        <p:nvPicPr>
          <p:cNvPr id="41" name="图片占位符 40">
            <a:extLst>
              <a:ext uri="{FF2B5EF4-FFF2-40B4-BE49-F238E27FC236}">
                <a16:creationId xmlns:a16="http://schemas.microsoft.com/office/drawing/2014/main" xmlns="" id="{ADB28FA0-421C-4C6C-A662-890DC73FAA43}"/>
              </a:ext>
            </a:extLst>
          </p:cNvPr>
          <p:cNvPicPr>
            <a:picLocks noGrp="1" noChangeAspect="1"/>
          </p:cNvPicPr>
          <p:nvPr>
            <p:ph type="pic" sz="quarter" idx="12"/>
          </p:nvPr>
        </p:nvPicPr>
        <p:blipFill>
          <a:blip r:embed="rId4" cstate="print">
            <a:extLst>
              <a:ext uri="{28A0092B-C50C-407E-A947-70E740481C1C}">
                <a14:useLocalDpi xmlns:a14="http://schemas.microsoft.com/office/drawing/2010/main" val="0"/>
              </a:ext>
            </a:extLst>
          </a:blip>
          <a:srcRect t="12579" b="12579"/>
          <a:stretch>
            <a:fillRect/>
          </a:stretch>
        </p:blipFill>
        <p:spPr/>
      </p:pic>
      <p:sp>
        <p:nvSpPr>
          <p:cNvPr id="4" name="Shape 412"/>
          <p:cNvSpPr/>
          <p:nvPr/>
        </p:nvSpPr>
        <p:spPr>
          <a:xfrm>
            <a:off x="4818209" y="3439974"/>
            <a:ext cx="2561599" cy="398058"/>
          </a:xfrm>
          <a:prstGeom prst="rect">
            <a:avLst/>
          </a:prstGeom>
          <a:ln w="12700">
            <a:miter lim="400000"/>
          </a:ln>
          <a:extLst>
            <a:ext uri="{C572A759-6A51-4108-AA02-DFA0A04FC94B}">
              <ma14:wrappingTextBoxFlag xmlns:ma14="http://schemas.microsoft.com/office/mac/drawingml/2011/main" xmlns="" val="1"/>
            </a:ext>
          </a:extLst>
        </p:spPr>
        <p:txBody>
          <a:bodyPr wrap="none" lIns="50800" tIns="50800" rIns="50800" bIns="50800" anchor="ctr">
            <a:spAutoFit/>
          </a:bodyPr>
          <a:lstStyle>
            <a:lvl1pPr>
              <a:lnSpc>
                <a:spcPct val="120000"/>
              </a:lnSpc>
              <a:defRPr sz="2500">
                <a:solidFill>
                  <a:srgbClr val="FFFFFF"/>
                </a:solidFill>
              </a:defRPr>
            </a:lvl1pPr>
          </a:lstStyle>
          <a:p>
            <a:r>
              <a:rPr sz="1600">
                <a:latin typeface="+mj-lt"/>
              </a:rPr>
              <a:t>For medium companies</a:t>
            </a:r>
          </a:p>
        </p:txBody>
      </p:sp>
      <p:sp>
        <p:nvSpPr>
          <p:cNvPr id="5" name="Shape 413"/>
          <p:cNvSpPr/>
          <p:nvPr/>
        </p:nvSpPr>
        <p:spPr>
          <a:xfrm>
            <a:off x="5324758" y="4660817"/>
            <a:ext cx="1548501" cy="398058"/>
          </a:xfrm>
          <a:prstGeom prst="rect">
            <a:avLst/>
          </a:prstGeom>
          <a:ln w="12700">
            <a:miter lim="400000"/>
          </a:ln>
          <a:extLst>
            <a:ext uri="{C572A759-6A51-4108-AA02-DFA0A04FC94B}">
              <ma14:wrappingTextBoxFlag xmlns:ma14="http://schemas.microsoft.com/office/mac/drawingml/2011/main" xmlns="" val="1"/>
            </a:ext>
          </a:extLst>
        </p:spPr>
        <p:txBody>
          <a:bodyPr wrap="none" lIns="50800" tIns="50800" rIns="50800" bIns="50800" anchor="ctr">
            <a:spAutoFit/>
          </a:bodyPr>
          <a:lstStyle>
            <a:lvl1pPr>
              <a:lnSpc>
                <a:spcPct val="120000"/>
              </a:lnSpc>
              <a:defRPr sz="2500">
                <a:solidFill>
                  <a:srgbClr val="FFFFFF"/>
                </a:solidFill>
              </a:defRPr>
            </a:lvl1pPr>
          </a:lstStyle>
          <a:p>
            <a:r>
              <a:rPr sz="1600">
                <a:latin typeface="+mj-lt"/>
              </a:rPr>
              <a:t>Email support</a:t>
            </a:r>
          </a:p>
        </p:txBody>
      </p:sp>
      <p:sp>
        <p:nvSpPr>
          <p:cNvPr id="6" name="Shape 414"/>
          <p:cNvSpPr/>
          <p:nvPr/>
        </p:nvSpPr>
        <p:spPr>
          <a:xfrm>
            <a:off x="5429754" y="5068837"/>
            <a:ext cx="1338508" cy="398058"/>
          </a:xfrm>
          <a:prstGeom prst="rect">
            <a:avLst/>
          </a:prstGeom>
          <a:ln w="12700">
            <a:miter lim="400000"/>
          </a:ln>
          <a:extLst>
            <a:ext uri="{C572A759-6A51-4108-AA02-DFA0A04FC94B}">
              <ma14:wrappingTextBoxFlag xmlns:ma14="http://schemas.microsoft.com/office/mac/drawingml/2011/main" xmlns="" val="1"/>
            </a:ext>
          </a:extLst>
        </p:spPr>
        <p:txBody>
          <a:bodyPr wrap="none" lIns="50800" tIns="50800" rIns="50800" bIns="50800" anchor="ctr">
            <a:spAutoFit/>
          </a:bodyPr>
          <a:lstStyle>
            <a:lvl1pPr>
              <a:lnSpc>
                <a:spcPct val="120000"/>
              </a:lnSpc>
              <a:defRPr sz="2500">
                <a:solidFill>
                  <a:srgbClr val="FFFFFF"/>
                </a:solidFill>
              </a:defRPr>
            </a:lvl1pPr>
          </a:lstStyle>
          <a:p>
            <a:r>
              <a:rPr sz="1600" dirty="0">
                <a:latin typeface="+mj-lt"/>
              </a:rPr>
              <a:t>Free license</a:t>
            </a:r>
          </a:p>
        </p:txBody>
      </p:sp>
      <p:sp>
        <p:nvSpPr>
          <p:cNvPr id="7" name="Shape 415"/>
          <p:cNvSpPr/>
          <p:nvPr/>
        </p:nvSpPr>
        <p:spPr>
          <a:xfrm>
            <a:off x="5384870" y="4262961"/>
            <a:ext cx="1428276" cy="374846"/>
          </a:xfrm>
          <a:prstGeom prst="rect">
            <a:avLst/>
          </a:prstGeom>
          <a:ln w="12700">
            <a:miter lim="400000"/>
          </a:ln>
          <a:extLst>
            <a:ext uri="{C572A759-6A51-4108-AA02-DFA0A04FC94B}">
              <ma14:wrappingTextBoxFlag xmlns:ma14="http://schemas.microsoft.com/office/mac/drawingml/2011/main" xmlns="" val="1"/>
            </a:ext>
          </a:extLst>
        </p:spPr>
        <p:txBody>
          <a:bodyPr wrap="none" lIns="50800" tIns="50800" rIns="50800" bIns="50800" anchor="ctr">
            <a:spAutoFit/>
          </a:bodyPr>
          <a:lstStyle>
            <a:lvl1pPr>
              <a:lnSpc>
                <a:spcPct val="120000"/>
              </a:lnSpc>
              <a:defRPr sz="2500">
                <a:solidFill>
                  <a:srgbClr val="FFFFFF"/>
                </a:solidFill>
              </a:defRPr>
            </a:lvl1pPr>
          </a:lstStyle>
          <a:p>
            <a:r>
              <a:rPr lang="id-ID" sz="1600" dirty="0">
                <a:latin typeface="+mj-lt"/>
              </a:rPr>
              <a:t>Free Domain</a:t>
            </a:r>
            <a:endParaRPr sz="1600" dirty="0">
              <a:latin typeface="+mj-lt"/>
            </a:endParaRPr>
          </a:p>
        </p:txBody>
      </p:sp>
      <p:sp>
        <p:nvSpPr>
          <p:cNvPr id="8" name="Shape 416"/>
          <p:cNvSpPr/>
          <p:nvPr/>
        </p:nvSpPr>
        <p:spPr>
          <a:xfrm>
            <a:off x="5260638" y="3022471"/>
            <a:ext cx="1676741" cy="471924"/>
          </a:xfrm>
          <a:prstGeom prst="rect">
            <a:avLst/>
          </a:prstGeom>
          <a:ln w="12700">
            <a:miter lim="400000"/>
          </a:ln>
          <a:extLst>
            <a:ext uri="{C572A759-6A51-4108-AA02-DFA0A04FC94B}">
              <ma14:wrappingTextBoxFlag xmlns:ma14="http://schemas.microsoft.com/office/mac/drawingml/2011/main" xmlns="" val="1"/>
            </a:ext>
          </a:extLst>
        </p:spPr>
        <p:txBody>
          <a:bodyPr wrap="none" lIns="50800" tIns="50800" rIns="50800" bIns="50800" anchor="ctr">
            <a:spAutoFit/>
          </a:bodyPr>
          <a:lstStyle>
            <a:lvl1pPr>
              <a:defRPr sz="4000" cap="all">
                <a:solidFill>
                  <a:srgbClr val="FFFFFF"/>
                </a:solidFill>
                <a:latin typeface="+mn-lt"/>
                <a:ea typeface="+mn-ea"/>
                <a:cs typeface="+mn-cs"/>
                <a:sym typeface="Open Sans Semibold"/>
              </a:defRPr>
            </a:lvl1pPr>
          </a:lstStyle>
          <a:p>
            <a:r>
              <a:rPr sz="2400" dirty="0">
                <a:latin typeface="+mj-lt"/>
              </a:rPr>
              <a:t>PREMIUM</a:t>
            </a:r>
          </a:p>
        </p:txBody>
      </p:sp>
      <p:grpSp>
        <p:nvGrpSpPr>
          <p:cNvPr id="26" name="Group 25"/>
          <p:cNvGrpSpPr/>
          <p:nvPr/>
        </p:nvGrpSpPr>
        <p:grpSpPr>
          <a:xfrm>
            <a:off x="5587258" y="1599924"/>
            <a:ext cx="1023501" cy="1250265"/>
            <a:chOff x="5587258" y="1599924"/>
            <a:chExt cx="1023501" cy="1250265"/>
          </a:xfrm>
        </p:grpSpPr>
        <p:sp>
          <p:nvSpPr>
            <p:cNvPr id="9" name="Shape 417"/>
            <p:cNvSpPr/>
            <p:nvPr/>
          </p:nvSpPr>
          <p:spPr>
            <a:xfrm>
              <a:off x="5587258" y="1668352"/>
              <a:ext cx="1023501" cy="1181837"/>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lnTo>
                    <a:pt x="21600" y="5400"/>
                  </a:lnTo>
                  <a:lnTo>
                    <a:pt x="21600" y="16200"/>
                  </a:lnTo>
                  <a:lnTo>
                    <a:pt x="10800" y="21600"/>
                  </a:lnTo>
                  <a:lnTo>
                    <a:pt x="0" y="16200"/>
                  </a:lnTo>
                  <a:lnTo>
                    <a:pt x="0" y="5400"/>
                  </a:lnTo>
                  <a:close/>
                </a:path>
              </a:pathLst>
            </a:custGeom>
            <a:solidFill>
              <a:srgbClr val="F8F7F9"/>
            </a:solidFill>
            <a:ln w="12700">
              <a:miter lim="400000"/>
            </a:ln>
          </p:spPr>
          <p:txBody>
            <a:bodyPr lIns="50800" tIns="50800" rIns="50800" bIns="50800" anchor="ctr"/>
            <a:lstStyle/>
            <a:p>
              <a:pPr>
                <a:defRPr sz="3200">
                  <a:solidFill>
                    <a:srgbClr val="FFFFFF"/>
                  </a:solidFill>
                </a:defRPr>
              </a:pPr>
              <a:endParaRPr sz="3200">
                <a:latin typeface="+mj-lt"/>
              </a:endParaRPr>
            </a:p>
          </p:txBody>
        </p:sp>
        <p:sp>
          <p:nvSpPr>
            <p:cNvPr id="10" name="Shape 418"/>
            <p:cNvSpPr/>
            <p:nvPr/>
          </p:nvSpPr>
          <p:spPr>
            <a:xfrm>
              <a:off x="5652572" y="1599924"/>
              <a:ext cx="777457" cy="1135054"/>
            </a:xfrm>
            <a:prstGeom prst="rect">
              <a:avLst/>
            </a:prstGeom>
            <a:ln w="12700">
              <a:miter lim="400000"/>
            </a:ln>
            <a:extLst>
              <a:ext uri="{C572A759-6A51-4108-AA02-DFA0A04FC94B}">
                <ma14:wrappingTextBoxFlag xmlns:ma14="http://schemas.microsoft.com/office/mac/drawingml/2011/main" xmlns="" val="1"/>
              </a:ext>
            </a:extLst>
          </p:spPr>
          <p:txBody>
            <a:bodyPr wrap="none" lIns="50800" tIns="50800" rIns="50800" bIns="50800" anchor="ctr">
              <a:spAutoFit/>
            </a:bodyPr>
            <a:lstStyle>
              <a:lvl1pPr algn="r">
                <a:lnSpc>
                  <a:spcPts val="10000"/>
                </a:lnSpc>
                <a:defRPr sz="4000" cap="all">
                  <a:solidFill>
                    <a:srgbClr val="5D5D5E"/>
                  </a:solidFill>
                  <a:latin typeface="Montserrat-Regular"/>
                  <a:ea typeface="Montserrat-Regular"/>
                  <a:cs typeface="Montserrat-Regular"/>
                  <a:sym typeface="Montserrat-Regular"/>
                </a:defRPr>
              </a:lvl1pPr>
            </a:lstStyle>
            <a:p>
              <a:r>
                <a:rPr sz="2400" dirty="0">
                  <a:latin typeface="+mj-lt"/>
                </a:rPr>
                <a:t>95</a:t>
              </a:r>
              <a:r>
                <a:rPr lang="zh-CN" altLang="en-US" sz="2400" dirty="0">
                  <a:latin typeface="+mj-lt"/>
                </a:rPr>
                <a:t>￥</a:t>
              </a:r>
              <a:endParaRPr sz="2400" dirty="0">
                <a:latin typeface="+mj-lt"/>
              </a:endParaRPr>
            </a:p>
          </p:txBody>
        </p:sp>
      </p:grpSp>
      <p:sp>
        <p:nvSpPr>
          <p:cNvPr id="11" name="Shape 419"/>
          <p:cNvSpPr/>
          <p:nvPr/>
        </p:nvSpPr>
        <p:spPr>
          <a:xfrm>
            <a:off x="5474090" y="4044693"/>
            <a:ext cx="1249837" cy="1"/>
          </a:xfrm>
          <a:prstGeom prst="line">
            <a:avLst/>
          </a:prstGeom>
          <a:ln w="25400">
            <a:solidFill>
              <a:srgbClr val="FFFFFF">
                <a:alpha val="15000"/>
              </a:srgbClr>
            </a:solidFill>
            <a:miter lim="400000"/>
          </a:ln>
        </p:spPr>
        <p:txBody>
          <a:bodyPr lIns="50800" tIns="50800" rIns="50800" bIns="50800" anchor="ctr"/>
          <a:lstStyle/>
          <a:p>
            <a:pPr>
              <a:defRPr sz="3200">
                <a:latin typeface="Helvetica Light"/>
                <a:ea typeface="Helvetica Light"/>
                <a:cs typeface="Helvetica Light"/>
                <a:sym typeface="Helvetica Light"/>
              </a:defRPr>
            </a:pPr>
            <a:endParaRPr sz="3200">
              <a:latin typeface="+mj-lt"/>
            </a:endParaRPr>
          </a:p>
        </p:txBody>
      </p:sp>
      <p:grpSp>
        <p:nvGrpSpPr>
          <p:cNvPr id="22" name="Group 21"/>
          <p:cNvGrpSpPr/>
          <p:nvPr/>
        </p:nvGrpSpPr>
        <p:grpSpPr>
          <a:xfrm>
            <a:off x="8809576" y="2122050"/>
            <a:ext cx="1053565" cy="1257218"/>
            <a:chOff x="8809576" y="2122050"/>
            <a:chExt cx="1053565" cy="1257218"/>
          </a:xfrm>
        </p:grpSpPr>
        <p:sp>
          <p:nvSpPr>
            <p:cNvPr id="13" name="Shape 421"/>
            <p:cNvSpPr/>
            <p:nvPr/>
          </p:nvSpPr>
          <p:spPr>
            <a:xfrm>
              <a:off x="8839640" y="2197431"/>
              <a:ext cx="1023501" cy="1181837"/>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lnTo>
                    <a:pt x="21600" y="5400"/>
                  </a:lnTo>
                  <a:lnTo>
                    <a:pt x="21600" y="16200"/>
                  </a:lnTo>
                  <a:lnTo>
                    <a:pt x="10800" y="21600"/>
                  </a:lnTo>
                  <a:lnTo>
                    <a:pt x="0" y="16200"/>
                  </a:lnTo>
                  <a:lnTo>
                    <a:pt x="0" y="5400"/>
                  </a:lnTo>
                  <a:close/>
                </a:path>
              </a:pathLst>
            </a:custGeom>
            <a:solidFill>
              <a:srgbClr val="2C2C2C"/>
            </a:solidFill>
            <a:ln w="12700">
              <a:miter lim="400000"/>
            </a:ln>
          </p:spPr>
          <p:txBody>
            <a:bodyPr lIns="50800" tIns="50800" rIns="50800" bIns="50800" anchor="ctr"/>
            <a:lstStyle/>
            <a:p>
              <a:pPr>
                <a:defRPr sz="3200">
                  <a:solidFill>
                    <a:srgbClr val="FFFFFF"/>
                  </a:solidFill>
                </a:defRPr>
              </a:pPr>
              <a:endParaRPr sz="3200">
                <a:latin typeface="+mj-lt"/>
              </a:endParaRPr>
            </a:p>
          </p:txBody>
        </p:sp>
        <p:sp>
          <p:nvSpPr>
            <p:cNvPr id="14" name="Shape 422"/>
            <p:cNvSpPr/>
            <p:nvPr/>
          </p:nvSpPr>
          <p:spPr>
            <a:xfrm>
              <a:off x="8809576" y="2122050"/>
              <a:ext cx="969817" cy="1135054"/>
            </a:xfrm>
            <a:prstGeom prst="rect">
              <a:avLst/>
            </a:prstGeom>
            <a:ln w="12700">
              <a:miter lim="400000"/>
            </a:ln>
            <a:extLst>
              <a:ext uri="{C572A759-6A51-4108-AA02-DFA0A04FC94B}">
                <ma14:wrappingTextBoxFlag xmlns:ma14="http://schemas.microsoft.com/office/mac/drawingml/2011/main" xmlns="" val="1"/>
              </a:ext>
            </a:extLst>
          </p:spPr>
          <p:txBody>
            <a:bodyPr wrap="none" lIns="50800" tIns="50800" rIns="50800" bIns="50800" anchor="ctr">
              <a:spAutoFit/>
            </a:bodyPr>
            <a:lstStyle>
              <a:lvl1pPr algn="r">
                <a:lnSpc>
                  <a:spcPts val="10000"/>
                </a:lnSpc>
                <a:defRPr sz="4000" cap="all">
                  <a:solidFill>
                    <a:srgbClr val="FFFFFF"/>
                  </a:solidFill>
                  <a:latin typeface="Montserrat-Regular"/>
                  <a:ea typeface="Montserrat-Regular"/>
                  <a:cs typeface="Montserrat-Regular"/>
                  <a:sym typeface="Montserrat-Regular"/>
                </a:defRPr>
              </a:lvl1pPr>
            </a:lstStyle>
            <a:p>
              <a:r>
                <a:rPr sz="2400" dirty="0">
                  <a:latin typeface="+mj-lt"/>
                </a:rPr>
                <a:t>299</a:t>
              </a:r>
              <a:r>
                <a:rPr lang="zh-CN" altLang="en-US" sz="2400" dirty="0">
                  <a:latin typeface="+mj-lt"/>
                </a:rPr>
                <a:t>￥</a:t>
              </a:r>
              <a:endParaRPr sz="2400" dirty="0">
                <a:latin typeface="+mj-lt"/>
              </a:endParaRPr>
            </a:p>
          </p:txBody>
        </p:sp>
      </p:grpSp>
      <p:sp>
        <p:nvSpPr>
          <p:cNvPr id="15" name="Shape 423"/>
          <p:cNvSpPr/>
          <p:nvPr/>
        </p:nvSpPr>
        <p:spPr>
          <a:xfrm>
            <a:off x="8443289" y="4030806"/>
            <a:ext cx="1816203" cy="398058"/>
          </a:xfrm>
          <a:prstGeom prst="rect">
            <a:avLst/>
          </a:prstGeom>
          <a:ln w="12700">
            <a:miter lim="400000"/>
          </a:ln>
          <a:extLst>
            <a:ext uri="{C572A759-6A51-4108-AA02-DFA0A04FC94B}">
              <ma14:wrappingTextBoxFlag xmlns:ma14="http://schemas.microsoft.com/office/mac/drawingml/2011/main" xmlns="" val="1"/>
            </a:ext>
          </a:extLst>
        </p:spPr>
        <p:txBody>
          <a:bodyPr wrap="none" lIns="50800" tIns="50800" rIns="50800" bIns="50800" anchor="ctr">
            <a:spAutoFit/>
          </a:bodyPr>
          <a:lstStyle>
            <a:lvl1pPr>
              <a:lnSpc>
                <a:spcPct val="120000"/>
              </a:lnSpc>
              <a:defRPr sz="2500">
                <a:solidFill>
                  <a:srgbClr val="909192"/>
                </a:solidFill>
              </a:defRPr>
            </a:lvl1pPr>
          </a:lstStyle>
          <a:p>
            <a:r>
              <a:rPr sz="1600">
                <a:latin typeface="+mj-lt"/>
              </a:rPr>
              <a:t>For corporations</a:t>
            </a:r>
          </a:p>
        </p:txBody>
      </p:sp>
      <p:sp>
        <p:nvSpPr>
          <p:cNvPr id="16" name="Shape 424"/>
          <p:cNvSpPr/>
          <p:nvPr/>
        </p:nvSpPr>
        <p:spPr>
          <a:xfrm>
            <a:off x="8300622" y="3552682"/>
            <a:ext cx="2101537" cy="471924"/>
          </a:xfrm>
          <a:prstGeom prst="rect">
            <a:avLst/>
          </a:prstGeom>
          <a:ln w="12700">
            <a:miter lim="400000"/>
          </a:ln>
          <a:extLst>
            <a:ext uri="{C572A759-6A51-4108-AA02-DFA0A04FC94B}">
              <ma14:wrappingTextBoxFlag xmlns:ma14="http://schemas.microsoft.com/office/mac/drawingml/2011/main" xmlns="" val="1"/>
            </a:ext>
          </a:extLst>
        </p:spPr>
        <p:txBody>
          <a:bodyPr wrap="none" lIns="50800" tIns="50800" rIns="50800" bIns="50800" anchor="ctr">
            <a:spAutoFit/>
          </a:bodyPr>
          <a:lstStyle>
            <a:lvl1pPr>
              <a:defRPr sz="4000" cap="all">
                <a:solidFill>
                  <a:srgbClr val="5D5D5E"/>
                </a:solidFill>
                <a:latin typeface="+mn-lt"/>
                <a:ea typeface="+mn-ea"/>
                <a:cs typeface="+mn-cs"/>
                <a:sym typeface="Open Sans Semibold"/>
              </a:defRPr>
            </a:lvl1pPr>
          </a:lstStyle>
          <a:p>
            <a:r>
              <a:rPr sz="2400">
                <a:latin typeface="+mj-lt"/>
              </a:rPr>
              <a:t>ENTERPRISE</a:t>
            </a:r>
          </a:p>
        </p:txBody>
      </p:sp>
      <p:grpSp>
        <p:nvGrpSpPr>
          <p:cNvPr id="2" name="Group 1"/>
          <p:cNvGrpSpPr/>
          <p:nvPr/>
        </p:nvGrpSpPr>
        <p:grpSpPr>
          <a:xfrm>
            <a:off x="2328861" y="2123753"/>
            <a:ext cx="1023501" cy="1257217"/>
            <a:chOff x="2328861" y="2123753"/>
            <a:chExt cx="1023501" cy="1257217"/>
          </a:xfrm>
        </p:grpSpPr>
        <p:sp>
          <p:nvSpPr>
            <p:cNvPr id="18" name="Shape 426"/>
            <p:cNvSpPr/>
            <p:nvPr/>
          </p:nvSpPr>
          <p:spPr>
            <a:xfrm>
              <a:off x="2328861" y="2199133"/>
              <a:ext cx="1023501" cy="1181837"/>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lnTo>
                    <a:pt x="21600" y="5400"/>
                  </a:lnTo>
                  <a:lnTo>
                    <a:pt x="21600" y="16200"/>
                  </a:lnTo>
                  <a:lnTo>
                    <a:pt x="10800" y="21600"/>
                  </a:lnTo>
                  <a:lnTo>
                    <a:pt x="0" y="16200"/>
                  </a:lnTo>
                  <a:lnTo>
                    <a:pt x="0" y="5400"/>
                  </a:lnTo>
                  <a:close/>
                </a:path>
              </a:pathLst>
            </a:custGeom>
            <a:solidFill>
              <a:srgbClr val="2C2C2C"/>
            </a:solidFill>
            <a:ln w="12700">
              <a:miter lim="400000"/>
            </a:ln>
          </p:spPr>
          <p:txBody>
            <a:bodyPr lIns="50800" tIns="50800" rIns="50800" bIns="50800" anchor="ctr"/>
            <a:lstStyle/>
            <a:p>
              <a:pPr>
                <a:defRPr sz="3200">
                  <a:solidFill>
                    <a:srgbClr val="FFFFFF"/>
                  </a:solidFill>
                </a:defRPr>
              </a:pPr>
              <a:endParaRPr sz="3200">
                <a:latin typeface="+mj-lt"/>
              </a:endParaRPr>
            </a:p>
          </p:txBody>
        </p:sp>
        <p:sp>
          <p:nvSpPr>
            <p:cNvPr id="19" name="Shape 427"/>
            <p:cNvSpPr/>
            <p:nvPr/>
          </p:nvSpPr>
          <p:spPr>
            <a:xfrm>
              <a:off x="2409403" y="2123753"/>
              <a:ext cx="742191" cy="1135054"/>
            </a:xfrm>
            <a:prstGeom prst="rect">
              <a:avLst/>
            </a:prstGeom>
            <a:ln w="12700">
              <a:miter lim="400000"/>
            </a:ln>
            <a:extLst>
              <a:ext uri="{C572A759-6A51-4108-AA02-DFA0A04FC94B}">
                <ma14:wrappingTextBoxFlag xmlns:ma14="http://schemas.microsoft.com/office/mac/drawingml/2011/main" xmlns="" val="1"/>
              </a:ext>
            </a:extLst>
          </p:spPr>
          <p:txBody>
            <a:bodyPr wrap="none" lIns="50800" tIns="50800" rIns="50800" bIns="50800" anchor="ctr">
              <a:spAutoFit/>
            </a:bodyPr>
            <a:lstStyle>
              <a:lvl1pPr algn="r">
                <a:lnSpc>
                  <a:spcPts val="10000"/>
                </a:lnSpc>
                <a:defRPr sz="4000" cap="all">
                  <a:solidFill>
                    <a:srgbClr val="FFFFFF"/>
                  </a:solidFill>
                  <a:latin typeface="Montserrat-Regular"/>
                  <a:ea typeface="Montserrat-Regular"/>
                  <a:cs typeface="Montserrat-Regular"/>
                  <a:sym typeface="Montserrat-Regular"/>
                </a:defRPr>
              </a:lvl1pPr>
            </a:lstStyle>
            <a:p>
              <a:r>
                <a:rPr sz="2400" dirty="0">
                  <a:latin typeface="+mj-lt"/>
                </a:rPr>
                <a:t>10</a:t>
              </a:r>
              <a:r>
                <a:rPr lang="zh-CN" altLang="en-US" sz="2400" dirty="0">
                  <a:latin typeface="+mj-lt"/>
                </a:rPr>
                <a:t>￥</a:t>
              </a:r>
              <a:endParaRPr sz="2400" dirty="0">
                <a:latin typeface="+mj-lt"/>
              </a:endParaRPr>
            </a:p>
          </p:txBody>
        </p:sp>
      </p:grpSp>
      <p:sp>
        <p:nvSpPr>
          <p:cNvPr id="20" name="Shape 428"/>
          <p:cNvSpPr/>
          <p:nvPr/>
        </p:nvSpPr>
        <p:spPr>
          <a:xfrm>
            <a:off x="2116054" y="4032509"/>
            <a:ext cx="1449115" cy="398058"/>
          </a:xfrm>
          <a:prstGeom prst="rect">
            <a:avLst/>
          </a:prstGeom>
          <a:ln w="12700">
            <a:miter lim="400000"/>
          </a:ln>
          <a:extLst>
            <a:ext uri="{C572A759-6A51-4108-AA02-DFA0A04FC94B}">
              <ma14:wrappingTextBoxFlag xmlns:ma14="http://schemas.microsoft.com/office/mac/drawingml/2011/main" xmlns="" val="1"/>
            </a:ext>
          </a:extLst>
        </p:spPr>
        <p:txBody>
          <a:bodyPr wrap="none" lIns="50800" tIns="50800" rIns="50800" bIns="50800" anchor="ctr">
            <a:spAutoFit/>
          </a:bodyPr>
          <a:lstStyle>
            <a:lvl1pPr>
              <a:lnSpc>
                <a:spcPct val="120000"/>
              </a:lnSpc>
              <a:defRPr sz="2500">
                <a:solidFill>
                  <a:srgbClr val="909192"/>
                </a:solidFill>
              </a:defRPr>
            </a:lvl1pPr>
          </a:lstStyle>
          <a:p>
            <a:r>
              <a:rPr sz="1600">
                <a:latin typeface="+mj-lt"/>
              </a:rPr>
              <a:t>For start-ups</a:t>
            </a:r>
          </a:p>
        </p:txBody>
      </p:sp>
      <p:sp>
        <p:nvSpPr>
          <p:cNvPr id="21" name="Shape 429"/>
          <p:cNvSpPr/>
          <p:nvPr/>
        </p:nvSpPr>
        <p:spPr>
          <a:xfrm>
            <a:off x="2057544" y="3554383"/>
            <a:ext cx="1566134" cy="471924"/>
          </a:xfrm>
          <a:prstGeom prst="rect">
            <a:avLst/>
          </a:prstGeom>
          <a:ln w="12700">
            <a:miter lim="400000"/>
          </a:ln>
          <a:extLst>
            <a:ext uri="{C572A759-6A51-4108-AA02-DFA0A04FC94B}">
              <ma14:wrappingTextBoxFlag xmlns:ma14="http://schemas.microsoft.com/office/mac/drawingml/2011/main" xmlns="" val="1"/>
            </a:ext>
          </a:extLst>
        </p:spPr>
        <p:txBody>
          <a:bodyPr wrap="none" lIns="50800" tIns="50800" rIns="50800" bIns="50800" anchor="ctr">
            <a:spAutoFit/>
          </a:bodyPr>
          <a:lstStyle>
            <a:lvl1pPr>
              <a:defRPr sz="4000" cap="all">
                <a:solidFill>
                  <a:srgbClr val="5D5D5E"/>
                </a:solidFill>
                <a:latin typeface="+mn-lt"/>
                <a:ea typeface="+mn-ea"/>
                <a:cs typeface="+mn-cs"/>
                <a:sym typeface="Open Sans Semibold"/>
              </a:defRPr>
            </a:lvl1pPr>
          </a:lstStyle>
          <a:p>
            <a:r>
              <a:rPr sz="2400" dirty="0">
                <a:latin typeface="+mj-lt"/>
              </a:rPr>
              <a:t>STARTUP</a:t>
            </a:r>
          </a:p>
        </p:txBody>
      </p:sp>
      <p:sp>
        <p:nvSpPr>
          <p:cNvPr id="23" name="TextBox 22"/>
          <p:cNvSpPr txBox="1"/>
          <p:nvPr/>
        </p:nvSpPr>
        <p:spPr>
          <a:xfrm>
            <a:off x="2773026" y="609993"/>
            <a:ext cx="6645948" cy="646331"/>
          </a:xfrm>
          <a:prstGeom prst="rect">
            <a:avLst/>
          </a:prstGeom>
          <a:noFill/>
        </p:spPr>
        <p:txBody>
          <a:bodyPr wrap="square" rtlCol="0">
            <a:spAutoFit/>
          </a:bodyPr>
          <a:lstStyle/>
          <a:p>
            <a:pPr algn="ctr"/>
            <a:r>
              <a:rPr lang="id-ID" sz="3600" b="1" dirty="0">
                <a:solidFill>
                  <a:schemeClr val="bg1"/>
                </a:solidFill>
                <a:latin typeface="Montserrat" panose="02000505000000020004" pitchFamily="2" charset="0"/>
                <a:ea typeface="Roboto" pitchFamily="2" charset="0"/>
                <a:cs typeface="Lato" panose="020F0502020204030203" pitchFamily="34" charset="0"/>
              </a:rPr>
              <a:t>_Pricing Plan</a:t>
            </a:r>
          </a:p>
        </p:txBody>
      </p:sp>
      <p:sp>
        <p:nvSpPr>
          <p:cNvPr id="24" name="TextBox 23"/>
          <p:cNvSpPr txBox="1"/>
          <p:nvPr/>
        </p:nvSpPr>
        <p:spPr>
          <a:xfrm>
            <a:off x="5295140" y="1320516"/>
            <a:ext cx="1601721" cy="276999"/>
          </a:xfrm>
          <a:prstGeom prst="rect">
            <a:avLst/>
          </a:prstGeom>
          <a:noFill/>
        </p:spPr>
        <p:txBody>
          <a:bodyPr wrap="none" rtlCol="0">
            <a:spAutoFit/>
          </a:bodyPr>
          <a:lstStyle/>
          <a:p>
            <a:pPr algn="ctr"/>
            <a:r>
              <a:rPr lang="en-US" sz="1200" dirty="0">
                <a:solidFill>
                  <a:schemeClr val="bg1"/>
                </a:solidFill>
                <a:latin typeface="+mj-lt"/>
                <a:ea typeface="Lato" panose="020F0502020204030203" pitchFamily="34" charset="0"/>
                <a:cs typeface="Lato" panose="020F0502020204030203" pitchFamily="34" charset="0"/>
              </a:rPr>
              <a:t>Your Subtitle Here</a:t>
            </a:r>
            <a:endParaRPr lang="id-ID" sz="1200" dirty="0">
              <a:solidFill>
                <a:schemeClr val="bg1"/>
              </a:solidFill>
              <a:latin typeface="+mj-lt"/>
              <a:ea typeface="Lato" panose="020F0502020204030203" pitchFamily="34" charset="0"/>
              <a:cs typeface="Lato" panose="020F0502020204030203" pitchFamily="34" charset="0"/>
            </a:endParaRPr>
          </a:p>
        </p:txBody>
      </p:sp>
    </p:spTree>
    <p:extLst>
      <p:ext uri="{BB962C8B-B14F-4D97-AF65-F5344CB8AC3E}">
        <p14:creationId xmlns:p14="http://schemas.microsoft.com/office/powerpoint/2010/main" val="4057448726"/>
      </p:ext>
    </p:extLst>
  </p:cSld>
  <p:clrMapOvr>
    <a:masterClrMapping/>
  </p:clrMapOvr>
  <mc:AlternateContent xmlns:mc="http://schemas.openxmlformats.org/markup-compatibility/2006" xmlns:p14="http://schemas.microsoft.com/office/powerpoint/2010/main">
    <mc:Choice Requires="p14">
      <p:transition spd="slow" p14:dur="1200">
        <p14:prism dir="u"/>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32"/>
                                        </p:tgtEl>
                                        <p:attrNameLst>
                                          <p:attrName>style.visibility</p:attrName>
                                        </p:attrNameLst>
                                      </p:cBhvr>
                                      <p:to>
                                        <p:strVal val="visible"/>
                                      </p:to>
                                    </p:set>
                                    <p:animEffect transition="in" filter="fade">
                                      <p:cBhvr>
                                        <p:cTn id="7" dur="500"/>
                                        <p:tgtEl>
                                          <p:spTgt spid="32"/>
                                        </p:tgtEl>
                                      </p:cBhvr>
                                    </p:animEffect>
                                  </p:childTnLst>
                                </p:cTn>
                              </p:par>
                              <p:par>
                                <p:cTn id="8" presetID="10" presetClass="entr" presetSubtype="0" fill="hold" grpId="0" nodeType="withEffect">
                                  <p:stCondLst>
                                    <p:cond delay="1250"/>
                                  </p:stCondLst>
                                  <p:childTnLst>
                                    <p:set>
                                      <p:cBhvr>
                                        <p:cTn id="9" dur="1" fill="hold">
                                          <p:stCondLst>
                                            <p:cond delay="0"/>
                                          </p:stCondLst>
                                        </p:cTn>
                                        <p:tgtEl>
                                          <p:spTgt spid="3"/>
                                        </p:tgtEl>
                                        <p:attrNameLst>
                                          <p:attrName>style.visibility</p:attrName>
                                        </p:attrNameLst>
                                      </p:cBhvr>
                                      <p:to>
                                        <p:strVal val="visible"/>
                                      </p:to>
                                    </p:set>
                                    <p:animEffect transition="in" filter="fade">
                                      <p:cBhvr>
                                        <p:cTn id="10" dur="1250"/>
                                        <p:tgtEl>
                                          <p:spTgt spid="3"/>
                                        </p:tgtEl>
                                      </p:cBhvr>
                                    </p:animEffect>
                                  </p:childTnLst>
                                </p:cTn>
                              </p:par>
                              <p:par>
                                <p:cTn id="11" presetID="10" presetClass="entr" presetSubtype="0" fill="hold" grpId="0" nodeType="withEffect">
                                  <p:stCondLst>
                                    <p:cond delay="1250"/>
                                  </p:stCondLst>
                                  <p:childTnLst>
                                    <p:set>
                                      <p:cBhvr>
                                        <p:cTn id="12" dur="1" fill="hold">
                                          <p:stCondLst>
                                            <p:cond delay="0"/>
                                          </p:stCondLst>
                                        </p:cTn>
                                        <p:tgtEl>
                                          <p:spTgt spid="17"/>
                                        </p:tgtEl>
                                        <p:attrNameLst>
                                          <p:attrName>style.visibility</p:attrName>
                                        </p:attrNameLst>
                                      </p:cBhvr>
                                      <p:to>
                                        <p:strVal val="visible"/>
                                      </p:to>
                                    </p:set>
                                    <p:animEffect transition="in" filter="fade">
                                      <p:cBhvr>
                                        <p:cTn id="13" dur="1250"/>
                                        <p:tgtEl>
                                          <p:spTgt spid="17"/>
                                        </p:tgtEl>
                                      </p:cBhvr>
                                    </p:animEffect>
                                  </p:childTnLst>
                                </p:cTn>
                              </p:par>
                              <p:par>
                                <p:cTn id="14" presetID="10" presetClass="entr" presetSubtype="0" fill="hold" grpId="0" nodeType="withEffect">
                                  <p:stCondLst>
                                    <p:cond delay="1250"/>
                                  </p:stCondLst>
                                  <p:childTnLst>
                                    <p:set>
                                      <p:cBhvr>
                                        <p:cTn id="15" dur="1" fill="hold">
                                          <p:stCondLst>
                                            <p:cond delay="0"/>
                                          </p:stCondLst>
                                        </p:cTn>
                                        <p:tgtEl>
                                          <p:spTgt spid="12"/>
                                        </p:tgtEl>
                                        <p:attrNameLst>
                                          <p:attrName>style.visibility</p:attrName>
                                        </p:attrNameLst>
                                      </p:cBhvr>
                                      <p:to>
                                        <p:strVal val="visible"/>
                                      </p:to>
                                    </p:set>
                                    <p:animEffect transition="in" filter="fade">
                                      <p:cBhvr>
                                        <p:cTn id="16" dur="1250"/>
                                        <p:tgtEl>
                                          <p:spTgt spid="12"/>
                                        </p:tgtEl>
                                      </p:cBhvr>
                                    </p:animEffect>
                                  </p:childTnLst>
                                </p:cTn>
                              </p:par>
                              <p:par>
                                <p:cTn id="17" presetID="2" presetClass="entr" presetSubtype="1" decel="100000" fill="hold" grpId="0" nodeType="withEffect">
                                  <p:stCondLst>
                                    <p:cond delay="1250"/>
                                  </p:stCondLst>
                                  <p:childTnLst>
                                    <p:set>
                                      <p:cBhvr>
                                        <p:cTn id="18" dur="1" fill="hold">
                                          <p:stCondLst>
                                            <p:cond delay="0"/>
                                          </p:stCondLst>
                                        </p:cTn>
                                        <p:tgtEl>
                                          <p:spTgt spid="24"/>
                                        </p:tgtEl>
                                        <p:attrNameLst>
                                          <p:attrName>style.visibility</p:attrName>
                                        </p:attrNameLst>
                                      </p:cBhvr>
                                      <p:to>
                                        <p:strVal val="visible"/>
                                      </p:to>
                                    </p:set>
                                    <p:anim calcmode="lin" valueType="num">
                                      <p:cBhvr additive="base">
                                        <p:cTn id="19" dur="1000" fill="hold"/>
                                        <p:tgtEl>
                                          <p:spTgt spid="24"/>
                                        </p:tgtEl>
                                        <p:attrNameLst>
                                          <p:attrName>ppt_x</p:attrName>
                                        </p:attrNameLst>
                                      </p:cBhvr>
                                      <p:tavLst>
                                        <p:tav tm="0">
                                          <p:val>
                                            <p:strVal val="#ppt_x"/>
                                          </p:val>
                                        </p:tav>
                                        <p:tav tm="100000">
                                          <p:val>
                                            <p:strVal val="#ppt_x"/>
                                          </p:val>
                                        </p:tav>
                                      </p:tavLst>
                                    </p:anim>
                                    <p:anim calcmode="lin" valueType="num">
                                      <p:cBhvr additive="base">
                                        <p:cTn id="20" dur="1000" fill="hold"/>
                                        <p:tgtEl>
                                          <p:spTgt spid="24"/>
                                        </p:tgtEl>
                                        <p:attrNameLst>
                                          <p:attrName>ppt_y</p:attrName>
                                        </p:attrNameLst>
                                      </p:cBhvr>
                                      <p:tavLst>
                                        <p:tav tm="0">
                                          <p:val>
                                            <p:strVal val="0-#ppt_h/2"/>
                                          </p:val>
                                        </p:tav>
                                        <p:tav tm="100000">
                                          <p:val>
                                            <p:strVal val="#ppt_y"/>
                                          </p:val>
                                        </p:tav>
                                      </p:tavLst>
                                    </p:anim>
                                  </p:childTnLst>
                                </p:cTn>
                              </p:par>
                              <p:par>
                                <p:cTn id="21" presetID="2" presetClass="entr" presetSubtype="1" decel="100000" fill="hold" grpId="0" nodeType="withEffect">
                                  <p:stCondLst>
                                    <p:cond delay="1250"/>
                                  </p:stCondLst>
                                  <p:iterate type="wd">
                                    <p:tmPct val="10000"/>
                                  </p:iterate>
                                  <p:childTnLst>
                                    <p:set>
                                      <p:cBhvr>
                                        <p:cTn id="22" dur="1" fill="hold">
                                          <p:stCondLst>
                                            <p:cond delay="0"/>
                                          </p:stCondLst>
                                        </p:cTn>
                                        <p:tgtEl>
                                          <p:spTgt spid="23"/>
                                        </p:tgtEl>
                                        <p:attrNameLst>
                                          <p:attrName>style.visibility</p:attrName>
                                        </p:attrNameLst>
                                      </p:cBhvr>
                                      <p:to>
                                        <p:strVal val="visible"/>
                                      </p:to>
                                    </p:set>
                                    <p:anim calcmode="lin" valueType="num">
                                      <p:cBhvr additive="base">
                                        <p:cTn id="23" dur="1000" fill="hold"/>
                                        <p:tgtEl>
                                          <p:spTgt spid="23"/>
                                        </p:tgtEl>
                                        <p:attrNameLst>
                                          <p:attrName>ppt_x</p:attrName>
                                        </p:attrNameLst>
                                      </p:cBhvr>
                                      <p:tavLst>
                                        <p:tav tm="0">
                                          <p:val>
                                            <p:strVal val="#ppt_x"/>
                                          </p:val>
                                        </p:tav>
                                        <p:tav tm="100000">
                                          <p:val>
                                            <p:strVal val="#ppt_x"/>
                                          </p:val>
                                        </p:tav>
                                      </p:tavLst>
                                    </p:anim>
                                    <p:anim calcmode="lin" valueType="num">
                                      <p:cBhvr additive="base">
                                        <p:cTn id="24" dur="1000" fill="hold"/>
                                        <p:tgtEl>
                                          <p:spTgt spid="23"/>
                                        </p:tgtEl>
                                        <p:attrNameLst>
                                          <p:attrName>ppt_y</p:attrName>
                                        </p:attrNameLst>
                                      </p:cBhvr>
                                      <p:tavLst>
                                        <p:tav tm="0">
                                          <p:val>
                                            <p:strVal val="0-#ppt_h/2"/>
                                          </p:val>
                                        </p:tav>
                                        <p:tav tm="100000">
                                          <p:val>
                                            <p:strVal val="#ppt_y"/>
                                          </p:val>
                                        </p:tav>
                                      </p:tavLst>
                                    </p:anim>
                                  </p:childTnLst>
                                </p:cTn>
                              </p:par>
                              <p:par>
                                <p:cTn id="25" presetID="2" presetClass="entr" presetSubtype="4" decel="100000" fill="hold" grpId="0" nodeType="withEffect">
                                  <p:stCondLst>
                                    <p:cond delay="1750"/>
                                  </p:stCondLst>
                                  <p:childTnLst>
                                    <p:set>
                                      <p:cBhvr>
                                        <p:cTn id="26" dur="1" fill="hold">
                                          <p:stCondLst>
                                            <p:cond delay="0"/>
                                          </p:stCondLst>
                                        </p:cTn>
                                        <p:tgtEl>
                                          <p:spTgt spid="21"/>
                                        </p:tgtEl>
                                        <p:attrNameLst>
                                          <p:attrName>style.visibility</p:attrName>
                                        </p:attrNameLst>
                                      </p:cBhvr>
                                      <p:to>
                                        <p:strVal val="visible"/>
                                      </p:to>
                                    </p:set>
                                    <p:anim calcmode="lin" valueType="num">
                                      <p:cBhvr additive="base">
                                        <p:cTn id="27" dur="750" fill="hold"/>
                                        <p:tgtEl>
                                          <p:spTgt spid="21"/>
                                        </p:tgtEl>
                                        <p:attrNameLst>
                                          <p:attrName>ppt_x</p:attrName>
                                        </p:attrNameLst>
                                      </p:cBhvr>
                                      <p:tavLst>
                                        <p:tav tm="0">
                                          <p:val>
                                            <p:strVal val="#ppt_x"/>
                                          </p:val>
                                        </p:tav>
                                        <p:tav tm="100000">
                                          <p:val>
                                            <p:strVal val="#ppt_x"/>
                                          </p:val>
                                        </p:tav>
                                      </p:tavLst>
                                    </p:anim>
                                    <p:anim calcmode="lin" valueType="num">
                                      <p:cBhvr additive="base">
                                        <p:cTn id="28" dur="750" fill="hold"/>
                                        <p:tgtEl>
                                          <p:spTgt spid="21"/>
                                        </p:tgtEl>
                                        <p:attrNameLst>
                                          <p:attrName>ppt_y</p:attrName>
                                        </p:attrNameLst>
                                      </p:cBhvr>
                                      <p:tavLst>
                                        <p:tav tm="0">
                                          <p:val>
                                            <p:strVal val="1+#ppt_h/2"/>
                                          </p:val>
                                        </p:tav>
                                        <p:tav tm="100000">
                                          <p:val>
                                            <p:strVal val="#ppt_y"/>
                                          </p:val>
                                        </p:tav>
                                      </p:tavLst>
                                    </p:anim>
                                  </p:childTnLst>
                                </p:cTn>
                              </p:par>
                              <p:par>
                                <p:cTn id="29" presetID="2" presetClass="entr" presetSubtype="4" decel="100000" fill="hold" grpId="0" nodeType="withEffect">
                                  <p:stCondLst>
                                    <p:cond delay="2000"/>
                                  </p:stCondLst>
                                  <p:childTnLst>
                                    <p:set>
                                      <p:cBhvr>
                                        <p:cTn id="30" dur="1" fill="hold">
                                          <p:stCondLst>
                                            <p:cond delay="0"/>
                                          </p:stCondLst>
                                        </p:cTn>
                                        <p:tgtEl>
                                          <p:spTgt spid="20"/>
                                        </p:tgtEl>
                                        <p:attrNameLst>
                                          <p:attrName>style.visibility</p:attrName>
                                        </p:attrNameLst>
                                      </p:cBhvr>
                                      <p:to>
                                        <p:strVal val="visible"/>
                                      </p:to>
                                    </p:set>
                                    <p:anim calcmode="lin" valueType="num">
                                      <p:cBhvr additive="base">
                                        <p:cTn id="31" dur="750" fill="hold"/>
                                        <p:tgtEl>
                                          <p:spTgt spid="20"/>
                                        </p:tgtEl>
                                        <p:attrNameLst>
                                          <p:attrName>ppt_x</p:attrName>
                                        </p:attrNameLst>
                                      </p:cBhvr>
                                      <p:tavLst>
                                        <p:tav tm="0">
                                          <p:val>
                                            <p:strVal val="#ppt_x"/>
                                          </p:val>
                                        </p:tav>
                                        <p:tav tm="100000">
                                          <p:val>
                                            <p:strVal val="#ppt_x"/>
                                          </p:val>
                                        </p:tav>
                                      </p:tavLst>
                                    </p:anim>
                                    <p:anim calcmode="lin" valueType="num">
                                      <p:cBhvr additive="base">
                                        <p:cTn id="32" dur="750" fill="hold"/>
                                        <p:tgtEl>
                                          <p:spTgt spid="20"/>
                                        </p:tgtEl>
                                        <p:attrNameLst>
                                          <p:attrName>ppt_y</p:attrName>
                                        </p:attrNameLst>
                                      </p:cBhvr>
                                      <p:tavLst>
                                        <p:tav tm="0">
                                          <p:val>
                                            <p:strVal val="1+#ppt_h/2"/>
                                          </p:val>
                                        </p:tav>
                                        <p:tav tm="100000">
                                          <p:val>
                                            <p:strVal val="#ppt_y"/>
                                          </p:val>
                                        </p:tav>
                                      </p:tavLst>
                                    </p:anim>
                                  </p:childTnLst>
                                </p:cTn>
                              </p:par>
                              <p:par>
                                <p:cTn id="33" presetID="2" presetClass="entr" presetSubtype="4" decel="100000" fill="hold" grpId="0" nodeType="withEffect">
                                  <p:stCondLst>
                                    <p:cond delay="2250"/>
                                  </p:stCondLst>
                                  <p:childTnLst>
                                    <p:set>
                                      <p:cBhvr>
                                        <p:cTn id="34" dur="1" fill="hold">
                                          <p:stCondLst>
                                            <p:cond delay="0"/>
                                          </p:stCondLst>
                                        </p:cTn>
                                        <p:tgtEl>
                                          <p:spTgt spid="16"/>
                                        </p:tgtEl>
                                        <p:attrNameLst>
                                          <p:attrName>style.visibility</p:attrName>
                                        </p:attrNameLst>
                                      </p:cBhvr>
                                      <p:to>
                                        <p:strVal val="visible"/>
                                      </p:to>
                                    </p:set>
                                    <p:anim calcmode="lin" valueType="num">
                                      <p:cBhvr additive="base">
                                        <p:cTn id="35" dur="750" fill="hold"/>
                                        <p:tgtEl>
                                          <p:spTgt spid="16"/>
                                        </p:tgtEl>
                                        <p:attrNameLst>
                                          <p:attrName>ppt_x</p:attrName>
                                        </p:attrNameLst>
                                      </p:cBhvr>
                                      <p:tavLst>
                                        <p:tav tm="0">
                                          <p:val>
                                            <p:strVal val="#ppt_x"/>
                                          </p:val>
                                        </p:tav>
                                        <p:tav tm="100000">
                                          <p:val>
                                            <p:strVal val="#ppt_x"/>
                                          </p:val>
                                        </p:tav>
                                      </p:tavLst>
                                    </p:anim>
                                    <p:anim calcmode="lin" valueType="num">
                                      <p:cBhvr additive="base">
                                        <p:cTn id="36" dur="750" fill="hold"/>
                                        <p:tgtEl>
                                          <p:spTgt spid="16"/>
                                        </p:tgtEl>
                                        <p:attrNameLst>
                                          <p:attrName>ppt_y</p:attrName>
                                        </p:attrNameLst>
                                      </p:cBhvr>
                                      <p:tavLst>
                                        <p:tav tm="0">
                                          <p:val>
                                            <p:strVal val="1+#ppt_h/2"/>
                                          </p:val>
                                        </p:tav>
                                        <p:tav tm="100000">
                                          <p:val>
                                            <p:strVal val="#ppt_y"/>
                                          </p:val>
                                        </p:tav>
                                      </p:tavLst>
                                    </p:anim>
                                  </p:childTnLst>
                                </p:cTn>
                              </p:par>
                              <p:par>
                                <p:cTn id="37" presetID="2" presetClass="entr" presetSubtype="4" decel="100000" fill="hold" grpId="0" nodeType="withEffect">
                                  <p:stCondLst>
                                    <p:cond delay="2500"/>
                                  </p:stCondLst>
                                  <p:childTnLst>
                                    <p:set>
                                      <p:cBhvr>
                                        <p:cTn id="38" dur="1" fill="hold">
                                          <p:stCondLst>
                                            <p:cond delay="0"/>
                                          </p:stCondLst>
                                        </p:cTn>
                                        <p:tgtEl>
                                          <p:spTgt spid="15"/>
                                        </p:tgtEl>
                                        <p:attrNameLst>
                                          <p:attrName>style.visibility</p:attrName>
                                        </p:attrNameLst>
                                      </p:cBhvr>
                                      <p:to>
                                        <p:strVal val="visible"/>
                                      </p:to>
                                    </p:set>
                                    <p:anim calcmode="lin" valueType="num">
                                      <p:cBhvr additive="base">
                                        <p:cTn id="39" dur="750" fill="hold"/>
                                        <p:tgtEl>
                                          <p:spTgt spid="15"/>
                                        </p:tgtEl>
                                        <p:attrNameLst>
                                          <p:attrName>ppt_x</p:attrName>
                                        </p:attrNameLst>
                                      </p:cBhvr>
                                      <p:tavLst>
                                        <p:tav tm="0">
                                          <p:val>
                                            <p:strVal val="#ppt_x"/>
                                          </p:val>
                                        </p:tav>
                                        <p:tav tm="100000">
                                          <p:val>
                                            <p:strVal val="#ppt_x"/>
                                          </p:val>
                                        </p:tav>
                                      </p:tavLst>
                                    </p:anim>
                                    <p:anim calcmode="lin" valueType="num">
                                      <p:cBhvr additive="base">
                                        <p:cTn id="40" dur="750" fill="hold"/>
                                        <p:tgtEl>
                                          <p:spTgt spid="15"/>
                                        </p:tgtEl>
                                        <p:attrNameLst>
                                          <p:attrName>ppt_y</p:attrName>
                                        </p:attrNameLst>
                                      </p:cBhvr>
                                      <p:tavLst>
                                        <p:tav tm="0">
                                          <p:val>
                                            <p:strVal val="1+#ppt_h/2"/>
                                          </p:val>
                                        </p:tav>
                                        <p:tav tm="100000">
                                          <p:val>
                                            <p:strVal val="#ppt_y"/>
                                          </p:val>
                                        </p:tav>
                                      </p:tavLst>
                                    </p:anim>
                                  </p:childTnLst>
                                </p:cTn>
                              </p:par>
                              <p:par>
                                <p:cTn id="41" presetID="2" presetClass="entr" presetSubtype="4" decel="100000" fill="hold" grpId="0" nodeType="withEffect">
                                  <p:stCondLst>
                                    <p:cond delay="2750"/>
                                  </p:stCondLst>
                                  <p:childTnLst>
                                    <p:set>
                                      <p:cBhvr>
                                        <p:cTn id="42" dur="1" fill="hold">
                                          <p:stCondLst>
                                            <p:cond delay="0"/>
                                          </p:stCondLst>
                                        </p:cTn>
                                        <p:tgtEl>
                                          <p:spTgt spid="8"/>
                                        </p:tgtEl>
                                        <p:attrNameLst>
                                          <p:attrName>style.visibility</p:attrName>
                                        </p:attrNameLst>
                                      </p:cBhvr>
                                      <p:to>
                                        <p:strVal val="visible"/>
                                      </p:to>
                                    </p:set>
                                    <p:anim calcmode="lin" valueType="num">
                                      <p:cBhvr additive="base">
                                        <p:cTn id="43" dur="750" fill="hold"/>
                                        <p:tgtEl>
                                          <p:spTgt spid="8"/>
                                        </p:tgtEl>
                                        <p:attrNameLst>
                                          <p:attrName>ppt_x</p:attrName>
                                        </p:attrNameLst>
                                      </p:cBhvr>
                                      <p:tavLst>
                                        <p:tav tm="0">
                                          <p:val>
                                            <p:strVal val="#ppt_x"/>
                                          </p:val>
                                        </p:tav>
                                        <p:tav tm="100000">
                                          <p:val>
                                            <p:strVal val="#ppt_x"/>
                                          </p:val>
                                        </p:tav>
                                      </p:tavLst>
                                    </p:anim>
                                    <p:anim calcmode="lin" valueType="num">
                                      <p:cBhvr additive="base">
                                        <p:cTn id="44" dur="750" fill="hold"/>
                                        <p:tgtEl>
                                          <p:spTgt spid="8"/>
                                        </p:tgtEl>
                                        <p:attrNameLst>
                                          <p:attrName>ppt_y</p:attrName>
                                        </p:attrNameLst>
                                      </p:cBhvr>
                                      <p:tavLst>
                                        <p:tav tm="0">
                                          <p:val>
                                            <p:strVal val="1+#ppt_h/2"/>
                                          </p:val>
                                        </p:tav>
                                        <p:tav tm="100000">
                                          <p:val>
                                            <p:strVal val="#ppt_y"/>
                                          </p:val>
                                        </p:tav>
                                      </p:tavLst>
                                    </p:anim>
                                  </p:childTnLst>
                                </p:cTn>
                              </p:par>
                              <p:par>
                                <p:cTn id="45" presetID="2" presetClass="entr" presetSubtype="4" decel="100000" fill="hold" grpId="0" nodeType="withEffect">
                                  <p:stCondLst>
                                    <p:cond delay="3000"/>
                                  </p:stCondLst>
                                  <p:childTnLst>
                                    <p:set>
                                      <p:cBhvr>
                                        <p:cTn id="46" dur="1" fill="hold">
                                          <p:stCondLst>
                                            <p:cond delay="0"/>
                                          </p:stCondLst>
                                        </p:cTn>
                                        <p:tgtEl>
                                          <p:spTgt spid="4"/>
                                        </p:tgtEl>
                                        <p:attrNameLst>
                                          <p:attrName>style.visibility</p:attrName>
                                        </p:attrNameLst>
                                      </p:cBhvr>
                                      <p:to>
                                        <p:strVal val="visible"/>
                                      </p:to>
                                    </p:set>
                                    <p:anim calcmode="lin" valueType="num">
                                      <p:cBhvr additive="base">
                                        <p:cTn id="47" dur="750" fill="hold"/>
                                        <p:tgtEl>
                                          <p:spTgt spid="4"/>
                                        </p:tgtEl>
                                        <p:attrNameLst>
                                          <p:attrName>ppt_x</p:attrName>
                                        </p:attrNameLst>
                                      </p:cBhvr>
                                      <p:tavLst>
                                        <p:tav tm="0">
                                          <p:val>
                                            <p:strVal val="#ppt_x"/>
                                          </p:val>
                                        </p:tav>
                                        <p:tav tm="100000">
                                          <p:val>
                                            <p:strVal val="#ppt_x"/>
                                          </p:val>
                                        </p:tav>
                                      </p:tavLst>
                                    </p:anim>
                                    <p:anim calcmode="lin" valueType="num">
                                      <p:cBhvr additive="base">
                                        <p:cTn id="48" dur="750" fill="hold"/>
                                        <p:tgtEl>
                                          <p:spTgt spid="4"/>
                                        </p:tgtEl>
                                        <p:attrNameLst>
                                          <p:attrName>ppt_y</p:attrName>
                                        </p:attrNameLst>
                                      </p:cBhvr>
                                      <p:tavLst>
                                        <p:tav tm="0">
                                          <p:val>
                                            <p:strVal val="1+#ppt_h/2"/>
                                          </p:val>
                                        </p:tav>
                                        <p:tav tm="100000">
                                          <p:val>
                                            <p:strVal val="#ppt_y"/>
                                          </p:val>
                                        </p:tav>
                                      </p:tavLst>
                                    </p:anim>
                                  </p:childTnLst>
                                </p:cTn>
                              </p:par>
                              <p:par>
                                <p:cTn id="49" presetID="2" presetClass="entr" presetSubtype="4" decel="100000" fill="hold" grpId="0" nodeType="withEffect">
                                  <p:stCondLst>
                                    <p:cond delay="3250"/>
                                  </p:stCondLst>
                                  <p:childTnLst>
                                    <p:set>
                                      <p:cBhvr>
                                        <p:cTn id="50" dur="1" fill="hold">
                                          <p:stCondLst>
                                            <p:cond delay="0"/>
                                          </p:stCondLst>
                                        </p:cTn>
                                        <p:tgtEl>
                                          <p:spTgt spid="11"/>
                                        </p:tgtEl>
                                        <p:attrNameLst>
                                          <p:attrName>style.visibility</p:attrName>
                                        </p:attrNameLst>
                                      </p:cBhvr>
                                      <p:to>
                                        <p:strVal val="visible"/>
                                      </p:to>
                                    </p:set>
                                    <p:anim calcmode="lin" valueType="num">
                                      <p:cBhvr additive="base">
                                        <p:cTn id="51" dur="750" fill="hold"/>
                                        <p:tgtEl>
                                          <p:spTgt spid="11"/>
                                        </p:tgtEl>
                                        <p:attrNameLst>
                                          <p:attrName>ppt_x</p:attrName>
                                        </p:attrNameLst>
                                      </p:cBhvr>
                                      <p:tavLst>
                                        <p:tav tm="0">
                                          <p:val>
                                            <p:strVal val="#ppt_x"/>
                                          </p:val>
                                        </p:tav>
                                        <p:tav tm="100000">
                                          <p:val>
                                            <p:strVal val="#ppt_x"/>
                                          </p:val>
                                        </p:tav>
                                      </p:tavLst>
                                    </p:anim>
                                    <p:anim calcmode="lin" valueType="num">
                                      <p:cBhvr additive="base">
                                        <p:cTn id="52" dur="750" fill="hold"/>
                                        <p:tgtEl>
                                          <p:spTgt spid="11"/>
                                        </p:tgtEl>
                                        <p:attrNameLst>
                                          <p:attrName>ppt_y</p:attrName>
                                        </p:attrNameLst>
                                      </p:cBhvr>
                                      <p:tavLst>
                                        <p:tav tm="0">
                                          <p:val>
                                            <p:strVal val="1+#ppt_h/2"/>
                                          </p:val>
                                        </p:tav>
                                        <p:tav tm="100000">
                                          <p:val>
                                            <p:strVal val="#ppt_y"/>
                                          </p:val>
                                        </p:tav>
                                      </p:tavLst>
                                    </p:anim>
                                  </p:childTnLst>
                                </p:cTn>
                              </p:par>
                              <p:par>
                                <p:cTn id="53" presetID="2" presetClass="entr" presetSubtype="4" decel="100000" fill="hold" grpId="0" nodeType="withEffect">
                                  <p:stCondLst>
                                    <p:cond delay="3500"/>
                                  </p:stCondLst>
                                  <p:childTnLst>
                                    <p:set>
                                      <p:cBhvr>
                                        <p:cTn id="54" dur="1" fill="hold">
                                          <p:stCondLst>
                                            <p:cond delay="0"/>
                                          </p:stCondLst>
                                        </p:cTn>
                                        <p:tgtEl>
                                          <p:spTgt spid="7"/>
                                        </p:tgtEl>
                                        <p:attrNameLst>
                                          <p:attrName>style.visibility</p:attrName>
                                        </p:attrNameLst>
                                      </p:cBhvr>
                                      <p:to>
                                        <p:strVal val="visible"/>
                                      </p:to>
                                    </p:set>
                                    <p:anim calcmode="lin" valueType="num">
                                      <p:cBhvr additive="base">
                                        <p:cTn id="55" dur="750" fill="hold"/>
                                        <p:tgtEl>
                                          <p:spTgt spid="7"/>
                                        </p:tgtEl>
                                        <p:attrNameLst>
                                          <p:attrName>ppt_x</p:attrName>
                                        </p:attrNameLst>
                                      </p:cBhvr>
                                      <p:tavLst>
                                        <p:tav tm="0">
                                          <p:val>
                                            <p:strVal val="#ppt_x"/>
                                          </p:val>
                                        </p:tav>
                                        <p:tav tm="100000">
                                          <p:val>
                                            <p:strVal val="#ppt_x"/>
                                          </p:val>
                                        </p:tav>
                                      </p:tavLst>
                                    </p:anim>
                                    <p:anim calcmode="lin" valueType="num">
                                      <p:cBhvr additive="base">
                                        <p:cTn id="56" dur="750" fill="hold"/>
                                        <p:tgtEl>
                                          <p:spTgt spid="7"/>
                                        </p:tgtEl>
                                        <p:attrNameLst>
                                          <p:attrName>ppt_y</p:attrName>
                                        </p:attrNameLst>
                                      </p:cBhvr>
                                      <p:tavLst>
                                        <p:tav tm="0">
                                          <p:val>
                                            <p:strVal val="1+#ppt_h/2"/>
                                          </p:val>
                                        </p:tav>
                                        <p:tav tm="100000">
                                          <p:val>
                                            <p:strVal val="#ppt_y"/>
                                          </p:val>
                                        </p:tav>
                                      </p:tavLst>
                                    </p:anim>
                                  </p:childTnLst>
                                </p:cTn>
                              </p:par>
                              <p:par>
                                <p:cTn id="57" presetID="2" presetClass="entr" presetSubtype="4" decel="100000" fill="hold" grpId="0" nodeType="withEffect">
                                  <p:stCondLst>
                                    <p:cond delay="3750"/>
                                  </p:stCondLst>
                                  <p:childTnLst>
                                    <p:set>
                                      <p:cBhvr>
                                        <p:cTn id="58" dur="1" fill="hold">
                                          <p:stCondLst>
                                            <p:cond delay="0"/>
                                          </p:stCondLst>
                                        </p:cTn>
                                        <p:tgtEl>
                                          <p:spTgt spid="5"/>
                                        </p:tgtEl>
                                        <p:attrNameLst>
                                          <p:attrName>style.visibility</p:attrName>
                                        </p:attrNameLst>
                                      </p:cBhvr>
                                      <p:to>
                                        <p:strVal val="visible"/>
                                      </p:to>
                                    </p:set>
                                    <p:anim calcmode="lin" valueType="num">
                                      <p:cBhvr additive="base">
                                        <p:cTn id="59" dur="750" fill="hold"/>
                                        <p:tgtEl>
                                          <p:spTgt spid="5"/>
                                        </p:tgtEl>
                                        <p:attrNameLst>
                                          <p:attrName>ppt_x</p:attrName>
                                        </p:attrNameLst>
                                      </p:cBhvr>
                                      <p:tavLst>
                                        <p:tav tm="0">
                                          <p:val>
                                            <p:strVal val="#ppt_x"/>
                                          </p:val>
                                        </p:tav>
                                        <p:tav tm="100000">
                                          <p:val>
                                            <p:strVal val="#ppt_x"/>
                                          </p:val>
                                        </p:tav>
                                      </p:tavLst>
                                    </p:anim>
                                    <p:anim calcmode="lin" valueType="num">
                                      <p:cBhvr additive="base">
                                        <p:cTn id="60" dur="750" fill="hold"/>
                                        <p:tgtEl>
                                          <p:spTgt spid="5"/>
                                        </p:tgtEl>
                                        <p:attrNameLst>
                                          <p:attrName>ppt_y</p:attrName>
                                        </p:attrNameLst>
                                      </p:cBhvr>
                                      <p:tavLst>
                                        <p:tav tm="0">
                                          <p:val>
                                            <p:strVal val="1+#ppt_h/2"/>
                                          </p:val>
                                        </p:tav>
                                        <p:tav tm="100000">
                                          <p:val>
                                            <p:strVal val="#ppt_y"/>
                                          </p:val>
                                        </p:tav>
                                      </p:tavLst>
                                    </p:anim>
                                  </p:childTnLst>
                                </p:cTn>
                              </p:par>
                              <p:par>
                                <p:cTn id="61" presetID="2" presetClass="entr" presetSubtype="4" decel="100000" fill="hold" grpId="0" nodeType="withEffect">
                                  <p:stCondLst>
                                    <p:cond delay="4000"/>
                                  </p:stCondLst>
                                  <p:childTnLst>
                                    <p:set>
                                      <p:cBhvr>
                                        <p:cTn id="62" dur="1" fill="hold">
                                          <p:stCondLst>
                                            <p:cond delay="0"/>
                                          </p:stCondLst>
                                        </p:cTn>
                                        <p:tgtEl>
                                          <p:spTgt spid="6"/>
                                        </p:tgtEl>
                                        <p:attrNameLst>
                                          <p:attrName>style.visibility</p:attrName>
                                        </p:attrNameLst>
                                      </p:cBhvr>
                                      <p:to>
                                        <p:strVal val="visible"/>
                                      </p:to>
                                    </p:set>
                                    <p:anim calcmode="lin" valueType="num">
                                      <p:cBhvr additive="base">
                                        <p:cTn id="63" dur="750" fill="hold"/>
                                        <p:tgtEl>
                                          <p:spTgt spid="6"/>
                                        </p:tgtEl>
                                        <p:attrNameLst>
                                          <p:attrName>ppt_x</p:attrName>
                                        </p:attrNameLst>
                                      </p:cBhvr>
                                      <p:tavLst>
                                        <p:tav tm="0">
                                          <p:val>
                                            <p:strVal val="#ppt_x"/>
                                          </p:val>
                                        </p:tav>
                                        <p:tav tm="100000">
                                          <p:val>
                                            <p:strVal val="#ppt_x"/>
                                          </p:val>
                                        </p:tav>
                                      </p:tavLst>
                                    </p:anim>
                                    <p:anim calcmode="lin" valueType="num">
                                      <p:cBhvr additive="base">
                                        <p:cTn id="64" dur="750" fill="hold"/>
                                        <p:tgtEl>
                                          <p:spTgt spid="6"/>
                                        </p:tgtEl>
                                        <p:attrNameLst>
                                          <p:attrName>ppt_y</p:attrName>
                                        </p:attrNameLst>
                                      </p:cBhvr>
                                      <p:tavLst>
                                        <p:tav tm="0">
                                          <p:val>
                                            <p:strVal val="1+#ppt_h/2"/>
                                          </p:val>
                                        </p:tav>
                                        <p:tav tm="100000">
                                          <p:val>
                                            <p:strVal val="#ppt_y"/>
                                          </p:val>
                                        </p:tav>
                                      </p:tavLst>
                                    </p:anim>
                                  </p:childTnLst>
                                </p:cTn>
                              </p:par>
                            </p:childTnLst>
                          </p:cTn>
                        </p:par>
                        <p:par>
                          <p:cTn id="65" fill="hold">
                            <p:stCondLst>
                              <p:cond delay="4750"/>
                            </p:stCondLst>
                            <p:childTnLst>
                              <p:par>
                                <p:cTn id="66" presetID="42" presetClass="entr" presetSubtype="0" fill="hold" nodeType="afterEffect">
                                  <p:stCondLst>
                                    <p:cond delay="0"/>
                                  </p:stCondLst>
                                  <p:childTnLst>
                                    <p:set>
                                      <p:cBhvr>
                                        <p:cTn id="67" dur="1" fill="hold">
                                          <p:stCondLst>
                                            <p:cond delay="0"/>
                                          </p:stCondLst>
                                        </p:cTn>
                                        <p:tgtEl>
                                          <p:spTgt spid="2"/>
                                        </p:tgtEl>
                                        <p:attrNameLst>
                                          <p:attrName>style.visibility</p:attrName>
                                        </p:attrNameLst>
                                      </p:cBhvr>
                                      <p:to>
                                        <p:strVal val="visible"/>
                                      </p:to>
                                    </p:set>
                                    <p:animEffect transition="in" filter="fade">
                                      <p:cBhvr>
                                        <p:cTn id="68" dur="1000"/>
                                        <p:tgtEl>
                                          <p:spTgt spid="2"/>
                                        </p:tgtEl>
                                      </p:cBhvr>
                                    </p:animEffect>
                                    <p:anim calcmode="lin" valueType="num">
                                      <p:cBhvr>
                                        <p:cTn id="69" dur="1000" fill="hold"/>
                                        <p:tgtEl>
                                          <p:spTgt spid="2"/>
                                        </p:tgtEl>
                                        <p:attrNameLst>
                                          <p:attrName>ppt_x</p:attrName>
                                        </p:attrNameLst>
                                      </p:cBhvr>
                                      <p:tavLst>
                                        <p:tav tm="0">
                                          <p:val>
                                            <p:strVal val="#ppt_x"/>
                                          </p:val>
                                        </p:tav>
                                        <p:tav tm="100000">
                                          <p:val>
                                            <p:strVal val="#ppt_x"/>
                                          </p:val>
                                        </p:tav>
                                      </p:tavLst>
                                    </p:anim>
                                    <p:anim calcmode="lin" valueType="num">
                                      <p:cBhvr>
                                        <p:cTn id="70" dur="1000" fill="hold"/>
                                        <p:tgtEl>
                                          <p:spTgt spid="2"/>
                                        </p:tgtEl>
                                        <p:attrNameLst>
                                          <p:attrName>ppt_y</p:attrName>
                                        </p:attrNameLst>
                                      </p:cBhvr>
                                      <p:tavLst>
                                        <p:tav tm="0">
                                          <p:val>
                                            <p:strVal val="#ppt_y+.1"/>
                                          </p:val>
                                        </p:tav>
                                        <p:tav tm="100000">
                                          <p:val>
                                            <p:strVal val="#ppt_y"/>
                                          </p:val>
                                        </p:tav>
                                      </p:tavLst>
                                    </p:anim>
                                  </p:childTnLst>
                                </p:cTn>
                              </p:par>
                            </p:childTnLst>
                          </p:cTn>
                        </p:par>
                        <p:par>
                          <p:cTn id="71" fill="hold">
                            <p:stCondLst>
                              <p:cond delay="5750"/>
                            </p:stCondLst>
                            <p:childTnLst>
                              <p:par>
                                <p:cTn id="72" presetID="42" presetClass="entr" presetSubtype="0" fill="hold" nodeType="afterEffect">
                                  <p:stCondLst>
                                    <p:cond delay="0"/>
                                  </p:stCondLst>
                                  <p:childTnLst>
                                    <p:set>
                                      <p:cBhvr>
                                        <p:cTn id="73" dur="1" fill="hold">
                                          <p:stCondLst>
                                            <p:cond delay="0"/>
                                          </p:stCondLst>
                                        </p:cTn>
                                        <p:tgtEl>
                                          <p:spTgt spid="22"/>
                                        </p:tgtEl>
                                        <p:attrNameLst>
                                          <p:attrName>style.visibility</p:attrName>
                                        </p:attrNameLst>
                                      </p:cBhvr>
                                      <p:to>
                                        <p:strVal val="visible"/>
                                      </p:to>
                                    </p:set>
                                    <p:animEffect transition="in" filter="fade">
                                      <p:cBhvr>
                                        <p:cTn id="74" dur="1000"/>
                                        <p:tgtEl>
                                          <p:spTgt spid="22"/>
                                        </p:tgtEl>
                                      </p:cBhvr>
                                    </p:animEffect>
                                    <p:anim calcmode="lin" valueType="num">
                                      <p:cBhvr>
                                        <p:cTn id="75" dur="1000" fill="hold"/>
                                        <p:tgtEl>
                                          <p:spTgt spid="22"/>
                                        </p:tgtEl>
                                        <p:attrNameLst>
                                          <p:attrName>ppt_x</p:attrName>
                                        </p:attrNameLst>
                                      </p:cBhvr>
                                      <p:tavLst>
                                        <p:tav tm="0">
                                          <p:val>
                                            <p:strVal val="#ppt_x"/>
                                          </p:val>
                                        </p:tav>
                                        <p:tav tm="100000">
                                          <p:val>
                                            <p:strVal val="#ppt_x"/>
                                          </p:val>
                                        </p:tav>
                                      </p:tavLst>
                                    </p:anim>
                                    <p:anim calcmode="lin" valueType="num">
                                      <p:cBhvr>
                                        <p:cTn id="76" dur="1000" fill="hold"/>
                                        <p:tgtEl>
                                          <p:spTgt spid="22"/>
                                        </p:tgtEl>
                                        <p:attrNameLst>
                                          <p:attrName>ppt_y</p:attrName>
                                        </p:attrNameLst>
                                      </p:cBhvr>
                                      <p:tavLst>
                                        <p:tav tm="0">
                                          <p:val>
                                            <p:strVal val="#ppt_y+.1"/>
                                          </p:val>
                                        </p:tav>
                                        <p:tav tm="100000">
                                          <p:val>
                                            <p:strVal val="#ppt_y"/>
                                          </p:val>
                                        </p:tav>
                                      </p:tavLst>
                                    </p:anim>
                                  </p:childTnLst>
                                </p:cTn>
                              </p:par>
                            </p:childTnLst>
                          </p:cTn>
                        </p:par>
                        <p:par>
                          <p:cTn id="77" fill="hold">
                            <p:stCondLst>
                              <p:cond delay="6750"/>
                            </p:stCondLst>
                            <p:childTnLst>
                              <p:par>
                                <p:cTn id="78" presetID="42" presetClass="entr" presetSubtype="0" fill="hold" nodeType="afterEffect">
                                  <p:stCondLst>
                                    <p:cond delay="0"/>
                                  </p:stCondLst>
                                  <p:childTnLst>
                                    <p:set>
                                      <p:cBhvr>
                                        <p:cTn id="79" dur="1" fill="hold">
                                          <p:stCondLst>
                                            <p:cond delay="0"/>
                                          </p:stCondLst>
                                        </p:cTn>
                                        <p:tgtEl>
                                          <p:spTgt spid="26"/>
                                        </p:tgtEl>
                                        <p:attrNameLst>
                                          <p:attrName>style.visibility</p:attrName>
                                        </p:attrNameLst>
                                      </p:cBhvr>
                                      <p:to>
                                        <p:strVal val="visible"/>
                                      </p:to>
                                    </p:set>
                                    <p:animEffect transition="in" filter="fade">
                                      <p:cBhvr>
                                        <p:cTn id="80" dur="1000"/>
                                        <p:tgtEl>
                                          <p:spTgt spid="26"/>
                                        </p:tgtEl>
                                      </p:cBhvr>
                                    </p:animEffect>
                                    <p:anim calcmode="lin" valueType="num">
                                      <p:cBhvr>
                                        <p:cTn id="81" dur="1000" fill="hold"/>
                                        <p:tgtEl>
                                          <p:spTgt spid="26"/>
                                        </p:tgtEl>
                                        <p:attrNameLst>
                                          <p:attrName>ppt_x</p:attrName>
                                        </p:attrNameLst>
                                      </p:cBhvr>
                                      <p:tavLst>
                                        <p:tav tm="0">
                                          <p:val>
                                            <p:strVal val="#ppt_x"/>
                                          </p:val>
                                        </p:tav>
                                        <p:tav tm="100000">
                                          <p:val>
                                            <p:strVal val="#ppt_x"/>
                                          </p:val>
                                        </p:tav>
                                      </p:tavLst>
                                    </p:anim>
                                    <p:anim calcmode="lin" valueType="num">
                                      <p:cBhvr>
                                        <p:cTn id="82" dur="1000" fill="hold"/>
                                        <p:tgtEl>
                                          <p:spTgt spid="2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12" grpId="0" animBg="1"/>
      <p:bldP spid="17" grpId="0" animBg="1"/>
      <p:bldP spid="4" grpId="0" animBg="1"/>
      <p:bldP spid="5" grpId="0" animBg="1"/>
      <p:bldP spid="6" grpId="0" animBg="1"/>
      <p:bldP spid="7" grpId="0" animBg="1"/>
      <p:bldP spid="8" grpId="0" animBg="1"/>
      <p:bldP spid="11" grpId="0" animBg="1"/>
      <p:bldP spid="15" grpId="0" animBg="1"/>
      <p:bldP spid="16" grpId="0" animBg="1"/>
      <p:bldP spid="20" grpId="0" animBg="1"/>
      <p:bldP spid="21" grpId="0" animBg="1"/>
      <p:bldP spid="23" grpId="0"/>
      <p:bldP spid="24"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图片占位符 11">
            <a:extLst>
              <a:ext uri="{FF2B5EF4-FFF2-40B4-BE49-F238E27FC236}">
                <a16:creationId xmlns:a16="http://schemas.microsoft.com/office/drawing/2014/main" xmlns="" id="{45A807AE-2377-4626-ACFF-52CB8C92039A}"/>
              </a:ext>
            </a:extLst>
          </p:cNvPr>
          <p:cNvPicPr>
            <a:picLocks noGrp="1" noChangeAspect="1"/>
          </p:cNvPicPr>
          <p:nvPr>
            <p:ph type="pic" sz="quarter" idx="10"/>
          </p:nvPr>
        </p:nvPicPr>
        <p:blipFill>
          <a:blip r:embed="rId2" cstate="print">
            <a:extLst>
              <a:ext uri="{28A0092B-C50C-407E-A947-70E740481C1C}">
                <a14:useLocalDpi xmlns:a14="http://schemas.microsoft.com/office/drawing/2010/main" val="0"/>
              </a:ext>
            </a:extLst>
          </a:blip>
          <a:srcRect t="7813" b="7813"/>
          <a:stretch>
            <a:fillRect/>
          </a:stretch>
        </p:blipFill>
        <p:spPr/>
      </p:pic>
      <p:sp>
        <p:nvSpPr>
          <p:cNvPr id="25" name="Freeform 24"/>
          <p:cNvSpPr/>
          <p:nvPr/>
        </p:nvSpPr>
        <p:spPr>
          <a:xfrm rot="18900000" flipH="1" flipV="1">
            <a:off x="1776291" y="5746613"/>
            <a:ext cx="4766238" cy="1180138"/>
          </a:xfrm>
          <a:custGeom>
            <a:avLst/>
            <a:gdLst>
              <a:gd name="connsiteX0" fmla="*/ 982383 w 1305672"/>
              <a:gd name="connsiteY0" fmla="*/ 0 h 323289"/>
              <a:gd name="connsiteX1" fmla="*/ 774470 w 1305672"/>
              <a:gd name="connsiteY1" fmla="*/ 0 h 323289"/>
              <a:gd name="connsiteX2" fmla="*/ 531202 w 1305672"/>
              <a:gd name="connsiteY2" fmla="*/ 0 h 323289"/>
              <a:gd name="connsiteX3" fmla="*/ 0 w 1305672"/>
              <a:gd name="connsiteY3" fmla="*/ 0 h 323289"/>
              <a:gd name="connsiteX4" fmla="*/ 323289 w 1305672"/>
              <a:gd name="connsiteY4" fmla="*/ 323289 h 323289"/>
              <a:gd name="connsiteX5" fmla="*/ 531202 w 1305672"/>
              <a:gd name="connsiteY5" fmla="*/ 323289 h 323289"/>
              <a:gd name="connsiteX6" fmla="*/ 774470 w 1305672"/>
              <a:gd name="connsiteY6" fmla="*/ 323289 h 323289"/>
              <a:gd name="connsiteX7" fmla="*/ 1305672 w 1305672"/>
              <a:gd name="connsiteY7" fmla="*/ 323289 h 3232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305672" h="323289">
                <a:moveTo>
                  <a:pt x="982383" y="0"/>
                </a:moveTo>
                <a:lnTo>
                  <a:pt x="774470" y="0"/>
                </a:lnTo>
                <a:lnTo>
                  <a:pt x="531202" y="0"/>
                </a:lnTo>
                <a:lnTo>
                  <a:pt x="0" y="0"/>
                </a:lnTo>
                <a:lnTo>
                  <a:pt x="323289" y="323289"/>
                </a:lnTo>
                <a:lnTo>
                  <a:pt x="531202" y="323289"/>
                </a:lnTo>
                <a:lnTo>
                  <a:pt x="774470" y="323289"/>
                </a:lnTo>
                <a:lnTo>
                  <a:pt x="1305672" y="323289"/>
                </a:lnTo>
                <a:close/>
              </a:path>
            </a:pathLst>
          </a:cu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solidFill>
            </a:endParaRPr>
          </a:p>
        </p:txBody>
      </p:sp>
      <p:sp>
        <p:nvSpPr>
          <p:cNvPr id="28" name="Freeform 27"/>
          <p:cNvSpPr/>
          <p:nvPr/>
        </p:nvSpPr>
        <p:spPr>
          <a:xfrm rot="18900000" flipH="1" flipV="1">
            <a:off x="3623595" y="4206857"/>
            <a:ext cx="2013935" cy="498658"/>
          </a:xfrm>
          <a:custGeom>
            <a:avLst/>
            <a:gdLst>
              <a:gd name="connsiteX0" fmla="*/ 982383 w 1305672"/>
              <a:gd name="connsiteY0" fmla="*/ 0 h 323289"/>
              <a:gd name="connsiteX1" fmla="*/ 774470 w 1305672"/>
              <a:gd name="connsiteY1" fmla="*/ 0 h 323289"/>
              <a:gd name="connsiteX2" fmla="*/ 531202 w 1305672"/>
              <a:gd name="connsiteY2" fmla="*/ 0 h 323289"/>
              <a:gd name="connsiteX3" fmla="*/ 0 w 1305672"/>
              <a:gd name="connsiteY3" fmla="*/ 0 h 323289"/>
              <a:gd name="connsiteX4" fmla="*/ 323289 w 1305672"/>
              <a:gd name="connsiteY4" fmla="*/ 323289 h 323289"/>
              <a:gd name="connsiteX5" fmla="*/ 531202 w 1305672"/>
              <a:gd name="connsiteY5" fmla="*/ 323289 h 323289"/>
              <a:gd name="connsiteX6" fmla="*/ 774470 w 1305672"/>
              <a:gd name="connsiteY6" fmla="*/ 323289 h 323289"/>
              <a:gd name="connsiteX7" fmla="*/ 1305672 w 1305672"/>
              <a:gd name="connsiteY7" fmla="*/ 323289 h 3232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305672" h="323289">
                <a:moveTo>
                  <a:pt x="982383" y="0"/>
                </a:moveTo>
                <a:lnTo>
                  <a:pt x="774470" y="0"/>
                </a:lnTo>
                <a:lnTo>
                  <a:pt x="531202" y="0"/>
                </a:lnTo>
                <a:lnTo>
                  <a:pt x="0" y="0"/>
                </a:lnTo>
                <a:lnTo>
                  <a:pt x="323289" y="323289"/>
                </a:lnTo>
                <a:lnTo>
                  <a:pt x="531202" y="323289"/>
                </a:lnTo>
                <a:lnTo>
                  <a:pt x="774470" y="323289"/>
                </a:lnTo>
                <a:lnTo>
                  <a:pt x="1305672" y="323289"/>
                </a:lnTo>
                <a:close/>
              </a:path>
            </a:pathLst>
          </a:custGeom>
          <a:solidFill>
            <a:schemeClr val="accent1">
              <a:alpha val="5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solidFill>
            </a:endParaRPr>
          </a:p>
        </p:txBody>
      </p:sp>
      <p:sp>
        <p:nvSpPr>
          <p:cNvPr id="32" name="Freeform 31"/>
          <p:cNvSpPr/>
          <p:nvPr/>
        </p:nvSpPr>
        <p:spPr>
          <a:xfrm rot="18900000" flipH="1" flipV="1">
            <a:off x="3603856" y="1516793"/>
            <a:ext cx="12996418" cy="6248554"/>
          </a:xfrm>
          <a:custGeom>
            <a:avLst/>
            <a:gdLst>
              <a:gd name="connsiteX0" fmla="*/ 6248552 w 12996418"/>
              <a:gd name="connsiteY0" fmla="*/ 6248554 h 6248554"/>
              <a:gd name="connsiteX1" fmla="*/ 4905913 w 12996418"/>
              <a:gd name="connsiteY1" fmla="*/ 4905913 h 6248554"/>
              <a:gd name="connsiteX2" fmla="*/ 4905912 w 12996418"/>
              <a:gd name="connsiteY2" fmla="*/ 4905913 h 6248554"/>
              <a:gd name="connsiteX3" fmla="*/ 3563273 w 12996418"/>
              <a:gd name="connsiteY3" fmla="*/ 3563273 h 6248554"/>
              <a:gd name="connsiteX4" fmla="*/ 3563272 w 12996418"/>
              <a:gd name="connsiteY4" fmla="*/ 3563273 h 6248554"/>
              <a:gd name="connsiteX5" fmla="*/ 2220633 w 12996418"/>
              <a:gd name="connsiteY5" fmla="*/ 2220633 h 6248554"/>
              <a:gd name="connsiteX6" fmla="*/ 2220632 w 12996418"/>
              <a:gd name="connsiteY6" fmla="*/ 2220633 h 6248554"/>
              <a:gd name="connsiteX7" fmla="*/ 0 w 12996418"/>
              <a:gd name="connsiteY7" fmla="*/ 0 h 6248554"/>
              <a:gd name="connsiteX8" fmla="*/ 3648760 w 12996418"/>
              <a:gd name="connsiteY8" fmla="*/ 0 h 6248554"/>
              <a:gd name="connsiteX9" fmla="*/ 5319738 w 12996418"/>
              <a:gd name="connsiteY9" fmla="*/ 0 h 6248554"/>
              <a:gd name="connsiteX10" fmla="*/ 6747866 w 12996418"/>
              <a:gd name="connsiteY10" fmla="*/ 0 h 6248554"/>
              <a:gd name="connsiteX11" fmla="*/ 8090506 w 12996418"/>
              <a:gd name="connsiteY11" fmla="*/ 1342640 h 6248554"/>
              <a:gd name="connsiteX12" fmla="*/ 8090507 w 12996418"/>
              <a:gd name="connsiteY12" fmla="*/ 1342640 h 6248554"/>
              <a:gd name="connsiteX13" fmla="*/ 9433145 w 12996418"/>
              <a:gd name="connsiteY13" fmla="*/ 2685280 h 6248554"/>
              <a:gd name="connsiteX14" fmla="*/ 9433146 w 12996418"/>
              <a:gd name="connsiteY14" fmla="*/ 2685280 h 6248554"/>
              <a:gd name="connsiteX15" fmla="*/ 10775786 w 12996418"/>
              <a:gd name="connsiteY15" fmla="*/ 4027920 h 6248554"/>
              <a:gd name="connsiteX16" fmla="*/ 10775787 w 12996418"/>
              <a:gd name="connsiteY16" fmla="*/ 4027920 h 6248554"/>
              <a:gd name="connsiteX17" fmla="*/ 12996418 w 12996418"/>
              <a:gd name="connsiteY17" fmla="*/ 6248554 h 6248554"/>
              <a:gd name="connsiteX18" fmla="*/ 9347659 w 12996418"/>
              <a:gd name="connsiteY18" fmla="*/ 6248554 h 6248554"/>
              <a:gd name="connsiteX19" fmla="*/ 7676681 w 12996418"/>
              <a:gd name="connsiteY19" fmla="*/ 6248554 h 62485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2996418" h="6248554">
                <a:moveTo>
                  <a:pt x="6248552" y="6248554"/>
                </a:moveTo>
                <a:lnTo>
                  <a:pt x="4905913" y="4905913"/>
                </a:lnTo>
                <a:lnTo>
                  <a:pt x="4905912" y="4905913"/>
                </a:lnTo>
                <a:lnTo>
                  <a:pt x="3563273" y="3563273"/>
                </a:lnTo>
                <a:lnTo>
                  <a:pt x="3563272" y="3563273"/>
                </a:lnTo>
                <a:lnTo>
                  <a:pt x="2220633" y="2220633"/>
                </a:lnTo>
                <a:lnTo>
                  <a:pt x="2220632" y="2220633"/>
                </a:lnTo>
                <a:lnTo>
                  <a:pt x="0" y="0"/>
                </a:lnTo>
                <a:lnTo>
                  <a:pt x="3648760" y="0"/>
                </a:lnTo>
                <a:lnTo>
                  <a:pt x="5319738" y="0"/>
                </a:lnTo>
                <a:lnTo>
                  <a:pt x="6747866" y="0"/>
                </a:lnTo>
                <a:lnTo>
                  <a:pt x="8090506" y="1342640"/>
                </a:lnTo>
                <a:lnTo>
                  <a:pt x="8090507" y="1342640"/>
                </a:lnTo>
                <a:lnTo>
                  <a:pt x="9433145" y="2685280"/>
                </a:lnTo>
                <a:lnTo>
                  <a:pt x="9433146" y="2685280"/>
                </a:lnTo>
                <a:lnTo>
                  <a:pt x="10775786" y="4027920"/>
                </a:lnTo>
                <a:lnTo>
                  <a:pt x="10775787" y="4027920"/>
                </a:lnTo>
                <a:lnTo>
                  <a:pt x="12996418" y="6248554"/>
                </a:lnTo>
                <a:lnTo>
                  <a:pt x="9347659" y="6248554"/>
                </a:lnTo>
                <a:lnTo>
                  <a:pt x="7676681" y="6248554"/>
                </a:lnTo>
                <a:close/>
              </a:path>
            </a:pathLst>
          </a:custGeom>
          <a:solidFill>
            <a:schemeClr val="accent1">
              <a:alpha val="4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solidFill>
            </a:endParaRPr>
          </a:p>
        </p:txBody>
      </p:sp>
      <p:sp>
        <p:nvSpPr>
          <p:cNvPr id="27" name="TextBox 26"/>
          <p:cNvSpPr txBox="1"/>
          <p:nvPr/>
        </p:nvSpPr>
        <p:spPr>
          <a:xfrm>
            <a:off x="6804160" y="3429000"/>
            <a:ext cx="4860787" cy="2585323"/>
          </a:xfrm>
          <a:prstGeom prst="rect">
            <a:avLst/>
          </a:prstGeom>
          <a:noFill/>
        </p:spPr>
        <p:txBody>
          <a:bodyPr wrap="square" rtlCol="0">
            <a:spAutoFit/>
          </a:bodyPr>
          <a:lstStyle/>
          <a:p>
            <a:pPr algn="ctr"/>
            <a:r>
              <a:rPr lang="id-ID" sz="5400" b="1" spc="2000" dirty="0">
                <a:solidFill>
                  <a:schemeClr val="bg1"/>
                </a:solidFill>
                <a:latin typeface="Montserrat" panose="02000505000000020004" pitchFamily="2" charset="0"/>
                <a:ea typeface="Roboto" pitchFamily="2" charset="0"/>
                <a:cs typeface="Lato" panose="020F0502020204030203" pitchFamily="34" charset="0"/>
              </a:rPr>
              <a:t>KEEP MOVING</a:t>
            </a:r>
          </a:p>
          <a:p>
            <a:pPr algn="ctr"/>
            <a:r>
              <a:rPr lang="id-ID" sz="5400" b="1" spc="2000" dirty="0">
                <a:solidFill>
                  <a:schemeClr val="bg1"/>
                </a:solidFill>
                <a:latin typeface="Montserrat" panose="02000505000000020004" pitchFamily="2" charset="0"/>
                <a:ea typeface="Roboto" pitchFamily="2" charset="0"/>
                <a:cs typeface="Lato" panose="020F0502020204030203" pitchFamily="34" charset="0"/>
              </a:rPr>
              <a:t>ON</a:t>
            </a:r>
          </a:p>
        </p:txBody>
      </p:sp>
    </p:spTree>
    <p:extLst>
      <p:ext uri="{BB962C8B-B14F-4D97-AF65-F5344CB8AC3E}">
        <p14:creationId xmlns:p14="http://schemas.microsoft.com/office/powerpoint/2010/main" val="2548529296"/>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0"/>
                                  </p:stCondLst>
                                  <p:childTnLst>
                                    <p:set>
                                      <p:cBhvr>
                                        <p:cTn id="6" dur="1" fill="hold">
                                          <p:stCondLst>
                                            <p:cond delay="0"/>
                                          </p:stCondLst>
                                        </p:cTn>
                                        <p:tgtEl>
                                          <p:spTgt spid="32"/>
                                        </p:tgtEl>
                                        <p:attrNameLst>
                                          <p:attrName>style.visibility</p:attrName>
                                        </p:attrNameLst>
                                      </p:cBhvr>
                                      <p:to>
                                        <p:strVal val="visible"/>
                                      </p:to>
                                    </p:set>
                                    <p:anim calcmode="lin" valueType="num">
                                      <p:cBhvr additive="base">
                                        <p:cTn id="7" dur="1000" fill="hold"/>
                                        <p:tgtEl>
                                          <p:spTgt spid="32"/>
                                        </p:tgtEl>
                                        <p:attrNameLst>
                                          <p:attrName>ppt_x</p:attrName>
                                        </p:attrNameLst>
                                      </p:cBhvr>
                                      <p:tavLst>
                                        <p:tav tm="0">
                                          <p:val>
                                            <p:strVal val="1+#ppt_w/2"/>
                                          </p:val>
                                        </p:tav>
                                        <p:tav tm="100000">
                                          <p:val>
                                            <p:strVal val="#ppt_x"/>
                                          </p:val>
                                        </p:tav>
                                      </p:tavLst>
                                    </p:anim>
                                    <p:anim calcmode="lin" valueType="num">
                                      <p:cBhvr additive="base">
                                        <p:cTn id="8" dur="1000" fill="hold"/>
                                        <p:tgtEl>
                                          <p:spTgt spid="32"/>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500"/>
                                  </p:stCondLst>
                                  <p:childTnLst>
                                    <p:set>
                                      <p:cBhvr>
                                        <p:cTn id="10" dur="1" fill="hold">
                                          <p:stCondLst>
                                            <p:cond delay="0"/>
                                          </p:stCondLst>
                                        </p:cTn>
                                        <p:tgtEl>
                                          <p:spTgt spid="25"/>
                                        </p:tgtEl>
                                        <p:attrNameLst>
                                          <p:attrName>style.visibility</p:attrName>
                                        </p:attrNameLst>
                                      </p:cBhvr>
                                      <p:to>
                                        <p:strVal val="visible"/>
                                      </p:to>
                                    </p:set>
                                    <p:anim calcmode="lin" valueType="num">
                                      <p:cBhvr additive="base">
                                        <p:cTn id="11" dur="1000" fill="hold"/>
                                        <p:tgtEl>
                                          <p:spTgt spid="25"/>
                                        </p:tgtEl>
                                        <p:attrNameLst>
                                          <p:attrName>ppt_x</p:attrName>
                                        </p:attrNameLst>
                                      </p:cBhvr>
                                      <p:tavLst>
                                        <p:tav tm="0">
                                          <p:val>
                                            <p:strVal val="1+#ppt_w/2"/>
                                          </p:val>
                                        </p:tav>
                                        <p:tav tm="100000">
                                          <p:val>
                                            <p:strVal val="#ppt_x"/>
                                          </p:val>
                                        </p:tav>
                                      </p:tavLst>
                                    </p:anim>
                                    <p:anim calcmode="lin" valueType="num">
                                      <p:cBhvr additive="base">
                                        <p:cTn id="12" dur="1000" fill="hold"/>
                                        <p:tgtEl>
                                          <p:spTgt spid="25"/>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p:stCondLst>
                                    <p:cond delay="1000"/>
                                  </p:stCondLst>
                                  <p:childTnLst>
                                    <p:set>
                                      <p:cBhvr>
                                        <p:cTn id="14" dur="1" fill="hold">
                                          <p:stCondLst>
                                            <p:cond delay="0"/>
                                          </p:stCondLst>
                                        </p:cTn>
                                        <p:tgtEl>
                                          <p:spTgt spid="28"/>
                                        </p:tgtEl>
                                        <p:attrNameLst>
                                          <p:attrName>style.visibility</p:attrName>
                                        </p:attrNameLst>
                                      </p:cBhvr>
                                      <p:to>
                                        <p:strVal val="visible"/>
                                      </p:to>
                                    </p:set>
                                    <p:anim calcmode="lin" valueType="num">
                                      <p:cBhvr additive="base">
                                        <p:cTn id="15" dur="1000" fill="hold"/>
                                        <p:tgtEl>
                                          <p:spTgt spid="28"/>
                                        </p:tgtEl>
                                        <p:attrNameLst>
                                          <p:attrName>ppt_x</p:attrName>
                                        </p:attrNameLst>
                                      </p:cBhvr>
                                      <p:tavLst>
                                        <p:tav tm="0">
                                          <p:val>
                                            <p:strVal val="1+#ppt_w/2"/>
                                          </p:val>
                                        </p:tav>
                                        <p:tav tm="100000">
                                          <p:val>
                                            <p:strVal val="#ppt_x"/>
                                          </p:val>
                                        </p:tav>
                                      </p:tavLst>
                                    </p:anim>
                                    <p:anim calcmode="lin" valueType="num">
                                      <p:cBhvr additive="base">
                                        <p:cTn id="16" dur="1000" fill="hold"/>
                                        <p:tgtEl>
                                          <p:spTgt spid="28"/>
                                        </p:tgtEl>
                                        <p:attrNameLst>
                                          <p:attrName>ppt_y</p:attrName>
                                        </p:attrNameLst>
                                      </p:cBhvr>
                                      <p:tavLst>
                                        <p:tav tm="0">
                                          <p:val>
                                            <p:strVal val="#ppt_y"/>
                                          </p:val>
                                        </p:tav>
                                        <p:tav tm="100000">
                                          <p:val>
                                            <p:strVal val="#ppt_y"/>
                                          </p:val>
                                        </p:tav>
                                      </p:tavLst>
                                    </p:anim>
                                  </p:childTnLst>
                                </p:cTn>
                              </p:par>
                              <p:par>
                                <p:cTn id="17" presetID="2" presetClass="entr" presetSubtype="4" decel="100000" fill="hold" nodeType="withEffect">
                                  <p:stCondLst>
                                    <p:cond delay="1000"/>
                                  </p:stCondLst>
                                  <p:iterate type="lt">
                                    <p:tmPct val="10000"/>
                                  </p:iterate>
                                  <p:childTnLst>
                                    <p:set>
                                      <p:cBhvr>
                                        <p:cTn id="18" dur="1" fill="hold">
                                          <p:stCondLst>
                                            <p:cond delay="0"/>
                                          </p:stCondLst>
                                        </p:cTn>
                                        <p:tgtEl>
                                          <p:spTgt spid="27">
                                            <p:txEl>
                                              <p:pRg st="0" end="0"/>
                                            </p:txEl>
                                          </p:spTgt>
                                        </p:tgtEl>
                                        <p:attrNameLst>
                                          <p:attrName>style.visibility</p:attrName>
                                        </p:attrNameLst>
                                      </p:cBhvr>
                                      <p:to>
                                        <p:strVal val="visible"/>
                                      </p:to>
                                    </p:set>
                                    <p:anim calcmode="lin" valueType="num">
                                      <p:cBhvr additive="base">
                                        <p:cTn id="19" dur="500" fill="hold"/>
                                        <p:tgtEl>
                                          <p:spTgt spid="27">
                                            <p:txEl>
                                              <p:pRg st="0" end="0"/>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27">
                                            <p:txEl>
                                              <p:pRg st="0" end="0"/>
                                            </p:txEl>
                                          </p:spTgt>
                                        </p:tgtEl>
                                        <p:attrNameLst>
                                          <p:attrName>ppt_y</p:attrName>
                                        </p:attrNameLst>
                                      </p:cBhvr>
                                      <p:tavLst>
                                        <p:tav tm="0">
                                          <p:val>
                                            <p:strVal val="1+#ppt_h/2"/>
                                          </p:val>
                                        </p:tav>
                                        <p:tav tm="100000">
                                          <p:val>
                                            <p:strVal val="#ppt_y"/>
                                          </p:val>
                                        </p:tav>
                                      </p:tavLst>
                                    </p:anim>
                                  </p:childTnLst>
                                </p:cTn>
                              </p:par>
                              <p:par>
                                <p:cTn id="21" presetID="2" presetClass="entr" presetSubtype="4" decel="100000" fill="hold" nodeType="withEffect">
                                  <p:stCondLst>
                                    <p:cond delay="1000"/>
                                  </p:stCondLst>
                                  <p:iterate type="lt">
                                    <p:tmPct val="10000"/>
                                  </p:iterate>
                                  <p:childTnLst>
                                    <p:set>
                                      <p:cBhvr>
                                        <p:cTn id="22" dur="1" fill="hold">
                                          <p:stCondLst>
                                            <p:cond delay="0"/>
                                          </p:stCondLst>
                                        </p:cTn>
                                        <p:tgtEl>
                                          <p:spTgt spid="27">
                                            <p:txEl>
                                              <p:pRg st="1" end="1"/>
                                            </p:txEl>
                                          </p:spTgt>
                                        </p:tgtEl>
                                        <p:attrNameLst>
                                          <p:attrName>style.visibility</p:attrName>
                                        </p:attrNameLst>
                                      </p:cBhvr>
                                      <p:to>
                                        <p:strVal val="visible"/>
                                      </p:to>
                                    </p:set>
                                    <p:anim calcmode="lin" valueType="num">
                                      <p:cBhvr additive="base">
                                        <p:cTn id="23" dur="500" fill="hold"/>
                                        <p:tgtEl>
                                          <p:spTgt spid="27">
                                            <p:txEl>
                                              <p:pRg st="1" end="1"/>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27">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P spid="28" grpId="0" animBg="1"/>
      <p:bldP spid="32"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TextBox 25"/>
          <p:cNvSpPr txBox="1"/>
          <p:nvPr/>
        </p:nvSpPr>
        <p:spPr>
          <a:xfrm>
            <a:off x="766763" y="2007513"/>
            <a:ext cx="4330717" cy="1200329"/>
          </a:xfrm>
          <a:prstGeom prst="rect">
            <a:avLst/>
          </a:prstGeom>
          <a:noFill/>
        </p:spPr>
        <p:txBody>
          <a:bodyPr wrap="square" rtlCol="0">
            <a:spAutoFit/>
          </a:bodyPr>
          <a:lstStyle/>
          <a:p>
            <a:r>
              <a:rPr lang="id-ID" sz="3600" b="1" dirty="0">
                <a:solidFill>
                  <a:schemeClr val="bg1"/>
                </a:solidFill>
                <a:latin typeface="Montserrat" panose="02000505000000020004" pitchFamily="2" charset="0"/>
                <a:ea typeface="Roboto" pitchFamily="2" charset="0"/>
                <a:cs typeface="Lato" panose="020F0502020204030203" pitchFamily="34" charset="0"/>
              </a:rPr>
              <a:t>_Threeangle</a:t>
            </a:r>
          </a:p>
          <a:p>
            <a:r>
              <a:rPr lang="id-ID" sz="3600" b="1" dirty="0">
                <a:solidFill>
                  <a:schemeClr val="bg1"/>
                </a:solidFill>
                <a:latin typeface="Montserrat" panose="02000505000000020004" pitchFamily="2" charset="0"/>
                <a:ea typeface="Roboto" pitchFamily="2" charset="0"/>
                <a:cs typeface="Lato" panose="020F0502020204030203" pitchFamily="34" charset="0"/>
              </a:rPr>
              <a:t>Creative Design</a:t>
            </a:r>
          </a:p>
        </p:txBody>
      </p:sp>
      <p:sp>
        <p:nvSpPr>
          <p:cNvPr id="27" name="TextBox 26"/>
          <p:cNvSpPr txBox="1"/>
          <p:nvPr/>
        </p:nvSpPr>
        <p:spPr>
          <a:xfrm>
            <a:off x="766763" y="3272034"/>
            <a:ext cx="1601721" cy="276999"/>
          </a:xfrm>
          <a:prstGeom prst="rect">
            <a:avLst/>
          </a:prstGeom>
          <a:noFill/>
        </p:spPr>
        <p:txBody>
          <a:bodyPr wrap="none" rtlCol="0">
            <a:spAutoFit/>
          </a:bodyPr>
          <a:lstStyle/>
          <a:p>
            <a:r>
              <a:rPr lang="en-US" sz="1200" dirty="0">
                <a:solidFill>
                  <a:schemeClr val="bg1"/>
                </a:solidFill>
                <a:latin typeface="+mj-lt"/>
                <a:ea typeface="Lato" panose="020F0502020204030203" pitchFamily="34" charset="0"/>
                <a:cs typeface="Lato" panose="020F0502020204030203" pitchFamily="34" charset="0"/>
              </a:rPr>
              <a:t>Your Subtitle Here</a:t>
            </a:r>
            <a:endParaRPr lang="id-ID" sz="1200" dirty="0">
              <a:solidFill>
                <a:schemeClr val="bg1"/>
              </a:solidFill>
              <a:latin typeface="+mj-lt"/>
              <a:ea typeface="Lato" panose="020F0502020204030203" pitchFamily="34" charset="0"/>
              <a:cs typeface="Lato" panose="020F0502020204030203" pitchFamily="34" charset="0"/>
            </a:endParaRPr>
          </a:p>
        </p:txBody>
      </p:sp>
      <p:sp>
        <p:nvSpPr>
          <p:cNvPr id="28" name="Rectangle 27"/>
          <p:cNvSpPr/>
          <p:nvPr/>
        </p:nvSpPr>
        <p:spPr>
          <a:xfrm>
            <a:off x="766763" y="3613225"/>
            <a:ext cx="4140428" cy="1237262"/>
          </a:xfrm>
          <a:prstGeom prst="rect">
            <a:avLst/>
          </a:prstGeom>
        </p:spPr>
        <p:txBody>
          <a:bodyPr wrap="square">
            <a:spAutoFit/>
          </a:bodyPr>
          <a:lstStyle/>
          <a:p>
            <a:pPr>
              <a:lnSpc>
                <a:spcPct val="120000"/>
              </a:lnSpc>
            </a:pPr>
            <a:r>
              <a:rPr lang="id-ID" sz="1400" b="1" dirty="0">
                <a:solidFill>
                  <a:schemeClr val="bg1"/>
                </a:solidFill>
                <a:latin typeface="Calibri"/>
                <a:cs typeface="Calibri"/>
              </a:rPr>
              <a:t>Lollipop lemon drops lollipop muffin, </a:t>
            </a:r>
            <a:r>
              <a:rPr lang="id-ID" sz="1200" dirty="0">
                <a:solidFill>
                  <a:schemeClr val="bg1"/>
                </a:solidFill>
                <a:latin typeface="Calibri"/>
                <a:cs typeface="Calibri"/>
              </a:rPr>
              <a:t>I love pastry jelly biscuit. Halvah I love cake tiramisu jelly-o pudding donut I love. Macaroon pudding liquorice icing candy canes. Chupa chups powder danish topping bonbon cupcake chupa chups. </a:t>
            </a:r>
            <a:r>
              <a:rPr lang="id-ID" sz="1200" dirty="0">
                <a:solidFill>
                  <a:schemeClr val="bg1"/>
                </a:solidFill>
                <a:latin typeface="Calibri Light" panose="020F0302020204030204" pitchFamily="34" charset="0"/>
                <a:cs typeface="Calibri"/>
              </a:rPr>
              <a:t>Macaroon carrot cake I love. Cotton candy I love I love. </a:t>
            </a:r>
            <a:endParaRPr lang="en-US" sz="1200" dirty="0">
              <a:solidFill>
                <a:schemeClr val="bg1"/>
              </a:solidFill>
              <a:latin typeface="Calibri Light" panose="020F0302020204030204" pitchFamily="34" charset="0"/>
              <a:cs typeface="Calibri"/>
            </a:endParaRPr>
          </a:p>
        </p:txBody>
      </p:sp>
      <p:pic>
        <p:nvPicPr>
          <p:cNvPr id="6" name="图片占位符 5">
            <a:extLst>
              <a:ext uri="{FF2B5EF4-FFF2-40B4-BE49-F238E27FC236}">
                <a16:creationId xmlns:a16="http://schemas.microsoft.com/office/drawing/2014/main" xmlns="" id="{B474DB3F-D3B7-4714-8041-E333D6B5A534}"/>
              </a:ext>
            </a:extLst>
          </p:cNvPr>
          <p:cNvPicPr>
            <a:picLocks noGrp="1" noChangeAspect="1"/>
          </p:cNvPicPr>
          <p:nvPr>
            <p:ph type="pic" sz="quarter" idx="10"/>
          </p:nvPr>
        </p:nvPicPr>
        <p:blipFill>
          <a:blip r:embed="rId2" cstate="print">
            <a:extLst>
              <a:ext uri="{28A0092B-C50C-407E-A947-70E740481C1C}">
                <a14:useLocalDpi xmlns:a14="http://schemas.microsoft.com/office/drawing/2010/main" val="0"/>
              </a:ext>
            </a:extLst>
          </a:blip>
          <a:srcRect l="13608" r="13608"/>
          <a:stretch>
            <a:fillRect/>
          </a:stretch>
        </p:blipFill>
        <p:spPr/>
      </p:pic>
    </p:spTree>
    <p:extLst>
      <p:ext uri="{BB962C8B-B14F-4D97-AF65-F5344CB8AC3E}">
        <p14:creationId xmlns:p14="http://schemas.microsoft.com/office/powerpoint/2010/main" val="599546342"/>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28"/>
                                        </p:tgtEl>
                                        <p:attrNameLst>
                                          <p:attrName>style.visibility</p:attrName>
                                        </p:attrNameLst>
                                      </p:cBhvr>
                                      <p:to>
                                        <p:strVal val="visible"/>
                                      </p:to>
                                    </p:set>
                                    <p:anim calcmode="lin" valueType="num">
                                      <p:cBhvr additive="base">
                                        <p:cTn id="7" dur="1000" fill="hold"/>
                                        <p:tgtEl>
                                          <p:spTgt spid="28"/>
                                        </p:tgtEl>
                                        <p:attrNameLst>
                                          <p:attrName>ppt_x</p:attrName>
                                        </p:attrNameLst>
                                      </p:cBhvr>
                                      <p:tavLst>
                                        <p:tav tm="0">
                                          <p:val>
                                            <p:strVal val="#ppt_x"/>
                                          </p:val>
                                        </p:tav>
                                        <p:tav tm="100000">
                                          <p:val>
                                            <p:strVal val="#ppt_x"/>
                                          </p:val>
                                        </p:tav>
                                      </p:tavLst>
                                    </p:anim>
                                    <p:anim calcmode="lin" valueType="num">
                                      <p:cBhvr additive="base">
                                        <p:cTn id="8" dur="1000" fill="hold"/>
                                        <p:tgtEl>
                                          <p:spTgt spid="28"/>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250"/>
                                  </p:stCondLst>
                                  <p:childTnLst>
                                    <p:set>
                                      <p:cBhvr>
                                        <p:cTn id="10" dur="1" fill="hold">
                                          <p:stCondLst>
                                            <p:cond delay="0"/>
                                          </p:stCondLst>
                                        </p:cTn>
                                        <p:tgtEl>
                                          <p:spTgt spid="27"/>
                                        </p:tgtEl>
                                        <p:attrNameLst>
                                          <p:attrName>style.visibility</p:attrName>
                                        </p:attrNameLst>
                                      </p:cBhvr>
                                      <p:to>
                                        <p:strVal val="visible"/>
                                      </p:to>
                                    </p:set>
                                    <p:anim calcmode="lin" valueType="num">
                                      <p:cBhvr additive="base">
                                        <p:cTn id="11" dur="1000" fill="hold"/>
                                        <p:tgtEl>
                                          <p:spTgt spid="27"/>
                                        </p:tgtEl>
                                        <p:attrNameLst>
                                          <p:attrName>ppt_x</p:attrName>
                                        </p:attrNameLst>
                                      </p:cBhvr>
                                      <p:tavLst>
                                        <p:tav tm="0">
                                          <p:val>
                                            <p:strVal val="#ppt_x"/>
                                          </p:val>
                                        </p:tav>
                                        <p:tav tm="100000">
                                          <p:val>
                                            <p:strVal val="#ppt_x"/>
                                          </p:val>
                                        </p:tav>
                                      </p:tavLst>
                                    </p:anim>
                                    <p:anim calcmode="lin" valueType="num">
                                      <p:cBhvr additive="base">
                                        <p:cTn id="12" dur="1000" fill="hold"/>
                                        <p:tgtEl>
                                          <p:spTgt spid="27"/>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500"/>
                                  </p:stCondLst>
                                  <p:iterate type="wd">
                                    <p:tmPct val="10000"/>
                                  </p:iterate>
                                  <p:childTnLst>
                                    <p:set>
                                      <p:cBhvr>
                                        <p:cTn id="14" dur="1" fill="hold">
                                          <p:stCondLst>
                                            <p:cond delay="0"/>
                                          </p:stCondLst>
                                        </p:cTn>
                                        <p:tgtEl>
                                          <p:spTgt spid="26"/>
                                        </p:tgtEl>
                                        <p:attrNameLst>
                                          <p:attrName>style.visibility</p:attrName>
                                        </p:attrNameLst>
                                      </p:cBhvr>
                                      <p:to>
                                        <p:strVal val="visible"/>
                                      </p:to>
                                    </p:set>
                                    <p:anim calcmode="lin" valueType="num">
                                      <p:cBhvr additive="base">
                                        <p:cTn id="15" dur="1000" fill="hold"/>
                                        <p:tgtEl>
                                          <p:spTgt spid="26"/>
                                        </p:tgtEl>
                                        <p:attrNameLst>
                                          <p:attrName>ppt_x</p:attrName>
                                        </p:attrNameLst>
                                      </p:cBhvr>
                                      <p:tavLst>
                                        <p:tav tm="0">
                                          <p:val>
                                            <p:strVal val="#ppt_x"/>
                                          </p:val>
                                        </p:tav>
                                        <p:tav tm="100000">
                                          <p:val>
                                            <p:strVal val="#ppt_x"/>
                                          </p:val>
                                        </p:tav>
                                      </p:tavLst>
                                    </p:anim>
                                    <p:anim calcmode="lin" valueType="num">
                                      <p:cBhvr additive="base">
                                        <p:cTn id="16" dur="1000" fill="hold"/>
                                        <p:tgtEl>
                                          <p:spTgt spid="26"/>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P spid="27" grpId="0"/>
      <p:bldP spid="28"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p:cNvSpPr txBox="1"/>
          <p:nvPr/>
        </p:nvSpPr>
        <p:spPr>
          <a:xfrm>
            <a:off x="766763" y="563484"/>
            <a:ext cx="4330717" cy="1200329"/>
          </a:xfrm>
          <a:prstGeom prst="rect">
            <a:avLst/>
          </a:prstGeom>
          <a:noFill/>
        </p:spPr>
        <p:txBody>
          <a:bodyPr wrap="square" rtlCol="0">
            <a:spAutoFit/>
          </a:bodyPr>
          <a:lstStyle/>
          <a:p>
            <a:r>
              <a:rPr lang="id-ID" sz="3600" b="1" dirty="0">
                <a:solidFill>
                  <a:schemeClr val="bg1"/>
                </a:solidFill>
                <a:latin typeface="Montserrat" panose="02000505000000020004" pitchFamily="2" charset="0"/>
                <a:ea typeface="Roboto" pitchFamily="2" charset="0"/>
                <a:cs typeface="Lato" panose="020F0502020204030203" pitchFamily="34" charset="0"/>
              </a:rPr>
              <a:t>_Threeangle</a:t>
            </a:r>
          </a:p>
          <a:p>
            <a:r>
              <a:rPr lang="id-ID" sz="3600" b="1" dirty="0">
                <a:solidFill>
                  <a:schemeClr val="bg1"/>
                </a:solidFill>
                <a:latin typeface="Montserrat" panose="02000505000000020004" pitchFamily="2" charset="0"/>
                <a:ea typeface="Roboto" pitchFamily="2" charset="0"/>
                <a:cs typeface="Lato" panose="020F0502020204030203" pitchFamily="34" charset="0"/>
              </a:rPr>
              <a:t>Creative Design</a:t>
            </a:r>
          </a:p>
        </p:txBody>
      </p:sp>
      <p:sp>
        <p:nvSpPr>
          <p:cNvPr id="10" name="TextBox 9"/>
          <p:cNvSpPr txBox="1"/>
          <p:nvPr/>
        </p:nvSpPr>
        <p:spPr>
          <a:xfrm>
            <a:off x="766763" y="1828005"/>
            <a:ext cx="1601721" cy="276999"/>
          </a:xfrm>
          <a:prstGeom prst="rect">
            <a:avLst/>
          </a:prstGeom>
          <a:noFill/>
        </p:spPr>
        <p:txBody>
          <a:bodyPr wrap="none" rtlCol="0">
            <a:spAutoFit/>
          </a:bodyPr>
          <a:lstStyle/>
          <a:p>
            <a:r>
              <a:rPr lang="en-US" sz="1200" dirty="0">
                <a:solidFill>
                  <a:schemeClr val="bg1"/>
                </a:solidFill>
                <a:latin typeface="+mj-lt"/>
                <a:ea typeface="Lato" panose="020F0502020204030203" pitchFamily="34" charset="0"/>
                <a:cs typeface="Lato" panose="020F0502020204030203" pitchFamily="34" charset="0"/>
              </a:rPr>
              <a:t>Your Subtitle Here</a:t>
            </a:r>
            <a:endParaRPr lang="id-ID" sz="1200" dirty="0">
              <a:solidFill>
                <a:schemeClr val="bg1"/>
              </a:solidFill>
              <a:latin typeface="+mj-lt"/>
              <a:ea typeface="Lato" panose="020F0502020204030203" pitchFamily="34" charset="0"/>
              <a:cs typeface="Lato" panose="020F0502020204030203" pitchFamily="34" charset="0"/>
            </a:endParaRPr>
          </a:p>
        </p:txBody>
      </p:sp>
      <p:sp>
        <p:nvSpPr>
          <p:cNvPr id="11" name="Rectangle 10"/>
          <p:cNvSpPr/>
          <p:nvPr/>
        </p:nvSpPr>
        <p:spPr>
          <a:xfrm>
            <a:off x="766763" y="2169196"/>
            <a:ext cx="4140428" cy="1237262"/>
          </a:xfrm>
          <a:prstGeom prst="rect">
            <a:avLst/>
          </a:prstGeom>
        </p:spPr>
        <p:txBody>
          <a:bodyPr wrap="square">
            <a:spAutoFit/>
          </a:bodyPr>
          <a:lstStyle/>
          <a:p>
            <a:pPr>
              <a:lnSpc>
                <a:spcPct val="120000"/>
              </a:lnSpc>
            </a:pPr>
            <a:r>
              <a:rPr lang="id-ID" sz="1400" b="1" dirty="0">
                <a:solidFill>
                  <a:schemeClr val="bg1"/>
                </a:solidFill>
                <a:latin typeface="Calibri"/>
                <a:cs typeface="Calibri"/>
              </a:rPr>
              <a:t>Lollipop lemon drops lollipop muffin, </a:t>
            </a:r>
            <a:r>
              <a:rPr lang="id-ID" sz="1200" dirty="0">
                <a:solidFill>
                  <a:schemeClr val="bg1"/>
                </a:solidFill>
                <a:latin typeface="Calibri"/>
                <a:cs typeface="Calibri"/>
              </a:rPr>
              <a:t>I love pastry jelly biscuit. Halvah I love cake tiramisu jelly-o pudding donut I love. Macaroon pudding liquorice icing candy canes. Chupa chups powder danish topping bonbon cupcake chupa chups. </a:t>
            </a:r>
            <a:r>
              <a:rPr lang="id-ID" sz="1200" dirty="0">
                <a:solidFill>
                  <a:schemeClr val="bg1"/>
                </a:solidFill>
                <a:latin typeface="Calibri Light" panose="020F0302020204030204" pitchFamily="34" charset="0"/>
                <a:cs typeface="Calibri"/>
              </a:rPr>
              <a:t>Macaroon carrot cake I love. Cotton candy I love I love. </a:t>
            </a:r>
            <a:endParaRPr lang="en-US" sz="1200" dirty="0">
              <a:solidFill>
                <a:schemeClr val="bg1"/>
              </a:solidFill>
              <a:latin typeface="Calibri Light" panose="020F0302020204030204" pitchFamily="34" charset="0"/>
              <a:cs typeface="Calibri"/>
            </a:endParaRPr>
          </a:p>
        </p:txBody>
      </p:sp>
      <p:pic>
        <p:nvPicPr>
          <p:cNvPr id="3" name="图片占位符 2">
            <a:extLst>
              <a:ext uri="{FF2B5EF4-FFF2-40B4-BE49-F238E27FC236}">
                <a16:creationId xmlns:a16="http://schemas.microsoft.com/office/drawing/2014/main" xmlns="" id="{E43A8624-F09E-488E-BC06-F7E8620BA81A}"/>
              </a:ext>
            </a:extLst>
          </p:cNvPr>
          <p:cNvPicPr>
            <a:picLocks noGrp="1" noChangeAspect="1"/>
          </p:cNvPicPr>
          <p:nvPr>
            <p:ph type="pic" sz="quarter" idx="10"/>
          </p:nvPr>
        </p:nvPicPr>
        <p:blipFill>
          <a:blip r:embed="rId2" cstate="print">
            <a:extLst>
              <a:ext uri="{28A0092B-C50C-407E-A947-70E740481C1C}">
                <a14:useLocalDpi xmlns:a14="http://schemas.microsoft.com/office/drawing/2010/main" val="0"/>
              </a:ext>
            </a:extLst>
          </a:blip>
          <a:srcRect l="11410" r="11410"/>
          <a:stretch>
            <a:fillRect/>
          </a:stretch>
        </p:blipFill>
        <p:spPr/>
      </p:pic>
      <p:pic>
        <p:nvPicPr>
          <p:cNvPr id="7" name="图片占位符 6">
            <a:extLst>
              <a:ext uri="{FF2B5EF4-FFF2-40B4-BE49-F238E27FC236}">
                <a16:creationId xmlns:a16="http://schemas.microsoft.com/office/drawing/2014/main" xmlns="" id="{B9DEC785-EF6A-45D6-BDCA-59DF71520112}"/>
              </a:ext>
            </a:extLst>
          </p:cNvPr>
          <p:cNvPicPr>
            <a:picLocks noGrp="1" noChangeAspect="1"/>
          </p:cNvPicPr>
          <p:nvPr>
            <p:ph type="pic" sz="quarter" idx="12"/>
          </p:nvPr>
        </p:nvPicPr>
        <p:blipFill>
          <a:blip r:embed="rId3" cstate="print">
            <a:extLst>
              <a:ext uri="{28A0092B-C50C-407E-A947-70E740481C1C}">
                <a14:useLocalDpi xmlns:a14="http://schemas.microsoft.com/office/drawing/2010/main" val="0"/>
              </a:ext>
            </a:extLst>
          </a:blip>
          <a:srcRect t="17612" b="17612"/>
          <a:stretch>
            <a:fillRect/>
          </a:stretch>
        </p:blipFill>
        <p:spPr/>
      </p:pic>
    </p:spTree>
    <p:extLst>
      <p:ext uri="{BB962C8B-B14F-4D97-AF65-F5344CB8AC3E}">
        <p14:creationId xmlns:p14="http://schemas.microsoft.com/office/powerpoint/2010/main" val="295210362"/>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1000" fill="hold"/>
                                        <p:tgtEl>
                                          <p:spTgt spid="11"/>
                                        </p:tgtEl>
                                        <p:attrNameLst>
                                          <p:attrName>ppt_x</p:attrName>
                                        </p:attrNameLst>
                                      </p:cBhvr>
                                      <p:tavLst>
                                        <p:tav tm="0">
                                          <p:val>
                                            <p:strVal val="#ppt_x"/>
                                          </p:val>
                                        </p:tav>
                                        <p:tav tm="100000">
                                          <p:val>
                                            <p:strVal val="#ppt_x"/>
                                          </p:val>
                                        </p:tav>
                                      </p:tavLst>
                                    </p:anim>
                                    <p:anim calcmode="lin" valueType="num">
                                      <p:cBhvr additive="base">
                                        <p:cTn id="8" dur="1000" fill="hold"/>
                                        <p:tgtEl>
                                          <p:spTgt spid="11"/>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250"/>
                                  </p:stCondLst>
                                  <p:childTnLst>
                                    <p:set>
                                      <p:cBhvr>
                                        <p:cTn id="10" dur="1" fill="hold">
                                          <p:stCondLst>
                                            <p:cond delay="0"/>
                                          </p:stCondLst>
                                        </p:cTn>
                                        <p:tgtEl>
                                          <p:spTgt spid="10"/>
                                        </p:tgtEl>
                                        <p:attrNameLst>
                                          <p:attrName>style.visibility</p:attrName>
                                        </p:attrNameLst>
                                      </p:cBhvr>
                                      <p:to>
                                        <p:strVal val="visible"/>
                                      </p:to>
                                    </p:set>
                                    <p:anim calcmode="lin" valueType="num">
                                      <p:cBhvr additive="base">
                                        <p:cTn id="11" dur="1000" fill="hold"/>
                                        <p:tgtEl>
                                          <p:spTgt spid="10"/>
                                        </p:tgtEl>
                                        <p:attrNameLst>
                                          <p:attrName>ppt_x</p:attrName>
                                        </p:attrNameLst>
                                      </p:cBhvr>
                                      <p:tavLst>
                                        <p:tav tm="0">
                                          <p:val>
                                            <p:strVal val="#ppt_x"/>
                                          </p:val>
                                        </p:tav>
                                        <p:tav tm="100000">
                                          <p:val>
                                            <p:strVal val="#ppt_x"/>
                                          </p:val>
                                        </p:tav>
                                      </p:tavLst>
                                    </p:anim>
                                    <p:anim calcmode="lin" valueType="num">
                                      <p:cBhvr additive="base">
                                        <p:cTn id="12" dur="1000" fill="hold"/>
                                        <p:tgtEl>
                                          <p:spTgt spid="10"/>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500"/>
                                  </p:stCondLst>
                                  <p:iterate type="wd">
                                    <p:tmPct val="10000"/>
                                  </p:iterate>
                                  <p:childTnLst>
                                    <p:set>
                                      <p:cBhvr>
                                        <p:cTn id="14" dur="1" fill="hold">
                                          <p:stCondLst>
                                            <p:cond delay="0"/>
                                          </p:stCondLst>
                                        </p:cTn>
                                        <p:tgtEl>
                                          <p:spTgt spid="9"/>
                                        </p:tgtEl>
                                        <p:attrNameLst>
                                          <p:attrName>style.visibility</p:attrName>
                                        </p:attrNameLst>
                                      </p:cBhvr>
                                      <p:to>
                                        <p:strVal val="visible"/>
                                      </p:to>
                                    </p:set>
                                    <p:anim calcmode="lin" valueType="num">
                                      <p:cBhvr additive="base">
                                        <p:cTn id="15" dur="1000" fill="hold"/>
                                        <p:tgtEl>
                                          <p:spTgt spid="9"/>
                                        </p:tgtEl>
                                        <p:attrNameLst>
                                          <p:attrName>ppt_x</p:attrName>
                                        </p:attrNameLst>
                                      </p:cBhvr>
                                      <p:tavLst>
                                        <p:tav tm="0">
                                          <p:val>
                                            <p:strVal val="#ppt_x"/>
                                          </p:val>
                                        </p:tav>
                                        <p:tav tm="100000">
                                          <p:val>
                                            <p:strVal val="#ppt_x"/>
                                          </p:val>
                                        </p:tav>
                                      </p:tavLst>
                                    </p:anim>
                                    <p:anim calcmode="lin" valueType="num">
                                      <p:cBhvr additive="base">
                                        <p:cTn id="16" dur="1000" fill="hold"/>
                                        <p:tgtEl>
                                          <p:spTgt spid="9"/>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P spid="11"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0" name="Group 961"/>
          <p:cNvGrpSpPr>
            <a:grpSpLocks noChangeAspect="1"/>
          </p:cNvGrpSpPr>
          <p:nvPr/>
        </p:nvGrpSpPr>
        <p:grpSpPr bwMode="auto">
          <a:xfrm>
            <a:off x="621833" y="-191759"/>
            <a:ext cx="6322804" cy="7277832"/>
            <a:chOff x="5513" y="71"/>
            <a:chExt cx="1483" cy="1707"/>
          </a:xfrm>
          <a:solidFill>
            <a:schemeClr val="tx1">
              <a:lumMod val="85000"/>
              <a:lumOff val="15000"/>
            </a:schemeClr>
          </a:solidFill>
        </p:grpSpPr>
        <p:sp>
          <p:nvSpPr>
            <p:cNvPr id="21" name="Freeform 962"/>
            <p:cNvSpPr>
              <a:spLocks noEditPoints="1"/>
            </p:cNvSpPr>
            <p:nvPr/>
          </p:nvSpPr>
          <p:spPr bwMode="auto">
            <a:xfrm>
              <a:off x="5513" y="71"/>
              <a:ext cx="1483" cy="1707"/>
            </a:xfrm>
            <a:custGeom>
              <a:avLst/>
              <a:gdLst>
                <a:gd name="T0" fmla="*/ 743 w 1483"/>
                <a:gd name="T1" fmla="*/ 0 h 1707"/>
                <a:gd name="T2" fmla="*/ 2 w 1483"/>
                <a:gd name="T3" fmla="*/ 426 h 1707"/>
                <a:gd name="T4" fmla="*/ 0 w 1483"/>
                <a:gd name="T5" fmla="*/ 1280 h 1707"/>
                <a:gd name="T6" fmla="*/ 740 w 1483"/>
                <a:gd name="T7" fmla="*/ 1707 h 1707"/>
                <a:gd name="T8" fmla="*/ 1481 w 1483"/>
                <a:gd name="T9" fmla="*/ 1278 h 1707"/>
                <a:gd name="T10" fmla="*/ 1483 w 1483"/>
                <a:gd name="T11" fmla="*/ 426 h 1707"/>
                <a:gd name="T12" fmla="*/ 743 w 1483"/>
                <a:gd name="T13" fmla="*/ 0 h 1707"/>
                <a:gd name="T14" fmla="*/ 1462 w 1483"/>
                <a:gd name="T15" fmla="*/ 1268 h 1707"/>
                <a:gd name="T16" fmla="*/ 740 w 1483"/>
                <a:gd name="T17" fmla="*/ 1683 h 1707"/>
                <a:gd name="T18" fmla="*/ 19 w 1483"/>
                <a:gd name="T19" fmla="*/ 1268 h 1707"/>
                <a:gd name="T20" fmla="*/ 21 w 1483"/>
                <a:gd name="T21" fmla="*/ 438 h 1707"/>
                <a:gd name="T22" fmla="*/ 743 w 1483"/>
                <a:gd name="T23" fmla="*/ 21 h 1707"/>
                <a:gd name="T24" fmla="*/ 1464 w 1483"/>
                <a:gd name="T25" fmla="*/ 436 h 1707"/>
                <a:gd name="T26" fmla="*/ 1462 w 1483"/>
                <a:gd name="T27" fmla="*/ 1268 h 17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483" h="1707">
                  <a:moveTo>
                    <a:pt x="743" y="0"/>
                  </a:moveTo>
                  <a:lnTo>
                    <a:pt x="2" y="426"/>
                  </a:lnTo>
                  <a:lnTo>
                    <a:pt x="0" y="1280"/>
                  </a:lnTo>
                  <a:lnTo>
                    <a:pt x="740" y="1707"/>
                  </a:lnTo>
                  <a:lnTo>
                    <a:pt x="1481" y="1278"/>
                  </a:lnTo>
                  <a:lnTo>
                    <a:pt x="1483" y="426"/>
                  </a:lnTo>
                  <a:lnTo>
                    <a:pt x="743" y="0"/>
                  </a:lnTo>
                  <a:close/>
                  <a:moveTo>
                    <a:pt x="1462" y="1268"/>
                  </a:moveTo>
                  <a:lnTo>
                    <a:pt x="740" y="1683"/>
                  </a:lnTo>
                  <a:lnTo>
                    <a:pt x="19" y="1268"/>
                  </a:lnTo>
                  <a:lnTo>
                    <a:pt x="21" y="438"/>
                  </a:lnTo>
                  <a:lnTo>
                    <a:pt x="743" y="21"/>
                  </a:lnTo>
                  <a:lnTo>
                    <a:pt x="1464" y="436"/>
                  </a:lnTo>
                  <a:lnTo>
                    <a:pt x="1462" y="1268"/>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sp>
          <p:nvSpPr>
            <p:cNvPr id="22" name="Freeform 963"/>
            <p:cNvSpPr>
              <a:spLocks noEditPoints="1"/>
            </p:cNvSpPr>
            <p:nvPr/>
          </p:nvSpPr>
          <p:spPr bwMode="auto">
            <a:xfrm>
              <a:off x="5587" y="156"/>
              <a:ext cx="1345" cy="1553"/>
            </a:xfrm>
            <a:custGeom>
              <a:avLst/>
              <a:gdLst>
                <a:gd name="T0" fmla="*/ 2 w 1345"/>
                <a:gd name="T1" fmla="*/ 1162 h 1553"/>
                <a:gd name="T2" fmla="*/ 674 w 1345"/>
                <a:gd name="T3" fmla="*/ 1553 h 1553"/>
                <a:gd name="T4" fmla="*/ 1345 w 1345"/>
                <a:gd name="T5" fmla="*/ 1164 h 1553"/>
                <a:gd name="T6" fmla="*/ 1343 w 1345"/>
                <a:gd name="T7" fmla="*/ 389 h 1553"/>
                <a:gd name="T8" fmla="*/ 671 w 1345"/>
                <a:gd name="T9" fmla="*/ 0 h 1553"/>
                <a:gd name="T10" fmla="*/ 0 w 1345"/>
                <a:gd name="T11" fmla="*/ 386 h 1553"/>
                <a:gd name="T12" fmla="*/ 2 w 1345"/>
                <a:gd name="T13" fmla="*/ 1162 h 1553"/>
                <a:gd name="T14" fmla="*/ 671 w 1345"/>
                <a:gd name="T15" fmla="*/ 21 h 1553"/>
                <a:gd name="T16" fmla="*/ 1324 w 1345"/>
                <a:gd name="T17" fmla="*/ 401 h 1553"/>
                <a:gd name="T18" fmla="*/ 1326 w 1345"/>
                <a:gd name="T19" fmla="*/ 1155 h 1553"/>
                <a:gd name="T20" fmla="*/ 674 w 1345"/>
                <a:gd name="T21" fmla="*/ 1529 h 1553"/>
                <a:gd name="T22" fmla="*/ 21 w 1345"/>
                <a:gd name="T23" fmla="*/ 1152 h 1553"/>
                <a:gd name="T24" fmla="*/ 19 w 1345"/>
                <a:gd name="T25" fmla="*/ 398 h 1553"/>
                <a:gd name="T26" fmla="*/ 671 w 1345"/>
                <a:gd name="T27" fmla="*/ 21 h 15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45" h="1553">
                  <a:moveTo>
                    <a:pt x="2" y="1162"/>
                  </a:moveTo>
                  <a:lnTo>
                    <a:pt x="674" y="1553"/>
                  </a:lnTo>
                  <a:lnTo>
                    <a:pt x="1345" y="1164"/>
                  </a:lnTo>
                  <a:lnTo>
                    <a:pt x="1343" y="389"/>
                  </a:lnTo>
                  <a:lnTo>
                    <a:pt x="671" y="0"/>
                  </a:lnTo>
                  <a:lnTo>
                    <a:pt x="0" y="386"/>
                  </a:lnTo>
                  <a:lnTo>
                    <a:pt x="2" y="1162"/>
                  </a:lnTo>
                  <a:close/>
                  <a:moveTo>
                    <a:pt x="671" y="21"/>
                  </a:moveTo>
                  <a:lnTo>
                    <a:pt x="1324" y="401"/>
                  </a:lnTo>
                  <a:lnTo>
                    <a:pt x="1326" y="1155"/>
                  </a:lnTo>
                  <a:lnTo>
                    <a:pt x="674" y="1529"/>
                  </a:lnTo>
                  <a:lnTo>
                    <a:pt x="21" y="1152"/>
                  </a:lnTo>
                  <a:lnTo>
                    <a:pt x="19" y="398"/>
                  </a:lnTo>
                  <a:lnTo>
                    <a:pt x="671" y="21"/>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sp>
          <p:nvSpPr>
            <p:cNvPr id="23" name="Freeform 964"/>
            <p:cNvSpPr>
              <a:spLocks noEditPoints="1"/>
            </p:cNvSpPr>
            <p:nvPr/>
          </p:nvSpPr>
          <p:spPr bwMode="auto">
            <a:xfrm>
              <a:off x="5691" y="272"/>
              <a:ext cx="1118" cy="1292"/>
            </a:xfrm>
            <a:custGeom>
              <a:avLst/>
              <a:gdLst>
                <a:gd name="T0" fmla="*/ 344 w 1118"/>
                <a:gd name="T1" fmla="*/ 790 h 1292"/>
                <a:gd name="T2" fmla="*/ 541 w 1118"/>
                <a:gd name="T3" fmla="*/ 903 h 1292"/>
                <a:gd name="T4" fmla="*/ 541 w 1118"/>
                <a:gd name="T5" fmla="*/ 1292 h 1292"/>
                <a:gd name="T6" fmla="*/ 1118 w 1118"/>
                <a:gd name="T7" fmla="*/ 960 h 1292"/>
                <a:gd name="T8" fmla="*/ 793 w 1118"/>
                <a:gd name="T9" fmla="*/ 771 h 1292"/>
                <a:gd name="T10" fmla="*/ 793 w 1118"/>
                <a:gd name="T11" fmla="*/ 531 h 1292"/>
                <a:gd name="T12" fmla="*/ 786 w 1118"/>
                <a:gd name="T13" fmla="*/ 526 h 1292"/>
                <a:gd name="T14" fmla="*/ 1118 w 1118"/>
                <a:gd name="T15" fmla="*/ 334 h 1292"/>
                <a:gd name="T16" fmla="*/ 541 w 1118"/>
                <a:gd name="T17" fmla="*/ 0 h 1292"/>
                <a:gd name="T18" fmla="*/ 541 w 1118"/>
                <a:gd name="T19" fmla="*/ 417 h 1292"/>
                <a:gd name="T20" fmla="*/ 356 w 1118"/>
                <a:gd name="T21" fmla="*/ 524 h 1292"/>
                <a:gd name="T22" fmla="*/ 0 w 1118"/>
                <a:gd name="T23" fmla="*/ 320 h 1292"/>
                <a:gd name="T24" fmla="*/ 0 w 1118"/>
                <a:gd name="T25" fmla="*/ 986 h 1292"/>
                <a:gd name="T26" fmla="*/ 344 w 1118"/>
                <a:gd name="T27" fmla="*/ 787 h 1292"/>
                <a:gd name="T28" fmla="*/ 344 w 1118"/>
                <a:gd name="T29" fmla="*/ 790 h 1292"/>
                <a:gd name="T30" fmla="*/ 363 w 1118"/>
                <a:gd name="T31" fmla="*/ 778 h 1292"/>
                <a:gd name="T32" fmla="*/ 363 w 1118"/>
                <a:gd name="T33" fmla="*/ 775 h 1292"/>
                <a:gd name="T34" fmla="*/ 541 w 1118"/>
                <a:gd name="T35" fmla="*/ 673 h 1292"/>
                <a:gd name="T36" fmla="*/ 541 w 1118"/>
                <a:gd name="T37" fmla="*/ 880 h 1292"/>
                <a:gd name="T38" fmla="*/ 363 w 1118"/>
                <a:gd name="T39" fmla="*/ 778 h 1292"/>
                <a:gd name="T40" fmla="*/ 363 w 1118"/>
                <a:gd name="T41" fmla="*/ 754 h 1292"/>
                <a:gd name="T42" fmla="*/ 363 w 1118"/>
                <a:gd name="T43" fmla="*/ 550 h 1292"/>
                <a:gd name="T44" fmla="*/ 539 w 1118"/>
                <a:gd name="T45" fmla="*/ 652 h 1292"/>
                <a:gd name="T46" fmla="*/ 363 w 1118"/>
                <a:gd name="T47" fmla="*/ 754 h 1292"/>
                <a:gd name="T48" fmla="*/ 562 w 1118"/>
                <a:gd name="T49" fmla="*/ 662 h 1292"/>
                <a:gd name="T50" fmla="*/ 771 w 1118"/>
                <a:gd name="T51" fmla="*/ 780 h 1292"/>
                <a:gd name="T52" fmla="*/ 570 w 1118"/>
                <a:gd name="T53" fmla="*/ 896 h 1292"/>
                <a:gd name="T54" fmla="*/ 560 w 1118"/>
                <a:gd name="T55" fmla="*/ 892 h 1292"/>
                <a:gd name="T56" fmla="*/ 560 w 1118"/>
                <a:gd name="T57" fmla="*/ 662 h 1292"/>
                <a:gd name="T58" fmla="*/ 562 w 1118"/>
                <a:gd name="T59" fmla="*/ 662 h 1292"/>
                <a:gd name="T60" fmla="*/ 560 w 1118"/>
                <a:gd name="T61" fmla="*/ 1259 h 1292"/>
                <a:gd name="T62" fmla="*/ 560 w 1118"/>
                <a:gd name="T63" fmla="*/ 913 h 1292"/>
                <a:gd name="T64" fmla="*/ 570 w 1118"/>
                <a:gd name="T65" fmla="*/ 918 h 1292"/>
                <a:gd name="T66" fmla="*/ 790 w 1118"/>
                <a:gd name="T67" fmla="*/ 792 h 1292"/>
                <a:gd name="T68" fmla="*/ 1080 w 1118"/>
                <a:gd name="T69" fmla="*/ 960 h 1292"/>
                <a:gd name="T70" fmla="*/ 560 w 1118"/>
                <a:gd name="T71" fmla="*/ 1259 h 1292"/>
                <a:gd name="T72" fmla="*/ 774 w 1118"/>
                <a:gd name="T73" fmla="*/ 541 h 1292"/>
                <a:gd name="T74" fmla="*/ 774 w 1118"/>
                <a:gd name="T75" fmla="*/ 759 h 1292"/>
                <a:gd name="T76" fmla="*/ 577 w 1118"/>
                <a:gd name="T77" fmla="*/ 647 h 1292"/>
                <a:gd name="T78" fmla="*/ 767 w 1118"/>
                <a:gd name="T79" fmla="*/ 538 h 1292"/>
                <a:gd name="T80" fmla="*/ 774 w 1118"/>
                <a:gd name="T81" fmla="*/ 541 h 1292"/>
                <a:gd name="T82" fmla="*/ 560 w 1118"/>
                <a:gd name="T83" fmla="*/ 427 h 1292"/>
                <a:gd name="T84" fmla="*/ 567 w 1118"/>
                <a:gd name="T85" fmla="*/ 422 h 1292"/>
                <a:gd name="T86" fmla="*/ 748 w 1118"/>
                <a:gd name="T87" fmla="*/ 526 h 1292"/>
                <a:gd name="T88" fmla="*/ 560 w 1118"/>
                <a:gd name="T89" fmla="*/ 633 h 1292"/>
                <a:gd name="T90" fmla="*/ 560 w 1118"/>
                <a:gd name="T91" fmla="*/ 427 h 1292"/>
                <a:gd name="T92" fmla="*/ 560 w 1118"/>
                <a:gd name="T93" fmla="*/ 33 h 1292"/>
                <a:gd name="T94" fmla="*/ 1080 w 1118"/>
                <a:gd name="T95" fmla="*/ 334 h 1292"/>
                <a:gd name="T96" fmla="*/ 767 w 1118"/>
                <a:gd name="T97" fmla="*/ 515 h 1292"/>
                <a:gd name="T98" fmla="*/ 567 w 1118"/>
                <a:gd name="T99" fmla="*/ 401 h 1292"/>
                <a:gd name="T100" fmla="*/ 560 w 1118"/>
                <a:gd name="T101" fmla="*/ 406 h 1292"/>
                <a:gd name="T102" fmla="*/ 560 w 1118"/>
                <a:gd name="T103" fmla="*/ 33 h 1292"/>
                <a:gd name="T104" fmla="*/ 541 w 1118"/>
                <a:gd name="T105" fmla="*/ 439 h 1292"/>
                <a:gd name="T106" fmla="*/ 541 w 1118"/>
                <a:gd name="T107" fmla="*/ 626 h 1292"/>
                <a:gd name="T108" fmla="*/ 541 w 1118"/>
                <a:gd name="T109" fmla="*/ 631 h 1292"/>
                <a:gd name="T110" fmla="*/ 375 w 1118"/>
                <a:gd name="T111" fmla="*/ 534 h 1292"/>
                <a:gd name="T112" fmla="*/ 541 w 1118"/>
                <a:gd name="T113" fmla="*/ 439 h 1292"/>
                <a:gd name="T114" fmla="*/ 19 w 1118"/>
                <a:gd name="T115" fmla="*/ 953 h 1292"/>
                <a:gd name="T116" fmla="*/ 19 w 1118"/>
                <a:gd name="T117" fmla="*/ 351 h 1292"/>
                <a:gd name="T118" fmla="*/ 344 w 1118"/>
                <a:gd name="T119" fmla="*/ 538 h 1292"/>
                <a:gd name="T120" fmla="*/ 344 w 1118"/>
                <a:gd name="T121" fmla="*/ 766 h 1292"/>
                <a:gd name="T122" fmla="*/ 19 w 1118"/>
                <a:gd name="T123" fmla="*/ 953 h 12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118" h="1292">
                  <a:moveTo>
                    <a:pt x="344" y="790"/>
                  </a:moveTo>
                  <a:lnTo>
                    <a:pt x="541" y="903"/>
                  </a:lnTo>
                  <a:lnTo>
                    <a:pt x="541" y="1292"/>
                  </a:lnTo>
                  <a:lnTo>
                    <a:pt x="1118" y="960"/>
                  </a:lnTo>
                  <a:lnTo>
                    <a:pt x="793" y="771"/>
                  </a:lnTo>
                  <a:lnTo>
                    <a:pt x="793" y="531"/>
                  </a:lnTo>
                  <a:lnTo>
                    <a:pt x="786" y="526"/>
                  </a:lnTo>
                  <a:lnTo>
                    <a:pt x="1118" y="334"/>
                  </a:lnTo>
                  <a:lnTo>
                    <a:pt x="541" y="0"/>
                  </a:lnTo>
                  <a:lnTo>
                    <a:pt x="541" y="417"/>
                  </a:lnTo>
                  <a:lnTo>
                    <a:pt x="356" y="524"/>
                  </a:lnTo>
                  <a:lnTo>
                    <a:pt x="0" y="320"/>
                  </a:lnTo>
                  <a:lnTo>
                    <a:pt x="0" y="986"/>
                  </a:lnTo>
                  <a:lnTo>
                    <a:pt x="344" y="787"/>
                  </a:lnTo>
                  <a:lnTo>
                    <a:pt x="344" y="790"/>
                  </a:lnTo>
                  <a:close/>
                  <a:moveTo>
                    <a:pt x="363" y="778"/>
                  </a:moveTo>
                  <a:lnTo>
                    <a:pt x="363" y="775"/>
                  </a:lnTo>
                  <a:lnTo>
                    <a:pt x="541" y="673"/>
                  </a:lnTo>
                  <a:lnTo>
                    <a:pt x="541" y="880"/>
                  </a:lnTo>
                  <a:lnTo>
                    <a:pt x="363" y="778"/>
                  </a:lnTo>
                  <a:close/>
                  <a:moveTo>
                    <a:pt x="363" y="754"/>
                  </a:moveTo>
                  <a:lnTo>
                    <a:pt x="363" y="550"/>
                  </a:lnTo>
                  <a:lnTo>
                    <a:pt x="539" y="652"/>
                  </a:lnTo>
                  <a:lnTo>
                    <a:pt x="363" y="754"/>
                  </a:lnTo>
                  <a:close/>
                  <a:moveTo>
                    <a:pt x="562" y="662"/>
                  </a:moveTo>
                  <a:lnTo>
                    <a:pt x="771" y="780"/>
                  </a:lnTo>
                  <a:lnTo>
                    <a:pt x="570" y="896"/>
                  </a:lnTo>
                  <a:lnTo>
                    <a:pt x="560" y="892"/>
                  </a:lnTo>
                  <a:lnTo>
                    <a:pt x="560" y="662"/>
                  </a:lnTo>
                  <a:lnTo>
                    <a:pt x="562" y="662"/>
                  </a:lnTo>
                  <a:close/>
                  <a:moveTo>
                    <a:pt x="560" y="1259"/>
                  </a:moveTo>
                  <a:lnTo>
                    <a:pt x="560" y="913"/>
                  </a:lnTo>
                  <a:lnTo>
                    <a:pt x="570" y="918"/>
                  </a:lnTo>
                  <a:lnTo>
                    <a:pt x="790" y="792"/>
                  </a:lnTo>
                  <a:lnTo>
                    <a:pt x="1080" y="960"/>
                  </a:lnTo>
                  <a:lnTo>
                    <a:pt x="560" y="1259"/>
                  </a:lnTo>
                  <a:close/>
                  <a:moveTo>
                    <a:pt x="774" y="541"/>
                  </a:moveTo>
                  <a:lnTo>
                    <a:pt x="774" y="759"/>
                  </a:lnTo>
                  <a:lnTo>
                    <a:pt x="577" y="647"/>
                  </a:lnTo>
                  <a:lnTo>
                    <a:pt x="767" y="538"/>
                  </a:lnTo>
                  <a:lnTo>
                    <a:pt x="774" y="541"/>
                  </a:lnTo>
                  <a:close/>
                  <a:moveTo>
                    <a:pt x="560" y="427"/>
                  </a:moveTo>
                  <a:lnTo>
                    <a:pt x="567" y="422"/>
                  </a:lnTo>
                  <a:lnTo>
                    <a:pt x="748" y="526"/>
                  </a:lnTo>
                  <a:lnTo>
                    <a:pt x="560" y="633"/>
                  </a:lnTo>
                  <a:lnTo>
                    <a:pt x="560" y="427"/>
                  </a:lnTo>
                  <a:close/>
                  <a:moveTo>
                    <a:pt x="560" y="33"/>
                  </a:moveTo>
                  <a:lnTo>
                    <a:pt x="1080" y="334"/>
                  </a:lnTo>
                  <a:lnTo>
                    <a:pt x="767" y="515"/>
                  </a:lnTo>
                  <a:lnTo>
                    <a:pt x="567" y="401"/>
                  </a:lnTo>
                  <a:lnTo>
                    <a:pt x="560" y="406"/>
                  </a:lnTo>
                  <a:lnTo>
                    <a:pt x="560" y="33"/>
                  </a:lnTo>
                  <a:close/>
                  <a:moveTo>
                    <a:pt x="541" y="439"/>
                  </a:moveTo>
                  <a:lnTo>
                    <a:pt x="541" y="626"/>
                  </a:lnTo>
                  <a:lnTo>
                    <a:pt x="541" y="631"/>
                  </a:lnTo>
                  <a:lnTo>
                    <a:pt x="375" y="534"/>
                  </a:lnTo>
                  <a:lnTo>
                    <a:pt x="541" y="439"/>
                  </a:lnTo>
                  <a:close/>
                  <a:moveTo>
                    <a:pt x="19" y="953"/>
                  </a:moveTo>
                  <a:lnTo>
                    <a:pt x="19" y="351"/>
                  </a:lnTo>
                  <a:lnTo>
                    <a:pt x="344" y="538"/>
                  </a:lnTo>
                  <a:lnTo>
                    <a:pt x="344" y="766"/>
                  </a:lnTo>
                  <a:lnTo>
                    <a:pt x="19" y="953"/>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sp>
          <p:nvSpPr>
            <p:cNvPr id="24" name="Freeform 965"/>
            <p:cNvSpPr>
              <a:spLocks noEditPoints="1"/>
            </p:cNvSpPr>
            <p:nvPr/>
          </p:nvSpPr>
          <p:spPr bwMode="auto">
            <a:xfrm>
              <a:off x="5795" y="334"/>
              <a:ext cx="361" cy="320"/>
            </a:xfrm>
            <a:custGeom>
              <a:avLst/>
              <a:gdLst>
                <a:gd name="T0" fmla="*/ 361 w 361"/>
                <a:gd name="T1" fmla="*/ 225 h 320"/>
                <a:gd name="T2" fmla="*/ 361 w 361"/>
                <a:gd name="T3" fmla="*/ 0 h 320"/>
                <a:gd name="T4" fmla="*/ 0 w 361"/>
                <a:gd name="T5" fmla="*/ 206 h 320"/>
                <a:gd name="T6" fmla="*/ 197 w 361"/>
                <a:gd name="T7" fmla="*/ 320 h 320"/>
                <a:gd name="T8" fmla="*/ 361 w 361"/>
                <a:gd name="T9" fmla="*/ 225 h 320"/>
                <a:gd name="T10" fmla="*/ 342 w 361"/>
                <a:gd name="T11" fmla="*/ 31 h 320"/>
                <a:gd name="T12" fmla="*/ 342 w 361"/>
                <a:gd name="T13" fmla="*/ 216 h 320"/>
                <a:gd name="T14" fmla="*/ 197 w 361"/>
                <a:gd name="T15" fmla="*/ 299 h 320"/>
                <a:gd name="T16" fmla="*/ 38 w 361"/>
                <a:gd name="T17" fmla="*/ 206 h 320"/>
                <a:gd name="T18" fmla="*/ 342 w 361"/>
                <a:gd name="T19" fmla="*/ 31 h 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61" h="320">
                  <a:moveTo>
                    <a:pt x="361" y="225"/>
                  </a:moveTo>
                  <a:lnTo>
                    <a:pt x="361" y="0"/>
                  </a:lnTo>
                  <a:lnTo>
                    <a:pt x="0" y="206"/>
                  </a:lnTo>
                  <a:lnTo>
                    <a:pt x="197" y="320"/>
                  </a:lnTo>
                  <a:lnTo>
                    <a:pt x="361" y="225"/>
                  </a:lnTo>
                  <a:close/>
                  <a:moveTo>
                    <a:pt x="342" y="31"/>
                  </a:moveTo>
                  <a:lnTo>
                    <a:pt x="342" y="216"/>
                  </a:lnTo>
                  <a:lnTo>
                    <a:pt x="197" y="299"/>
                  </a:lnTo>
                  <a:lnTo>
                    <a:pt x="38" y="206"/>
                  </a:lnTo>
                  <a:lnTo>
                    <a:pt x="342" y="31"/>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sp>
          <p:nvSpPr>
            <p:cNvPr id="25" name="Freeform 966"/>
            <p:cNvSpPr>
              <a:spLocks noEditPoints="1"/>
            </p:cNvSpPr>
            <p:nvPr/>
          </p:nvSpPr>
          <p:spPr bwMode="auto">
            <a:xfrm>
              <a:off x="6614" y="716"/>
              <a:ext cx="197" cy="417"/>
            </a:xfrm>
            <a:custGeom>
              <a:avLst/>
              <a:gdLst>
                <a:gd name="T0" fmla="*/ 0 w 197"/>
                <a:gd name="T1" fmla="*/ 303 h 417"/>
                <a:gd name="T2" fmla="*/ 197 w 197"/>
                <a:gd name="T3" fmla="*/ 417 h 417"/>
                <a:gd name="T4" fmla="*/ 197 w 197"/>
                <a:gd name="T5" fmla="*/ 0 h 417"/>
                <a:gd name="T6" fmla="*/ 0 w 197"/>
                <a:gd name="T7" fmla="*/ 111 h 417"/>
                <a:gd name="T8" fmla="*/ 0 w 197"/>
                <a:gd name="T9" fmla="*/ 303 h 417"/>
                <a:gd name="T10" fmla="*/ 19 w 197"/>
                <a:gd name="T11" fmla="*/ 123 h 417"/>
                <a:gd name="T12" fmla="*/ 178 w 197"/>
                <a:gd name="T13" fmla="*/ 33 h 417"/>
                <a:gd name="T14" fmla="*/ 178 w 197"/>
                <a:gd name="T15" fmla="*/ 384 h 417"/>
                <a:gd name="T16" fmla="*/ 19 w 197"/>
                <a:gd name="T17" fmla="*/ 291 h 417"/>
                <a:gd name="T18" fmla="*/ 19 w 197"/>
                <a:gd name="T19" fmla="*/ 123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7" h="417">
                  <a:moveTo>
                    <a:pt x="0" y="303"/>
                  </a:moveTo>
                  <a:lnTo>
                    <a:pt x="197" y="417"/>
                  </a:lnTo>
                  <a:lnTo>
                    <a:pt x="197" y="0"/>
                  </a:lnTo>
                  <a:lnTo>
                    <a:pt x="0" y="111"/>
                  </a:lnTo>
                  <a:lnTo>
                    <a:pt x="0" y="303"/>
                  </a:lnTo>
                  <a:close/>
                  <a:moveTo>
                    <a:pt x="19" y="123"/>
                  </a:moveTo>
                  <a:lnTo>
                    <a:pt x="178" y="33"/>
                  </a:lnTo>
                  <a:lnTo>
                    <a:pt x="178" y="384"/>
                  </a:lnTo>
                  <a:lnTo>
                    <a:pt x="19" y="291"/>
                  </a:lnTo>
                  <a:lnTo>
                    <a:pt x="19" y="123"/>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sp>
          <p:nvSpPr>
            <p:cNvPr id="26" name="Freeform 967"/>
            <p:cNvSpPr>
              <a:spLocks noEditPoints="1"/>
            </p:cNvSpPr>
            <p:nvPr/>
          </p:nvSpPr>
          <p:spPr bwMode="auto">
            <a:xfrm>
              <a:off x="5793" y="1192"/>
              <a:ext cx="361" cy="322"/>
            </a:xfrm>
            <a:custGeom>
              <a:avLst/>
              <a:gdLst>
                <a:gd name="T0" fmla="*/ 197 w 361"/>
                <a:gd name="T1" fmla="*/ 0 h 322"/>
                <a:gd name="T2" fmla="*/ 0 w 361"/>
                <a:gd name="T3" fmla="*/ 114 h 322"/>
                <a:gd name="T4" fmla="*/ 361 w 361"/>
                <a:gd name="T5" fmla="*/ 322 h 322"/>
                <a:gd name="T6" fmla="*/ 361 w 361"/>
                <a:gd name="T7" fmla="*/ 95 h 322"/>
                <a:gd name="T8" fmla="*/ 197 w 361"/>
                <a:gd name="T9" fmla="*/ 0 h 322"/>
                <a:gd name="T10" fmla="*/ 38 w 361"/>
                <a:gd name="T11" fmla="*/ 114 h 322"/>
                <a:gd name="T12" fmla="*/ 197 w 361"/>
                <a:gd name="T13" fmla="*/ 21 h 322"/>
                <a:gd name="T14" fmla="*/ 342 w 361"/>
                <a:gd name="T15" fmla="*/ 107 h 322"/>
                <a:gd name="T16" fmla="*/ 342 w 361"/>
                <a:gd name="T17" fmla="*/ 289 h 322"/>
                <a:gd name="T18" fmla="*/ 38 w 361"/>
                <a:gd name="T19" fmla="*/ 114 h 3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61" h="322">
                  <a:moveTo>
                    <a:pt x="197" y="0"/>
                  </a:moveTo>
                  <a:lnTo>
                    <a:pt x="0" y="114"/>
                  </a:lnTo>
                  <a:lnTo>
                    <a:pt x="361" y="322"/>
                  </a:lnTo>
                  <a:lnTo>
                    <a:pt x="361" y="95"/>
                  </a:lnTo>
                  <a:lnTo>
                    <a:pt x="197" y="0"/>
                  </a:lnTo>
                  <a:close/>
                  <a:moveTo>
                    <a:pt x="38" y="114"/>
                  </a:moveTo>
                  <a:lnTo>
                    <a:pt x="197" y="21"/>
                  </a:lnTo>
                  <a:lnTo>
                    <a:pt x="342" y="107"/>
                  </a:lnTo>
                  <a:lnTo>
                    <a:pt x="342" y="289"/>
                  </a:lnTo>
                  <a:lnTo>
                    <a:pt x="38" y="114"/>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grpSp>
      <p:pic>
        <p:nvPicPr>
          <p:cNvPr id="29" name="图片占位符 28">
            <a:extLst>
              <a:ext uri="{FF2B5EF4-FFF2-40B4-BE49-F238E27FC236}">
                <a16:creationId xmlns:a16="http://schemas.microsoft.com/office/drawing/2014/main" xmlns="" id="{6A67F675-C2CA-4B8D-8F13-2450FDF43B40}"/>
              </a:ext>
            </a:extLst>
          </p:cNvPr>
          <p:cNvPicPr>
            <a:picLocks noGrp="1" noChangeAspect="1"/>
          </p:cNvPicPr>
          <p:nvPr>
            <p:ph type="pic" sz="quarter" idx="12"/>
          </p:nvPr>
        </p:nvPicPr>
        <p:blipFill>
          <a:blip r:embed="rId2" cstate="print">
            <a:extLst>
              <a:ext uri="{28A0092B-C50C-407E-A947-70E740481C1C}">
                <a14:useLocalDpi xmlns:a14="http://schemas.microsoft.com/office/drawing/2010/main" val="0"/>
              </a:ext>
            </a:extLst>
          </a:blip>
          <a:srcRect l="20937" r="20937"/>
          <a:stretch>
            <a:fillRect/>
          </a:stretch>
        </p:blipFill>
        <p:spPr/>
      </p:pic>
      <p:sp>
        <p:nvSpPr>
          <p:cNvPr id="31" name="TextBox 30"/>
          <p:cNvSpPr txBox="1"/>
          <p:nvPr/>
        </p:nvSpPr>
        <p:spPr>
          <a:xfrm>
            <a:off x="7379516" y="1517708"/>
            <a:ext cx="4330717" cy="1754326"/>
          </a:xfrm>
          <a:prstGeom prst="rect">
            <a:avLst/>
          </a:prstGeom>
          <a:noFill/>
        </p:spPr>
        <p:txBody>
          <a:bodyPr wrap="square" rtlCol="0">
            <a:spAutoFit/>
          </a:bodyPr>
          <a:lstStyle/>
          <a:p>
            <a:r>
              <a:rPr lang="id-ID" sz="3600" b="1" dirty="0">
                <a:solidFill>
                  <a:schemeClr val="bg1"/>
                </a:solidFill>
                <a:latin typeface="Montserrat" panose="02000505000000020004" pitchFamily="2" charset="0"/>
                <a:ea typeface="Roboto" pitchFamily="2" charset="0"/>
                <a:cs typeface="Lato" panose="020F0502020204030203" pitchFamily="34" charset="0"/>
              </a:rPr>
              <a:t>_Geometri</a:t>
            </a:r>
          </a:p>
          <a:p>
            <a:r>
              <a:rPr lang="id-ID" sz="3600" b="1" dirty="0">
                <a:solidFill>
                  <a:schemeClr val="bg1"/>
                </a:solidFill>
                <a:latin typeface="Montserrat" panose="02000505000000020004" pitchFamily="2" charset="0"/>
                <a:ea typeface="Roboto" pitchFamily="2" charset="0"/>
                <a:cs typeface="Lato" panose="020F0502020204030203" pitchFamily="34" charset="0"/>
              </a:rPr>
              <a:t>Placeholder Design</a:t>
            </a:r>
          </a:p>
        </p:txBody>
      </p:sp>
      <p:sp>
        <p:nvSpPr>
          <p:cNvPr id="32" name="TextBox 31"/>
          <p:cNvSpPr txBox="1"/>
          <p:nvPr/>
        </p:nvSpPr>
        <p:spPr>
          <a:xfrm>
            <a:off x="7379516" y="3272034"/>
            <a:ext cx="1601721" cy="276999"/>
          </a:xfrm>
          <a:prstGeom prst="rect">
            <a:avLst/>
          </a:prstGeom>
          <a:noFill/>
        </p:spPr>
        <p:txBody>
          <a:bodyPr wrap="none" rtlCol="0">
            <a:spAutoFit/>
          </a:bodyPr>
          <a:lstStyle/>
          <a:p>
            <a:r>
              <a:rPr lang="en-US" sz="1200" dirty="0">
                <a:solidFill>
                  <a:schemeClr val="bg1"/>
                </a:solidFill>
                <a:latin typeface="+mj-lt"/>
                <a:ea typeface="Lato" panose="020F0502020204030203" pitchFamily="34" charset="0"/>
                <a:cs typeface="Lato" panose="020F0502020204030203" pitchFamily="34" charset="0"/>
              </a:rPr>
              <a:t>Your Subtitle Here</a:t>
            </a:r>
            <a:endParaRPr lang="id-ID" sz="1200" dirty="0">
              <a:solidFill>
                <a:schemeClr val="bg1"/>
              </a:solidFill>
              <a:latin typeface="+mj-lt"/>
              <a:ea typeface="Lato" panose="020F0502020204030203" pitchFamily="34" charset="0"/>
              <a:cs typeface="Lato" panose="020F0502020204030203" pitchFamily="34" charset="0"/>
            </a:endParaRPr>
          </a:p>
        </p:txBody>
      </p:sp>
      <p:sp>
        <p:nvSpPr>
          <p:cNvPr id="33" name="Rectangle 32"/>
          <p:cNvSpPr/>
          <p:nvPr/>
        </p:nvSpPr>
        <p:spPr>
          <a:xfrm>
            <a:off x="7379516" y="3613225"/>
            <a:ext cx="4140428" cy="1237262"/>
          </a:xfrm>
          <a:prstGeom prst="rect">
            <a:avLst/>
          </a:prstGeom>
        </p:spPr>
        <p:txBody>
          <a:bodyPr wrap="square">
            <a:spAutoFit/>
          </a:bodyPr>
          <a:lstStyle/>
          <a:p>
            <a:pPr>
              <a:lnSpc>
                <a:spcPct val="120000"/>
              </a:lnSpc>
            </a:pPr>
            <a:r>
              <a:rPr lang="id-ID" sz="1400" b="1" dirty="0">
                <a:solidFill>
                  <a:schemeClr val="bg1"/>
                </a:solidFill>
                <a:latin typeface="Calibri"/>
                <a:cs typeface="Calibri"/>
              </a:rPr>
              <a:t>Lollipop lemon drops lollipop muffin, </a:t>
            </a:r>
            <a:r>
              <a:rPr lang="id-ID" sz="1200" dirty="0">
                <a:solidFill>
                  <a:schemeClr val="bg1"/>
                </a:solidFill>
                <a:latin typeface="Calibri"/>
                <a:cs typeface="Calibri"/>
              </a:rPr>
              <a:t>I love pastry jelly biscuit. Halvah I love cake tiramisu jelly-o pudding donut I love. Macaroon pudding liquorice icing candy canes. Chupa chups powder danish topping bonbon cupcake chupa chups. </a:t>
            </a:r>
            <a:r>
              <a:rPr lang="id-ID" sz="1200" dirty="0">
                <a:solidFill>
                  <a:schemeClr val="bg1"/>
                </a:solidFill>
                <a:latin typeface="Calibri Light" panose="020F0302020204030204" pitchFamily="34" charset="0"/>
                <a:cs typeface="Calibri"/>
              </a:rPr>
              <a:t>Macaroon carrot cake I love. Cotton candy I love I love. </a:t>
            </a:r>
            <a:endParaRPr lang="en-US" sz="1200" dirty="0">
              <a:solidFill>
                <a:schemeClr val="bg1"/>
              </a:solidFill>
              <a:latin typeface="Calibri Light" panose="020F0302020204030204" pitchFamily="34" charset="0"/>
              <a:cs typeface="Calibri"/>
            </a:endParaRPr>
          </a:p>
        </p:txBody>
      </p:sp>
      <p:pic>
        <p:nvPicPr>
          <p:cNvPr id="17" name="图片占位符 16">
            <a:extLst>
              <a:ext uri="{FF2B5EF4-FFF2-40B4-BE49-F238E27FC236}">
                <a16:creationId xmlns:a16="http://schemas.microsoft.com/office/drawing/2014/main" xmlns="" id="{481158DB-8140-4EA7-A8DE-9C7A799F1909}"/>
              </a:ext>
            </a:extLst>
          </p:cNvPr>
          <p:cNvPicPr>
            <a:picLocks noGrp="1" noChangeAspect="1"/>
          </p:cNvPicPr>
          <p:nvPr>
            <p:ph type="pic" sz="quarter" idx="14"/>
          </p:nvPr>
        </p:nvPicPr>
        <p:blipFill>
          <a:blip r:embed="rId3" cstate="print">
            <a:extLst>
              <a:ext uri="{28A0092B-C50C-407E-A947-70E740481C1C}">
                <a14:useLocalDpi xmlns:a14="http://schemas.microsoft.com/office/drawing/2010/main" val="0"/>
              </a:ext>
            </a:extLst>
          </a:blip>
          <a:srcRect t="9956" b="9956"/>
          <a:stretch>
            <a:fillRect/>
          </a:stretch>
        </p:blipFill>
        <p:spPr/>
      </p:pic>
      <p:pic>
        <p:nvPicPr>
          <p:cNvPr id="14" name="图片占位符 13">
            <a:extLst>
              <a:ext uri="{FF2B5EF4-FFF2-40B4-BE49-F238E27FC236}">
                <a16:creationId xmlns:a16="http://schemas.microsoft.com/office/drawing/2014/main" xmlns="" id="{D17F7F2C-2AC1-4834-A7F7-836F986E1C48}"/>
              </a:ext>
            </a:extLst>
          </p:cNvPr>
          <p:cNvPicPr>
            <a:picLocks noGrp="1" noChangeAspect="1"/>
          </p:cNvPicPr>
          <p:nvPr>
            <p:ph type="pic" sz="quarter" idx="15"/>
          </p:nvPr>
        </p:nvPicPr>
        <p:blipFill>
          <a:blip r:embed="rId4" cstate="print">
            <a:extLst>
              <a:ext uri="{28A0092B-C50C-407E-A947-70E740481C1C}">
                <a14:useLocalDpi xmlns:a14="http://schemas.microsoft.com/office/drawing/2010/main" val="0"/>
              </a:ext>
            </a:extLst>
          </a:blip>
          <a:srcRect l="20934" r="20934"/>
          <a:stretch>
            <a:fillRect/>
          </a:stretch>
        </p:blipFill>
        <p:spPr/>
      </p:pic>
      <p:pic>
        <p:nvPicPr>
          <p:cNvPr id="12" name="图片占位符 11">
            <a:extLst>
              <a:ext uri="{FF2B5EF4-FFF2-40B4-BE49-F238E27FC236}">
                <a16:creationId xmlns:a16="http://schemas.microsoft.com/office/drawing/2014/main" xmlns="" id="{F8092C93-BEB3-44AE-AF99-91E57EB5B58F}"/>
              </a:ext>
            </a:extLst>
          </p:cNvPr>
          <p:cNvPicPr>
            <a:picLocks noGrp="1" noChangeAspect="1"/>
          </p:cNvPicPr>
          <p:nvPr>
            <p:ph type="pic" sz="quarter" idx="16"/>
          </p:nvPr>
        </p:nvPicPr>
        <p:blipFill>
          <a:blip r:embed="rId5" cstate="print">
            <a:extLst>
              <a:ext uri="{28A0092B-C50C-407E-A947-70E740481C1C}">
                <a14:useLocalDpi xmlns:a14="http://schemas.microsoft.com/office/drawing/2010/main" val="0"/>
              </a:ext>
            </a:extLst>
          </a:blip>
          <a:srcRect t="12854" b="12854"/>
          <a:stretch>
            <a:fillRect/>
          </a:stretch>
        </p:blipFill>
        <p:spPr/>
      </p:pic>
      <p:pic>
        <p:nvPicPr>
          <p:cNvPr id="10" name="图片占位符 9">
            <a:extLst>
              <a:ext uri="{FF2B5EF4-FFF2-40B4-BE49-F238E27FC236}">
                <a16:creationId xmlns:a16="http://schemas.microsoft.com/office/drawing/2014/main" xmlns="" id="{523FCC0E-94C9-44C1-A4DE-C19F83F09AFC}"/>
              </a:ext>
            </a:extLst>
          </p:cNvPr>
          <p:cNvPicPr>
            <a:picLocks noGrp="1" noChangeAspect="1"/>
          </p:cNvPicPr>
          <p:nvPr>
            <p:ph type="pic" sz="quarter" idx="13"/>
          </p:nvPr>
        </p:nvPicPr>
        <p:blipFill>
          <a:blip r:embed="rId6" cstate="print">
            <a:extLst>
              <a:ext uri="{28A0092B-C50C-407E-A947-70E740481C1C}">
                <a14:useLocalDpi xmlns:a14="http://schemas.microsoft.com/office/drawing/2010/main" val="0"/>
              </a:ext>
            </a:extLst>
          </a:blip>
          <a:srcRect l="20937" r="20937"/>
          <a:stretch>
            <a:fillRect/>
          </a:stretch>
        </p:blipFill>
        <p:spPr/>
      </p:pic>
      <p:pic>
        <p:nvPicPr>
          <p:cNvPr id="8" name="图片占位符 7">
            <a:extLst>
              <a:ext uri="{FF2B5EF4-FFF2-40B4-BE49-F238E27FC236}">
                <a16:creationId xmlns:a16="http://schemas.microsoft.com/office/drawing/2014/main" xmlns="" id="{20B0DEC4-0DD4-4B89-87AD-E456DD2600B2}"/>
              </a:ext>
            </a:extLst>
          </p:cNvPr>
          <p:cNvPicPr>
            <a:picLocks noGrp="1" noChangeAspect="1"/>
          </p:cNvPicPr>
          <p:nvPr>
            <p:ph type="pic" sz="quarter" idx="11"/>
          </p:nvPr>
        </p:nvPicPr>
        <p:blipFill>
          <a:blip r:embed="rId7" cstate="print">
            <a:extLst>
              <a:ext uri="{28A0092B-C50C-407E-A947-70E740481C1C}">
                <a14:useLocalDpi xmlns:a14="http://schemas.microsoft.com/office/drawing/2010/main" val="0"/>
              </a:ext>
            </a:extLst>
          </a:blip>
          <a:srcRect l="20913" r="20913"/>
          <a:stretch>
            <a:fillRect/>
          </a:stretch>
        </p:blipFill>
        <p:spPr/>
      </p:pic>
      <p:sp>
        <p:nvSpPr>
          <p:cNvPr id="34" name="Freeform 17">
            <a:extLst>
              <a:ext uri="{FF2B5EF4-FFF2-40B4-BE49-F238E27FC236}">
                <a16:creationId xmlns:a16="http://schemas.microsoft.com/office/drawing/2014/main" xmlns="" id="{FE1926CF-542D-40D5-A5D3-1FFCDD9B6D51}"/>
              </a:ext>
            </a:extLst>
          </p:cNvPr>
          <p:cNvSpPr txBox="1">
            <a:spLocks/>
          </p:cNvSpPr>
          <p:nvPr/>
        </p:nvSpPr>
        <p:spPr>
          <a:xfrm>
            <a:off x="2969516" y="2523427"/>
            <a:ext cx="1627438" cy="1847461"/>
          </a:xfrm>
          <a:custGeom>
            <a:avLst/>
            <a:gdLst>
              <a:gd name="connsiteX0" fmla="*/ 809474 w 1610511"/>
              <a:gd name="connsiteY0" fmla="*/ 0 h 1847461"/>
              <a:gd name="connsiteX1" fmla="*/ 1610511 w 1610511"/>
              <a:gd name="connsiteY1" fmla="*/ 466908 h 1847461"/>
              <a:gd name="connsiteX2" fmla="*/ 1610511 w 1610511"/>
              <a:gd name="connsiteY2" fmla="*/ 1381309 h 1847461"/>
              <a:gd name="connsiteX3" fmla="*/ 814139 w 1610511"/>
              <a:gd name="connsiteY3" fmla="*/ 1847461 h 1847461"/>
              <a:gd name="connsiteX4" fmla="*/ 0 w 1610511"/>
              <a:gd name="connsiteY4" fmla="*/ 1381309 h 1847461"/>
              <a:gd name="connsiteX5" fmla="*/ 0 w 1610511"/>
              <a:gd name="connsiteY5" fmla="*/ 466908 h 18474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610511" h="1847461">
                <a:moveTo>
                  <a:pt x="809474" y="0"/>
                </a:moveTo>
                <a:lnTo>
                  <a:pt x="1610511" y="466908"/>
                </a:lnTo>
                <a:lnTo>
                  <a:pt x="1610511" y="1381309"/>
                </a:lnTo>
                <a:lnTo>
                  <a:pt x="814139" y="1847461"/>
                </a:lnTo>
                <a:lnTo>
                  <a:pt x="0" y="1381309"/>
                </a:lnTo>
                <a:lnTo>
                  <a:pt x="0" y="466908"/>
                </a:lnTo>
                <a:close/>
              </a:path>
            </a:pathLst>
          </a:custGeom>
          <a:gradFill>
            <a:gsLst>
              <a:gs pos="30000">
                <a:schemeClr val="accent2">
                  <a:lumMod val="75000"/>
                  <a:alpha val="90000"/>
                </a:schemeClr>
              </a:gs>
              <a:gs pos="100000">
                <a:schemeClr val="accent3">
                  <a:lumMod val="75000"/>
                  <a:alpha val="84000"/>
                </a:schemeClr>
              </a:gs>
            </a:gsLst>
            <a:lin ang="2700000" scaled="1"/>
          </a:gradFill>
        </p:spPr>
        <p:txBody>
          <a:bodyPr wrap="square" anchor="ctr">
            <a:noAutofit/>
          </a:bodyPr>
          <a:lstStyle>
            <a:lvl1pPr marL="0" indent="0" algn="ctr" defTabSz="914400" rtl="0" eaLnBrk="1" latinLnBrk="0" hangingPunct="1">
              <a:lnSpc>
                <a:spcPct val="90000"/>
              </a:lnSpc>
              <a:spcBef>
                <a:spcPts val="1000"/>
              </a:spcBef>
              <a:buFont typeface="Arial"/>
              <a:buNone/>
              <a:defRPr sz="1600" b="1" i="0" kern="1200" baseline="0">
                <a:solidFill>
                  <a:schemeClr val="tx1"/>
                </a:solidFill>
                <a:latin typeface="Source Sans Pro" charset="0"/>
                <a:ea typeface="Source Sans Pro" charset="0"/>
                <a:cs typeface="Source Sans Pro" charset="0"/>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US" sz="2400" dirty="0">
                <a:solidFill>
                  <a:schemeClr val="bg1"/>
                </a:solidFill>
                <a:latin typeface="+mj-lt"/>
              </a:rPr>
              <a:t>SERVICE</a:t>
            </a:r>
          </a:p>
        </p:txBody>
      </p:sp>
      <p:pic>
        <p:nvPicPr>
          <p:cNvPr id="38" name="图片占位符 37">
            <a:extLst>
              <a:ext uri="{FF2B5EF4-FFF2-40B4-BE49-F238E27FC236}">
                <a16:creationId xmlns:a16="http://schemas.microsoft.com/office/drawing/2014/main" xmlns="" id="{3AD98BB3-34CB-4E3F-AE13-2254FB08C9A9}"/>
              </a:ext>
            </a:extLst>
          </p:cNvPr>
          <p:cNvPicPr>
            <a:picLocks noGrp="1" noChangeAspect="1"/>
          </p:cNvPicPr>
          <p:nvPr>
            <p:ph type="pic" sz="quarter" idx="10"/>
          </p:nvPr>
        </p:nvPicPr>
        <p:blipFill>
          <a:blip r:embed="rId8" cstate="print">
            <a:extLst>
              <a:ext uri="{28A0092B-C50C-407E-A947-70E740481C1C}">
                <a14:useLocalDpi xmlns:a14="http://schemas.microsoft.com/office/drawing/2010/main" val="0"/>
              </a:ext>
            </a:extLst>
          </a:blip>
          <a:srcRect l="20912" r="20912"/>
          <a:stretch>
            <a:fillRect/>
          </a:stretch>
        </p:blipFill>
        <p:spPr/>
      </p:pic>
    </p:spTree>
    <p:extLst>
      <p:ext uri="{BB962C8B-B14F-4D97-AF65-F5344CB8AC3E}">
        <p14:creationId xmlns:p14="http://schemas.microsoft.com/office/powerpoint/2010/main" val="86690306"/>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33"/>
                                        </p:tgtEl>
                                        <p:attrNameLst>
                                          <p:attrName>style.visibility</p:attrName>
                                        </p:attrNameLst>
                                      </p:cBhvr>
                                      <p:to>
                                        <p:strVal val="visible"/>
                                      </p:to>
                                    </p:set>
                                    <p:anim calcmode="lin" valueType="num">
                                      <p:cBhvr additive="base">
                                        <p:cTn id="7" dur="1000" fill="hold"/>
                                        <p:tgtEl>
                                          <p:spTgt spid="33"/>
                                        </p:tgtEl>
                                        <p:attrNameLst>
                                          <p:attrName>ppt_x</p:attrName>
                                        </p:attrNameLst>
                                      </p:cBhvr>
                                      <p:tavLst>
                                        <p:tav tm="0">
                                          <p:val>
                                            <p:strVal val="#ppt_x"/>
                                          </p:val>
                                        </p:tav>
                                        <p:tav tm="100000">
                                          <p:val>
                                            <p:strVal val="#ppt_x"/>
                                          </p:val>
                                        </p:tav>
                                      </p:tavLst>
                                    </p:anim>
                                    <p:anim calcmode="lin" valueType="num">
                                      <p:cBhvr additive="base">
                                        <p:cTn id="8" dur="1000" fill="hold"/>
                                        <p:tgtEl>
                                          <p:spTgt spid="33"/>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500"/>
                                  </p:stCondLst>
                                  <p:childTnLst>
                                    <p:set>
                                      <p:cBhvr>
                                        <p:cTn id="10" dur="1" fill="hold">
                                          <p:stCondLst>
                                            <p:cond delay="0"/>
                                          </p:stCondLst>
                                        </p:cTn>
                                        <p:tgtEl>
                                          <p:spTgt spid="32"/>
                                        </p:tgtEl>
                                        <p:attrNameLst>
                                          <p:attrName>style.visibility</p:attrName>
                                        </p:attrNameLst>
                                      </p:cBhvr>
                                      <p:to>
                                        <p:strVal val="visible"/>
                                      </p:to>
                                    </p:set>
                                    <p:anim calcmode="lin" valueType="num">
                                      <p:cBhvr additive="base">
                                        <p:cTn id="11" dur="1000" fill="hold"/>
                                        <p:tgtEl>
                                          <p:spTgt spid="32"/>
                                        </p:tgtEl>
                                        <p:attrNameLst>
                                          <p:attrName>ppt_x</p:attrName>
                                        </p:attrNameLst>
                                      </p:cBhvr>
                                      <p:tavLst>
                                        <p:tav tm="0">
                                          <p:val>
                                            <p:strVal val="#ppt_x"/>
                                          </p:val>
                                        </p:tav>
                                        <p:tav tm="100000">
                                          <p:val>
                                            <p:strVal val="#ppt_x"/>
                                          </p:val>
                                        </p:tav>
                                      </p:tavLst>
                                    </p:anim>
                                    <p:anim calcmode="lin" valueType="num">
                                      <p:cBhvr additive="base">
                                        <p:cTn id="12" dur="1000" fill="hold"/>
                                        <p:tgtEl>
                                          <p:spTgt spid="32"/>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1000"/>
                                  </p:stCondLst>
                                  <p:iterate type="wd">
                                    <p:tmPct val="10000"/>
                                  </p:iterate>
                                  <p:childTnLst>
                                    <p:set>
                                      <p:cBhvr>
                                        <p:cTn id="14" dur="1" fill="hold">
                                          <p:stCondLst>
                                            <p:cond delay="0"/>
                                          </p:stCondLst>
                                        </p:cTn>
                                        <p:tgtEl>
                                          <p:spTgt spid="31"/>
                                        </p:tgtEl>
                                        <p:attrNameLst>
                                          <p:attrName>style.visibility</p:attrName>
                                        </p:attrNameLst>
                                      </p:cBhvr>
                                      <p:to>
                                        <p:strVal val="visible"/>
                                      </p:to>
                                    </p:set>
                                    <p:anim calcmode="lin" valueType="num">
                                      <p:cBhvr additive="base">
                                        <p:cTn id="15" dur="1000" fill="hold"/>
                                        <p:tgtEl>
                                          <p:spTgt spid="31"/>
                                        </p:tgtEl>
                                        <p:attrNameLst>
                                          <p:attrName>ppt_x</p:attrName>
                                        </p:attrNameLst>
                                      </p:cBhvr>
                                      <p:tavLst>
                                        <p:tav tm="0">
                                          <p:val>
                                            <p:strVal val="#ppt_x"/>
                                          </p:val>
                                        </p:tav>
                                        <p:tav tm="100000">
                                          <p:val>
                                            <p:strVal val="#ppt_x"/>
                                          </p:val>
                                        </p:tav>
                                      </p:tavLst>
                                    </p:anim>
                                    <p:anim calcmode="lin" valueType="num">
                                      <p:cBhvr additive="base">
                                        <p:cTn id="16" dur="1000" fill="hold"/>
                                        <p:tgtEl>
                                          <p:spTgt spid="31"/>
                                        </p:tgtEl>
                                        <p:attrNameLst>
                                          <p:attrName>ppt_y</p:attrName>
                                        </p:attrNameLst>
                                      </p:cBhvr>
                                      <p:tavLst>
                                        <p:tav tm="0">
                                          <p:val>
                                            <p:strVal val="0-#ppt_h/2"/>
                                          </p:val>
                                        </p:tav>
                                        <p:tav tm="100000">
                                          <p:val>
                                            <p:strVal val="#ppt_y"/>
                                          </p:val>
                                        </p:tav>
                                      </p:tavLst>
                                    </p:anim>
                                  </p:childTnLst>
                                </p:cTn>
                              </p:par>
                              <p:par>
                                <p:cTn id="17" presetID="10" presetClass="entr" presetSubtype="0" fill="hold" nodeType="withEffect">
                                  <p:stCondLst>
                                    <p:cond delay="1500"/>
                                  </p:stCondLst>
                                  <p:childTnLst>
                                    <p:set>
                                      <p:cBhvr>
                                        <p:cTn id="18" dur="1" fill="hold">
                                          <p:stCondLst>
                                            <p:cond delay="0"/>
                                          </p:stCondLst>
                                        </p:cTn>
                                        <p:tgtEl>
                                          <p:spTgt spid="20"/>
                                        </p:tgtEl>
                                        <p:attrNameLst>
                                          <p:attrName>style.visibility</p:attrName>
                                        </p:attrNameLst>
                                      </p:cBhvr>
                                      <p:to>
                                        <p:strVal val="visible"/>
                                      </p:to>
                                    </p:set>
                                    <p:animEffect transition="in" filter="fade">
                                      <p:cBhvr>
                                        <p:cTn id="19" dur="500"/>
                                        <p:tgtEl>
                                          <p:spTgt spid="20"/>
                                        </p:tgtEl>
                                      </p:cBhvr>
                                    </p:animEffect>
                                  </p:childTnLst>
                                </p:cTn>
                              </p:par>
                              <p:par>
                                <p:cTn id="20" presetID="42" presetClass="entr" presetSubtype="0" fill="hold" grpId="0" nodeType="withEffect">
                                  <p:stCondLst>
                                    <p:cond delay="1500"/>
                                  </p:stCondLst>
                                  <p:childTnLst>
                                    <p:set>
                                      <p:cBhvr>
                                        <p:cTn id="21" dur="1" fill="hold">
                                          <p:stCondLst>
                                            <p:cond delay="0"/>
                                          </p:stCondLst>
                                        </p:cTn>
                                        <p:tgtEl>
                                          <p:spTgt spid="34"/>
                                        </p:tgtEl>
                                        <p:attrNameLst>
                                          <p:attrName>style.visibility</p:attrName>
                                        </p:attrNameLst>
                                      </p:cBhvr>
                                      <p:to>
                                        <p:strVal val="visible"/>
                                      </p:to>
                                    </p:set>
                                    <p:animEffect transition="in" filter="fade">
                                      <p:cBhvr>
                                        <p:cTn id="22" dur="1000"/>
                                        <p:tgtEl>
                                          <p:spTgt spid="34"/>
                                        </p:tgtEl>
                                      </p:cBhvr>
                                    </p:animEffect>
                                    <p:anim calcmode="lin" valueType="num">
                                      <p:cBhvr>
                                        <p:cTn id="23" dur="1000" fill="hold"/>
                                        <p:tgtEl>
                                          <p:spTgt spid="34"/>
                                        </p:tgtEl>
                                        <p:attrNameLst>
                                          <p:attrName>ppt_x</p:attrName>
                                        </p:attrNameLst>
                                      </p:cBhvr>
                                      <p:tavLst>
                                        <p:tav tm="0">
                                          <p:val>
                                            <p:strVal val="#ppt_x"/>
                                          </p:val>
                                        </p:tav>
                                        <p:tav tm="100000">
                                          <p:val>
                                            <p:strVal val="#ppt_x"/>
                                          </p:val>
                                        </p:tav>
                                      </p:tavLst>
                                    </p:anim>
                                    <p:anim calcmode="lin" valueType="num">
                                      <p:cBhvr>
                                        <p:cTn id="24" dur="1000" fill="hold"/>
                                        <p:tgtEl>
                                          <p:spTgt spid="3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P spid="32" grpId="0"/>
      <p:bldP spid="33" grpId="0"/>
      <p:bldP spid="34"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图片占位符 23">
            <a:extLst>
              <a:ext uri="{FF2B5EF4-FFF2-40B4-BE49-F238E27FC236}">
                <a16:creationId xmlns:a16="http://schemas.microsoft.com/office/drawing/2014/main" xmlns="" id="{B883BCBE-E41A-4F96-B501-F716FFD7A0C6}"/>
              </a:ext>
            </a:extLst>
          </p:cNvPr>
          <p:cNvPicPr>
            <a:picLocks noGrp="1" noChangeAspect="1"/>
          </p:cNvPicPr>
          <p:nvPr>
            <p:ph type="pic" sz="quarter" idx="14"/>
          </p:nvPr>
        </p:nvPicPr>
        <p:blipFill>
          <a:blip r:embed="rId2" cstate="print">
            <a:extLst>
              <a:ext uri="{28A0092B-C50C-407E-A947-70E740481C1C}">
                <a14:useLocalDpi xmlns:a14="http://schemas.microsoft.com/office/drawing/2010/main" val="0"/>
              </a:ext>
            </a:extLst>
          </a:blip>
          <a:srcRect t="18180" b="18180"/>
          <a:stretch>
            <a:fillRect/>
          </a:stretch>
        </p:blipFill>
        <p:spPr/>
      </p:pic>
      <p:pic>
        <p:nvPicPr>
          <p:cNvPr id="4" name="图片占位符 3">
            <a:extLst>
              <a:ext uri="{FF2B5EF4-FFF2-40B4-BE49-F238E27FC236}">
                <a16:creationId xmlns:a16="http://schemas.microsoft.com/office/drawing/2014/main" xmlns="" id="{C0AD7F13-DAD7-469D-828D-F4F8C5B67A8E}"/>
              </a:ext>
            </a:extLst>
          </p:cNvPr>
          <p:cNvPicPr>
            <a:picLocks noGrp="1" noChangeAspect="1"/>
          </p:cNvPicPr>
          <p:nvPr>
            <p:ph type="pic" sz="quarter" idx="10"/>
          </p:nvPr>
        </p:nvPicPr>
        <p:blipFill>
          <a:blip r:embed="rId3" cstate="print">
            <a:extLst>
              <a:ext uri="{28A0092B-C50C-407E-A947-70E740481C1C}">
                <a14:useLocalDpi xmlns:a14="http://schemas.microsoft.com/office/drawing/2010/main" val="0"/>
              </a:ext>
            </a:extLst>
          </a:blip>
          <a:srcRect l="10075" r="10075"/>
          <a:stretch>
            <a:fillRect/>
          </a:stretch>
        </p:blipFill>
        <p:spPr/>
      </p:pic>
      <p:pic>
        <p:nvPicPr>
          <p:cNvPr id="8" name="图片占位符 7">
            <a:extLst>
              <a:ext uri="{FF2B5EF4-FFF2-40B4-BE49-F238E27FC236}">
                <a16:creationId xmlns:a16="http://schemas.microsoft.com/office/drawing/2014/main" xmlns="" id="{B35FA870-5385-4617-A2ED-96EFB57B7215}"/>
              </a:ext>
            </a:extLst>
          </p:cNvPr>
          <p:cNvPicPr>
            <a:picLocks noGrp="1" noChangeAspect="1"/>
          </p:cNvPicPr>
          <p:nvPr>
            <p:ph type="pic" sz="quarter" idx="11"/>
          </p:nvPr>
        </p:nvPicPr>
        <p:blipFill>
          <a:blip r:embed="rId4" cstate="print">
            <a:extLst>
              <a:ext uri="{28A0092B-C50C-407E-A947-70E740481C1C}">
                <a14:useLocalDpi xmlns:a14="http://schemas.microsoft.com/office/drawing/2010/main" val="0"/>
              </a:ext>
            </a:extLst>
          </a:blip>
          <a:srcRect t="14478" b="14478"/>
          <a:stretch>
            <a:fillRect/>
          </a:stretch>
        </p:blipFill>
        <p:spPr/>
      </p:pic>
      <p:sp>
        <p:nvSpPr>
          <p:cNvPr id="44" name="TextBox 43"/>
          <p:cNvSpPr txBox="1"/>
          <p:nvPr/>
        </p:nvSpPr>
        <p:spPr>
          <a:xfrm>
            <a:off x="-1" y="3029578"/>
            <a:ext cx="12192001" cy="646331"/>
          </a:xfrm>
          <a:prstGeom prst="rect">
            <a:avLst/>
          </a:prstGeom>
          <a:noFill/>
        </p:spPr>
        <p:txBody>
          <a:bodyPr wrap="square" rtlCol="0">
            <a:spAutoFit/>
          </a:bodyPr>
          <a:lstStyle/>
          <a:p>
            <a:pPr algn="ctr"/>
            <a:r>
              <a:rPr lang="id-ID" sz="3600" b="1" spc="300" dirty="0">
                <a:solidFill>
                  <a:schemeClr val="bg1"/>
                </a:solidFill>
                <a:latin typeface="Montserrat" panose="02000505000000020004" pitchFamily="2" charset="0"/>
                <a:ea typeface="Roboto" pitchFamily="2" charset="0"/>
                <a:cs typeface="Lato" panose="020F0502020204030203" pitchFamily="34" charset="0"/>
              </a:rPr>
              <a:t>What Our Customers Says?</a:t>
            </a:r>
          </a:p>
        </p:txBody>
      </p:sp>
      <p:sp>
        <p:nvSpPr>
          <p:cNvPr id="45" name="TextBox 44"/>
          <p:cNvSpPr txBox="1"/>
          <p:nvPr/>
        </p:nvSpPr>
        <p:spPr>
          <a:xfrm>
            <a:off x="5295140" y="3675909"/>
            <a:ext cx="1601721" cy="276999"/>
          </a:xfrm>
          <a:prstGeom prst="rect">
            <a:avLst/>
          </a:prstGeom>
          <a:noFill/>
        </p:spPr>
        <p:txBody>
          <a:bodyPr wrap="none" rtlCol="0">
            <a:spAutoFit/>
          </a:bodyPr>
          <a:lstStyle/>
          <a:p>
            <a:pPr algn="ctr"/>
            <a:r>
              <a:rPr lang="en-US" sz="1200" dirty="0">
                <a:solidFill>
                  <a:schemeClr val="bg1"/>
                </a:solidFill>
                <a:latin typeface="+mj-lt"/>
                <a:ea typeface="Lato" panose="020F0502020204030203" pitchFamily="34" charset="0"/>
                <a:cs typeface="Lato" panose="020F0502020204030203" pitchFamily="34" charset="0"/>
              </a:rPr>
              <a:t>Your Subtitle Here</a:t>
            </a:r>
            <a:endParaRPr lang="id-ID" sz="1200" dirty="0">
              <a:solidFill>
                <a:schemeClr val="bg1"/>
              </a:solidFill>
              <a:latin typeface="+mj-lt"/>
              <a:ea typeface="Lato" panose="020F0502020204030203" pitchFamily="34" charset="0"/>
              <a:cs typeface="Lato" panose="020F0502020204030203" pitchFamily="34" charset="0"/>
            </a:endParaRPr>
          </a:p>
        </p:txBody>
      </p:sp>
      <p:sp>
        <p:nvSpPr>
          <p:cNvPr id="47" name="Rectangle 46"/>
          <p:cNvSpPr/>
          <p:nvPr/>
        </p:nvSpPr>
        <p:spPr>
          <a:xfrm>
            <a:off x="967690" y="4280446"/>
            <a:ext cx="3168116" cy="757130"/>
          </a:xfrm>
          <a:prstGeom prst="rect">
            <a:avLst/>
          </a:prstGeom>
        </p:spPr>
        <p:txBody>
          <a:bodyPr wrap="square">
            <a:spAutoFit/>
          </a:bodyPr>
          <a:lstStyle/>
          <a:p>
            <a:pPr algn="ctr">
              <a:lnSpc>
                <a:spcPct val="120000"/>
              </a:lnSpc>
            </a:pPr>
            <a:r>
              <a:rPr lang="id-ID" sz="1200" dirty="0">
                <a:solidFill>
                  <a:schemeClr val="bg1"/>
                </a:solidFill>
                <a:latin typeface="Calibri"/>
                <a:cs typeface="Calibri"/>
              </a:rPr>
              <a:t>“I love pastry jelly biscuit. Halvah I love cake tiramisu jelly-o pudding donut I love. Macaroon pudding liquorice icing candy canes.”</a:t>
            </a:r>
            <a:endParaRPr lang="en-US" sz="1200" dirty="0">
              <a:solidFill>
                <a:schemeClr val="bg1"/>
              </a:solidFill>
              <a:latin typeface="Calibri Light" panose="020F0302020204030204" pitchFamily="34" charset="0"/>
              <a:cs typeface="Calibri"/>
            </a:endParaRPr>
          </a:p>
        </p:txBody>
      </p:sp>
      <p:sp>
        <p:nvSpPr>
          <p:cNvPr id="49" name="Rectangle 48"/>
          <p:cNvSpPr/>
          <p:nvPr/>
        </p:nvSpPr>
        <p:spPr>
          <a:xfrm>
            <a:off x="8023501" y="4280446"/>
            <a:ext cx="3200810" cy="646331"/>
          </a:xfrm>
          <a:prstGeom prst="rect">
            <a:avLst/>
          </a:prstGeom>
        </p:spPr>
        <p:txBody>
          <a:bodyPr wrap="square">
            <a:spAutoFit/>
          </a:bodyPr>
          <a:lstStyle/>
          <a:p>
            <a:pPr algn="ctr"/>
            <a:r>
              <a:rPr lang="id-ID" sz="1200" dirty="0">
                <a:solidFill>
                  <a:schemeClr val="bg1"/>
                </a:solidFill>
                <a:latin typeface="Calibri"/>
                <a:cs typeface="Calibri"/>
              </a:rPr>
              <a:t>“Chupa chups powder danish topping bonbon cupcake chupa chups. </a:t>
            </a:r>
            <a:r>
              <a:rPr lang="id-ID" sz="1200" dirty="0">
                <a:solidFill>
                  <a:schemeClr val="bg1"/>
                </a:solidFill>
                <a:latin typeface="Calibri Light" panose="020F0302020204030204" pitchFamily="34" charset="0"/>
                <a:cs typeface="Calibri"/>
              </a:rPr>
              <a:t>Macaroon carrot cake I love. Cotton candy I love I love.” </a:t>
            </a:r>
            <a:endParaRPr lang="id-ID" dirty="0">
              <a:solidFill>
                <a:schemeClr val="bg1"/>
              </a:solidFill>
            </a:endParaRPr>
          </a:p>
        </p:txBody>
      </p:sp>
      <p:sp>
        <p:nvSpPr>
          <p:cNvPr id="50" name="Rectangle 49"/>
          <p:cNvSpPr/>
          <p:nvPr/>
        </p:nvSpPr>
        <p:spPr>
          <a:xfrm>
            <a:off x="4495595" y="4280446"/>
            <a:ext cx="3168116" cy="757130"/>
          </a:xfrm>
          <a:prstGeom prst="rect">
            <a:avLst/>
          </a:prstGeom>
        </p:spPr>
        <p:txBody>
          <a:bodyPr wrap="square">
            <a:spAutoFit/>
          </a:bodyPr>
          <a:lstStyle/>
          <a:p>
            <a:pPr algn="ctr">
              <a:lnSpc>
                <a:spcPct val="120000"/>
              </a:lnSpc>
            </a:pPr>
            <a:r>
              <a:rPr lang="id-ID" sz="1200" dirty="0">
                <a:solidFill>
                  <a:schemeClr val="bg1"/>
                </a:solidFill>
                <a:latin typeface="Calibri"/>
                <a:cs typeface="Calibri"/>
              </a:rPr>
              <a:t>“tiramisu jelly-o pudding donut I love I love jelly-o pudding donut I love. Macaroon pudding liquorice icing candy canes.“</a:t>
            </a:r>
            <a:endParaRPr lang="en-US" sz="1200" dirty="0">
              <a:solidFill>
                <a:schemeClr val="bg1"/>
              </a:solidFill>
              <a:latin typeface="Calibri Light" panose="020F0302020204030204" pitchFamily="34" charset="0"/>
              <a:cs typeface="Calibri"/>
            </a:endParaRPr>
          </a:p>
        </p:txBody>
      </p:sp>
      <p:grpSp>
        <p:nvGrpSpPr>
          <p:cNvPr id="54" name="Group 53"/>
          <p:cNvGrpSpPr/>
          <p:nvPr/>
        </p:nvGrpSpPr>
        <p:grpSpPr>
          <a:xfrm>
            <a:off x="5121801" y="5189970"/>
            <a:ext cx="1915705" cy="693563"/>
            <a:chOff x="5119097" y="5323320"/>
            <a:chExt cx="1915705" cy="693563"/>
          </a:xfrm>
        </p:grpSpPr>
        <p:sp>
          <p:nvSpPr>
            <p:cNvPr id="52" name="TextBox 51"/>
            <p:cNvSpPr txBox="1"/>
            <p:nvPr/>
          </p:nvSpPr>
          <p:spPr>
            <a:xfrm>
              <a:off x="5119097" y="5323320"/>
              <a:ext cx="1915705" cy="461665"/>
            </a:xfrm>
            <a:prstGeom prst="rect">
              <a:avLst/>
            </a:prstGeom>
            <a:noFill/>
          </p:spPr>
          <p:txBody>
            <a:bodyPr wrap="square" rtlCol="0">
              <a:spAutoFit/>
            </a:bodyPr>
            <a:lstStyle/>
            <a:p>
              <a:pPr algn="ctr"/>
              <a:r>
                <a:rPr lang="id-ID" sz="2400" b="1" spc="300" dirty="0">
                  <a:solidFill>
                    <a:schemeClr val="bg1"/>
                  </a:solidFill>
                  <a:latin typeface="Montserrat" panose="02000505000000020004" pitchFamily="2" charset="0"/>
                  <a:ea typeface="Roboto" pitchFamily="2" charset="0"/>
                  <a:cs typeface="Lato" panose="020F0502020204030203" pitchFamily="34" charset="0"/>
                </a:rPr>
                <a:t>Paulo</a:t>
              </a:r>
            </a:p>
          </p:txBody>
        </p:sp>
        <p:sp>
          <p:nvSpPr>
            <p:cNvPr id="53" name="TextBox 52"/>
            <p:cNvSpPr txBox="1"/>
            <p:nvPr/>
          </p:nvSpPr>
          <p:spPr>
            <a:xfrm>
              <a:off x="5812295" y="5739884"/>
              <a:ext cx="529312" cy="276999"/>
            </a:xfrm>
            <a:prstGeom prst="rect">
              <a:avLst/>
            </a:prstGeom>
            <a:noFill/>
          </p:spPr>
          <p:txBody>
            <a:bodyPr wrap="none" rtlCol="0">
              <a:spAutoFit/>
            </a:bodyPr>
            <a:lstStyle/>
            <a:p>
              <a:pPr algn="ctr"/>
              <a:r>
                <a:rPr lang="id-ID" sz="1200" i="1" dirty="0">
                  <a:solidFill>
                    <a:schemeClr val="bg1"/>
                  </a:solidFill>
                  <a:latin typeface="+mj-lt"/>
                  <a:ea typeface="Lato" panose="020F0502020204030203" pitchFamily="34" charset="0"/>
                  <a:cs typeface="Lato" panose="020F0502020204030203" pitchFamily="34" charset="0"/>
                </a:rPr>
                <a:t>CEO</a:t>
              </a:r>
            </a:p>
          </p:txBody>
        </p:sp>
      </p:grpSp>
      <p:grpSp>
        <p:nvGrpSpPr>
          <p:cNvPr id="57" name="Group 56"/>
          <p:cNvGrpSpPr/>
          <p:nvPr/>
        </p:nvGrpSpPr>
        <p:grpSpPr>
          <a:xfrm>
            <a:off x="1239418" y="5189970"/>
            <a:ext cx="2624660" cy="693563"/>
            <a:chOff x="4764620" y="5323320"/>
            <a:chExt cx="2624660" cy="693563"/>
          </a:xfrm>
        </p:grpSpPr>
        <p:sp>
          <p:nvSpPr>
            <p:cNvPr id="58" name="TextBox 57"/>
            <p:cNvSpPr txBox="1"/>
            <p:nvPr/>
          </p:nvSpPr>
          <p:spPr>
            <a:xfrm>
              <a:off x="4764620" y="5323320"/>
              <a:ext cx="2624660" cy="461665"/>
            </a:xfrm>
            <a:prstGeom prst="rect">
              <a:avLst/>
            </a:prstGeom>
            <a:noFill/>
          </p:spPr>
          <p:txBody>
            <a:bodyPr wrap="square" rtlCol="0">
              <a:spAutoFit/>
            </a:bodyPr>
            <a:lstStyle/>
            <a:p>
              <a:pPr algn="ctr"/>
              <a:r>
                <a:rPr lang="id-ID" sz="2400" b="1" spc="300" dirty="0">
                  <a:solidFill>
                    <a:schemeClr val="bg1"/>
                  </a:solidFill>
                  <a:latin typeface="Montserrat" panose="02000505000000020004" pitchFamily="2" charset="0"/>
                  <a:ea typeface="Roboto" pitchFamily="2" charset="0"/>
                  <a:cs typeface="Lato" panose="020F0502020204030203" pitchFamily="34" charset="0"/>
                </a:rPr>
                <a:t>Alexander</a:t>
              </a:r>
            </a:p>
          </p:txBody>
        </p:sp>
        <p:sp>
          <p:nvSpPr>
            <p:cNvPr id="59" name="TextBox 58"/>
            <p:cNvSpPr txBox="1"/>
            <p:nvPr/>
          </p:nvSpPr>
          <p:spPr>
            <a:xfrm>
              <a:off x="5812295" y="5739884"/>
              <a:ext cx="529312" cy="276999"/>
            </a:xfrm>
            <a:prstGeom prst="rect">
              <a:avLst/>
            </a:prstGeom>
            <a:noFill/>
          </p:spPr>
          <p:txBody>
            <a:bodyPr wrap="none" rtlCol="0">
              <a:spAutoFit/>
            </a:bodyPr>
            <a:lstStyle/>
            <a:p>
              <a:pPr algn="ctr"/>
              <a:r>
                <a:rPr lang="id-ID" sz="1200" i="1" dirty="0">
                  <a:solidFill>
                    <a:schemeClr val="bg1"/>
                  </a:solidFill>
                  <a:latin typeface="+mj-lt"/>
                  <a:ea typeface="Lato" panose="020F0502020204030203" pitchFamily="34" charset="0"/>
                  <a:cs typeface="Lato" panose="020F0502020204030203" pitchFamily="34" charset="0"/>
                </a:rPr>
                <a:t>CEO</a:t>
              </a:r>
            </a:p>
          </p:txBody>
        </p:sp>
      </p:grpSp>
      <p:grpSp>
        <p:nvGrpSpPr>
          <p:cNvPr id="60" name="Group 59"/>
          <p:cNvGrpSpPr/>
          <p:nvPr/>
        </p:nvGrpSpPr>
        <p:grpSpPr>
          <a:xfrm>
            <a:off x="8666053" y="5189970"/>
            <a:ext cx="1915705" cy="693563"/>
            <a:chOff x="5119097" y="5323320"/>
            <a:chExt cx="1915705" cy="693563"/>
          </a:xfrm>
        </p:grpSpPr>
        <p:sp>
          <p:nvSpPr>
            <p:cNvPr id="61" name="TextBox 60"/>
            <p:cNvSpPr txBox="1"/>
            <p:nvPr/>
          </p:nvSpPr>
          <p:spPr>
            <a:xfrm>
              <a:off x="5119097" y="5323320"/>
              <a:ext cx="1915705" cy="461665"/>
            </a:xfrm>
            <a:prstGeom prst="rect">
              <a:avLst/>
            </a:prstGeom>
            <a:noFill/>
          </p:spPr>
          <p:txBody>
            <a:bodyPr wrap="square" rtlCol="0">
              <a:spAutoFit/>
            </a:bodyPr>
            <a:lstStyle/>
            <a:p>
              <a:pPr algn="ctr"/>
              <a:r>
                <a:rPr lang="id-ID" sz="2400" b="1" spc="300" dirty="0">
                  <a:solidFill>
                    <a:schemeClr val="bg1"/>
                  </a:solidFill>
                  <a:latin typeface="Montserrat" panose="02000505000000020004" pitchFamily="2" charset="0"/>
                  <a:ea typeface="Roboto" pitchFamily="2" charset="0"/>
                  <a:cs typeface="Lato" panose="020F0502020204030203" pitchFamily="34" charset="0"/>
                </a:rPr>
                <a:t>Felica</a:t>
              </a:r>
            </a:p>
          </p:txBody>
        </p:sp>
        <p:sp>
          <p:nvSpPr>
            <p:cNvPr id="62" name="TextBox 61"/>
            <p:cNvSpPr txBox="1"/>
            <p:nvPr/>
          </p:nvSpPr>
          <p:spPr>
            <a:xfrm>
              <a:off x="5478073" y="5739884"/>
              <a:ext cx="1197764" cy="276999"/>
            </a:xfrm>
            <a:prstGeom prst="rect">
              <a:avLst/>
            </a:prstGeom>
            <a:noFill/>
          </p:spPr>
          <p:txBody>
            <a:bodyPr wrap="none" rtlCol="0">
              <a:spAutoFit/>
            </a:bodyPr>
            <a:lstStyle/>
            <a:p>
              <a:pPr algn="ctr"/>
              <a:r>
                <a:rPr lang="id-ID" sz="1200" i="1" dirty="0">
                  <a:solidFill>
                    <a:schemeClr val="bg1"/>
                  </a:solidFill>
                  <a:latin typeface="+mj-lt"/>
                  <a:ea typeface="Lato" panose="020F0502020204030203" pitchFamily="34" charset="0"/>
                  <a:cs typeface="Lato" panose="020F0502020204030203" pitchFamily="34" charset="0"/>
                </a:rPr>
                <a:t>GOOGLE INC</a:t>
              </a:r>
            </a:p>
          </p:txBody>
        </p:sp>
      </p:grpSp>
      <p:sp>
        <p:nvSpPr>
          <p:cNvPr id="63" name="Diagonal Stripe 62"/>
          <p:cNvSpPr/>
          <p:nvPr/>
        </p:nvSpPr>
        <p:spPr>
          <a:xfrm>
            <a:off x="5091747" y="6350"/>
            <a:ext cx="914400" cy="914400"/>
          </a:xfrm>
          <a:prstGeom prst="diagStripe">
            <a:avLst>
              <a:gd name="adj" fmla="val 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solidFill>
                <a:schemeClr val="bg1"/>
              </a:solidFill>
            </a:endParaRPr>
          </a:p>
        </p:txBody>
      </p:sp>
      <p:sp>
        <p:nvSpPr>
          <p:cNvPr id="64" name="Diagonal Stripe 63"/>
          <p:cNvSpPr/>
          <p:nvPr/>
        </p:nvSpPr>
        <p:spPr>
          <a:xfrm>
            <a:off x="9362520" y="1622325"/>
            <a:ext cx="914400" cy="914400"/>
          </a:xfrm>
          <a:prstGeom prst="diagStripe">
            <a:avLst/>
          </a:prstGeom>
          <a:solidFill>
            <a:schemeClr val="accent1">
              <a:alpha val="5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solidFill>
                <a:schemeClr val="bg1"/>
              </a:solidFill>
            </a:endParaRPr>
          </a:p>
        </p:txBody>
      </p:sp>
      <p:sp>
        <p:nvSpPr>
          <p:cNvPr id="65" name="Diagonal Stripe 64"/>
          <p:cNvSpPr/>
          <p:nvPr/>
        </p:nvSpPr>
        <p:spPr>
          <a:xfrm>
            <a:off x="510490" y="1622325"/>
            <a:ext cx="914400" cy="914400"/>
          </a:xfrm>
          <a:prstGeom prst="diagStripe">
            <a:avLst/>
          </a:prstGeom>
          <a:solidFill>
            <a:schemeClr val="accent1">
              <a:alpha val="5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solidFill>
                <a:schemeClr val="bg1"/>
              </a:solidFill>
            </a:endParaRPr>
          </a:p>
        </p:txBody>
      </p:sp>
      <p:pic>
        <p:nvPicPr>
          <p:cNvPr id="16" name="图片占位符 15">
            <a:extLst>
              <a:ext uri="{FF2B5EF4-FFF2-40B4-BE49-F238E27FC236}">
                <a16:creationId xmlns:a16="http://schemas.microsoft.com/office/drawing/2014/main" xmlns="" id="{3C07B2D3-B902-4172-A2FD-C62FEEC3B34B}"/>
              </a:ext>
            </a:extLst>
          </p:cNvPr>
          <p:cNvPicPr>
            <a:picLocks noGrp="1" noChangeAspect="1"/>
          </p:cNvPicPr>
          <p:nvPr>
            <p:ph type="pic" sz="quarter" idx="12"/>
          </p:nvPr>
        </p:nvPicPr>
        <p:blipFill>
          <a:blip r:embed="rId5" cstate="print">
            <a:extLst>
              <a:ext uri="{28A0092B-C50C-407E-A947-70E740481C1C}">
                <a14:useLocalDpi xmlns:a14="http://schemas.microsoft.com/office/drawing/2010/main" val="0"/>
              </a:ext>
            </a:extLst>
          </a:blip>
          <a:srcRect t="14138" b="14138"/>
          <a:stretch>
            <a:fillRect/>
          </a:stretch>
        </p:blipFill>
        <p:spPr/>
      </p:pic>
      <p:pic>
        <p:nvPicPr>
          <p:cNvPr id="22" name="图片占位符 21">
            <a:extLst>
              <a:ext uri="{FF2B5EF4-FFF2-40B4-BE49-F238E27FC236}">
                <a16:creationId xmlns:a16="http://schemas.microsoft.com/office/drawing/2014/main" xmlns="" id="{105E2072-432B-46C7-B244-45510FA2B4C6}"/>
              </a:ext>
            </a:extLst>
          </p:cNvPr>
          <p:cNvPicPr>
            <a:picLocks noGrp="1" noChangeAspect="1"/>
          </p:cNvPicPr>
          <p:nvPr>
            <p:ph type="pic" sz="quarter" idx="13"/>
          </p:nvPr>
        </p:nvPicPr>
        <p:blipFill>
          <a:blip r:embed="rId6" cstate="print">
            <a:extLst>
              <a:ext uri="{28A0092B-C50C-407E-A947-70E740481C1C}">
                <a14:useLocalDpi xmlns:a14="http://schemas.microsoft.com/office/drawing/2010/main" val="0"/>
              </a:ext>
            </a:extLst>
          </a:blip>
          <a:srcRect t="14142" b="14142"/>
          <a:stretch>
            <a:fillRect/>
          </a:stretch>
        </p:blipFill>
        <p:spPr/>
      </p:pic>
    </p:spTree>
    <p:extLst>
      <p:ext uri="{BB962C8B-B14F-4D97-AF65-F5344CB8AC3E}">
        <p14:creationId xmlns:p14="http://schemas.microsoft.com/office/powerpoint/2010/main" val="2378525605"/>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stCondLst>
                                    <p:cond delay="0"/>
                                  </p:stCondLst>
                                  <p:childTnLst>
                                    <p:set>
                                      <p:cBhvr>
                                        <p:cTn id="6" dur="1" fill="hold">
                                          <p:stCondLst>
                                            <p:cond delay="0"/>
                                          </p:stCondLst>
                                        </p:cTn>
                                        <p:tgtEl>
                                          <p:spTgt spid="65"/>
                                        </p:tgtEl>
                                        <p:attrNameLst>
                                          <p:attrName>style.visibility</p:attrName>
                                        </p:attrNameLst>
                                      </p:cBhvr>
                                      <p:to>
                                        <p:strVal val="visible"/>
                                      </p:to>
                                    </p:set>
                                    <p:anim calcmode="lin" valueType="num">
                                      <p:cBhvr additive="base">
                                        <p:cTn id="7" dur="750" fill="hold"/>
                                        <p:tgtEl>
                                          <p:spTgt spid="65"/>
                                        </p:tgtEl>
                                        <p:attrNameLst>
                                          <p:attrName>ppt_x</p:attrName>
                                        </p:attrNameLst>
                                      </p:cBhvr>
                                      <p:tavLst>
                                        <p:tav tm="0">
                                          <p:val>
                                            <p:strVal val="#ppt_x"/>
                                          </p:val>
                                        </p:tav>
                                        <p:tav tm="100000">
                                          <p:val>
                                            <p:strVal val="#ppt_x"/>
                                          </p:val>
                                        </p:tav>
                                      </p:tavLst>
                                    </p:anim>
                                    <p:anim calcmode="lin" valueType="num">
                                      <p:cBhvr additive="base">
                                        <p:cTn id="8" dur="750" fill="hold"/>
                                        <p:tgtEl>
                                          <p:spTgt spid="65"/>
                                        </p:tgtEl>
                                        <p:attrNameLst>
                                          <p:attrName>ppt_y</p:attrName>
                                        </p:attrNameLst>
                                      </p:cBhvr>
                                      <p:tavLst>
                                        <p:tav tm="0">
                                          <p:val>
                                            <p:strVal val="0-#ppt_h/2"/>
                                          </p:val>
                                        </p:tav>
                                        <p:tav tm="100000">
                                          <p:val>
                                            <p:strVal val="#ppt_y"/>
                                          </p:val>
                                        </p:tav>
                                      </p:tavLst>
                                    </p:anim>
                                  </p:childTnLst>
                                </p:cTn>
                              </p:par>
                              <p:par>
                                <p:cTn id="9" presetID="2" presetClass="entr" presetSubtype="1" fill="hold" grpId="0" nodeType="withEffect">
                                  <p:stCondLst>
                                    <p:cond delay="0"/>
                                  </p:stCondLst>
                                  <p:childTnLst>
                                    <p:set>
                                      <p:cBhvr>
                                        <p:cTn id="10" dur="1" fill="hold">
                                          <p:stCondLst>
                                            <p:cond delay="0"/>
                                          </p:stCondLst>
                                        </p:cTn>
                                        <p:tgtEl>
                                          <p:spTgt spid="63"/>
                                        </p:tgtEl>
                                        <p:attrNameLst>
                                          <p:attrName>style.visibility</p:attrName>
                                        </p:attrNameLst>
                                      </p:cBhvr>
                                      <p:to>
                                        <p:strVal val="visible"/>
                                      </p:to>
                                    </p:set>
                                    <p:anim calcmode="lin" valueType="num">
                                      <p:cBhvr additive="base">
                                        <p:cTn id="11" dur="750" fill="hold"/>
                                        <p:tgtEl>
                                          <p:spTgt spid="63"/>
                                        </p:tgtEl>
                                        <p:attrNameLst>
                                          <p:attrName>ppt_x</p:attrName>
                                        </p:attrNameLst>
                                      </p:cBhvr>
                                      <p:tavLst>
                                        <p:tav tm="0">
                                          <p:val>
                                            <p:strVal val="#ppt_x"/>
                                          </p:val>
                                        </p:tav>
                                        <p:tav tm="100000">
                                          <p:val>
                                            <p:strVal val="#ppt_x"/>
                                          </p:val>
                                        </p:tav>
                                      </p:tavLst>
                                    </p:anim>
                                    <p:anim calcmode="lin" valueType="num">
                                      <p:cBhvr additive="base">
                                        <p:cTn id="12" dur="750" fill="hold"/>
                                        <p:tgtEl>
                                          <p:spTgt spid="63"/>
                                        </p:tgtEl>
                                        <p:attrNameLst>
                                          <p:attrName>ppt_y</p:attrName>
                                        </p:attrNameLst>
                                      </p:cBhvr>
                                      <p:tavLst>
                                        <p:tav tm="0">
                                          <p:val>
                                            <p:strVal val="0-#ppt_h/2"/>
                                          </p:val>
                                        </p:tav>
                                        <p:tav tm="100000">
                                          <p:val>
                                            <p:strVal val="#ppt_y"/>
                                          </p:val>
                                        </p:tav>
                                      </p:tavLst>
                                    </p:anim>
                                  </p:childTnLst>
                                </p:cTn>
                              </p:par>
                              <p:par>
                                <p:cTn id="13" presetID="2" presetClass="entr" presetSubtype="1" fill="hold" grpId="0" nodeType="withEffect">
                                  <p:stCondLst>
                                    <p:cond delay="0"/>
                                  </p:stCondLst>
                                  <p:childTnLst>
                                    <p:set>
                                      <p:cBhvr>
                                        <p:cTn id="14" dur="1" fill="hold">
                                          <p:stCondLst>
                                            <p:cond delay="0"/>
                                          </p:stCondLst>
                                        </p:cTn>
                                        <p:tgtEl>
                                          <p:spTgt spid="64"/>
                                        </p:tgtEl>
                                        <p:attrNameLst>
                                          <p:attrName>style.visibility</p:attrName>
                                        </p:attrNameLst>
                                      </p:cBhvr>
                                      <p:to>
                                        <p:strVal val="visible"/>
                                      </p:to>
                                    </p:set>
                                    <p:anim calcmode="lin" valueType="num">
                                      <p:cBhvr additive="base">
                                        <p:cTn id="15" dur="750" fill="hold"/>
                                        <p:tgtEl>
                                          <p:spTgt spid="64"/>
                                        </p:tgtEl>
                                        <p:attrNameLst>
                                          <p:attrName>ppt_x</p:attrName>
                                        </p:attrNameLst>
                                      </p:cBhvr>
                                      <p:tavLst>
                                        <p:tav tm="0">
                                          <p:val>
                                            <p:strVal val="#ppt_x"/>
                                          </p:val>
                                        </p:tav>
                                        <p:tav tm="100000">
                                          <p:val>
                                            <p:strVal val="#ppt_x"/>
                                          </p:val>
                                        </p:tav>
                                      </p:tavLst>
                                    </p:anim>
                                    <p:anim calcmode="lin" valueType="num">
                                      <p:cBhvr additive="base">
                                        <p:cTn id="16" dur="750" fill="hold"/>
                                        <p:tgtEl>
                                          <p:spTgt spid="64"/>
                                        </p:tgtEl>
                                        <p:attrNameLst>
                                          <p:attrName>ppt_y</p:attrName>
                                        </p:attrNameLst>
                                      </p:cBhvr>
                                      <p:tavLst>
                                        <p:tav tm="0">
                                          <p:val>
                                            <p:strVal val="0-#ppt_h/2"/>
                                          </p:val>
                                        </p:tav>
                                        <p:tav tm="100000">
                                          <p:val>
                                            <p:strVal val="#ppt_y"/>
                                          </p:val>
                                        </p:tav>
                                      </p:tavLst>
                                    </p:anim>
                                  </p:childTnLst>
                                </p:cTn>
                              </p:par>
                              <p:par>
                                <p:cTn id="17" presetID="2" presetClass="entr" presetSubtype="4" decel="100000" fill="hold" grpId="0" nodeType="withEffect">
                                  <p:stCondLst>
                                    <p:cond delay="500"/>
                                  </p:stCondLst>
                                  <p:iterate type="wd">
                                    <p:tmPct val="10000"/>
                                  </p:iterate>
                                  <p:childTnLst>
                                    <p:set>
                                      <p:cBhvr>
                                        <p:cTn id="18" dur="1" fill="hold">
                                          <p:stCondLst>
                                            <p:cond delay="0"/>
                                          </p:stCondLst>
                                        </p:cTn>
                                        <p:tgtEl>
                                          <p:spTgt spid="44"/>
                                        </p:tgtEl>
                                        <p:attrNameLst>
                                          <p:attrName>style.visibility</p:attrName>
                                        </p:attrNameLst>
                                      </p:cBhvr>
                                      <p:to>
                                        <p:strVal val="visible"/>
                                      </p:to>
                                    </p:set>
                                    <p:anim calcmode="lin" valueType="num">
                                      <p:cBhvr additive="base">
                                        <p:cTn id="19" dur="1000" fill="hold"/>
                                        <p:tgtEl>
                                          <p:spTgt spid="44"/>
                                        </p:tgtEl>
                                        <p:attrNameLst>
                                          <p:attrName>ppt_x</p:attrName>
                                        </p:attrNameLst>
                                      </p:cBhvr>
                                      <p:tavLst>
                                        <p:tav tm="0">
                                          <p:val>
                                            <p:strVal val="#ppt_x"/>
                                          </p:val>
                                        </p:tav>
                                        <p:tav tm="100000">
                                          <p:val>
                                            <p:strVal val="#ppt_x"/>
                                          </p:val>
                                        </p:tav>
                                      </p:tavLst>
                                    </p:anim>
                                    <p:anim calcmode="lin" valueType="num">
                                      <p:cBhvr additive="base">
                                        <p:cTn id="20" dur="1000" fill="hold"/>
                                        <p:tgtEl>
                                          <p:spTgt spid="44"/>
                                        </p:tgtEl>
                                        <p:attrNameLst>
                                          <p:attrName>ppt_y</p:attrName>
                                        </p:attrNameLst>
                                      </p:cBhvr>
                                      <p:tavLst>
                                        <p:tav tm="0">
                                          <p:val>
                                            <p:strVal val="1+#ppt_h/2"/>
                                          </p:val>
                                        </p:tav>
                                        <p:tav tm="100000">
                                          <p:val>
                                            <p:strVal val="#ppt_y"/>
                                          </p:val>
                                        </p:tav>
                                      </p:tavLst>
                                    </p:anim>
                                  </p:childTnLst>
                                </p:cTn>
                              </p:par>
                              <p:par>
                                <p:cTn id="21" presetID="2" presetClass="entr" presetSubtype="4" decel="100000" fill="hold" grpId="0" nodeType="withEffect">
                                  <p:stCondLst>
                                    <p:cond delay="750"/>
                                  </p:stCondLst>
                                  <p:childTnLst>
                                    <p:set>
                                      <p:cBhvr>
                                        <p:cTn id="22" dur="1" fill="hold">
                                          <p:stCondLst>
                                            <p:cond delay="0"/>
                                          </p:stCondLst>
                                        </p:cTn>
                                        <p:tgtEl>
                                          <p:spTgt spid="45"/>
                                        </p:tgtEl>
                                        <p:attrNameLst>
                                          <p:attrName>style.visibility</p:attrName>
                                        </p:attrNameLst>
                                      </p:cBhvr>
                                      <p:to>
                                        <p:strVal val="visible"/>
                                      </p:to>
                                    </p:set>
                                    <p:anim calcmode="lin" valueType="num">
                                      <p:cBhvr additive="base">
                                        <p:cTn id="23" dur="1000" fill="hold"/>
                                        <p:tgtEl>
                                          <p:spTgt spid="45"/>
                                        </p:tgtEl>
                                        <p:attrNameLst>
                                          <p:attrName>ppt_x</p:attrName>
                                        </p:attrNameLst>
                                      </p:cBhvr>
                                      <p:tavLst>
                                        <p:tav tm="0">
                                          <p:val>
                                            <p:strVal val="#ppt_x"/>
                                          </p:val>
                                        </p:tav>
                                        <p:tav tm="100000">
                                          <p:val>
                                            <p:strVal val="#ppt_x"/>
                                          </p:val>
                                        </p:tav>
                                      </p:tavLst>
                                    </p:anim>
                                    <p:anim calcmode="lin" valueType="num">
                                      <p:cBhvr additive="base">
                                        <p:cTn id="24" dur="1000" fill="hold"/>
                                        <p:tgtEl>
                                          <p:spTgt spid="45"/>
                                        </p:tgtEl>
                                        <p:attrNameLst>
                                          <p:attrName>ppt_y</p:attrName>
                                        </p:attrNameLst>
                                      </p:cBhvr>
                                      <p:tavLst>
                                        <p:tav tm="0">
                                          <p:val>
                                            <p:strVal val="1+#ppt_h/2"/>
                                          </p:val>
                                        </p:tav>
                                        <p:tav tm="100000">
                                          <p:val>
                                            <p:strVal val="#ppt_y"/>
                                          </p:val>
                                        </p:tav>
                                      </p:tavLst>
                                    </p:anim>
                                  </p:childTnLst>
                                </p:cTn>
                              </p:par>
                              <p:par>
                                <p:cTn id="25" presetID="2" presetClass="entr" presetSubtype="4" decel="100000" fill="hold" grpId="0" nodeType="withEffect">
                                  <p:stCondLst>
                                    <p:cond delay="1000"/>
                                  </p:stCondLst>
                                  <p:childTnLst>
                                    <p:set>
                                      <p:cBhvr>
                                        <p:cTn id="26" dur="1" fill="hold">
                                          <p:stCondLst>
                                            <p:cond delay="0"/>
                                          </p:stCondLst>
                                        </p:cTn>
                                        <p:tgtEl>
                                          <p:spTgt spid="47"/>
                                        </p:tgtEl>
                                        <p:attrNameLst>
                                          <p:attrName>style.visibility</p:attrName>
                                        </p:attrNameLst>
                                      </p:cBhvr>
                                      <p:to>
                                        <p:strVal val="visible"/>
                                      </p:to>
                                    </p:set>
                                    <p:anim calcmode="lin" valueType="num">
                                      <p:cBhvr additive="base">
                                        <p:cTn id="27" dur="1000" fill="hold"/>
                                        <p:tgtEl>
                                          <p:spTgt spid="47"/>
                                        </p:tgtEl>
                                        <p:attrNameLst>
                                          <p:attrName>ppt_x</p:attrName>
                                        </p:attrNameLst>
                                      </p:cBhvr>
                                      <p:tavLst>
                                        <p:tav tm="0">
                                          <p:val>
                                            <p:strVal val="#ppt_x"/>
                                          </p:val>
                                        </p:tav>
                                        <p:tav tm="100000">
                                          <p:val>
                                            <p:strVal val="#ppt_x"/>
                                          </p:val>
                                        </p:tav>
                                      </p:tavLst>
                                    </p:anim>
                                    <p:anim calcmode="lin" valueType="num">
                                      <p:cBhvr additive="base">
                                        <p:cTn id="28" dur="1000" fill="hold"/>
                                        <p:tgtEl>
                                          <p:spTgt spid="47"/>
                                        </p:tgtEl>
                                        <p:attrNameLst>
                                          <p:attrName>ppt_y</p:attrName>
                                        </p:attrNameLst>
                                      </p:cBhvr>
                                      <p:tavLst>
                                        <p:tav tm="0">
                                          <p:val>
                                            <p:strVal val="1+#ppt_h/2"/>
                                          </p:val>
                                        </p:tav>
                                        <p:tav tm="100000">
                                          <p:val>
                                            <p:strVal val="#ppt_y"/>
                                          </p:val>
                                        </p:tav>
                                      </p:tavLst>
                                    </p:anim>
                                  </p:childTnLst>
                                </p:cTn>
                              </p:par>
                              <p:par>
                                <p:cTn id="29" presetID="2" presetClass="entr" presetSubtype="4" decel="100000" fill="hold" grpId="0" nodeType="withEffect">
                                  <p:stCondLst>
                                    <p:cond delay="1250"/>
                                  </p:stCondLst>
                                  <p:childTnLst>
                                    <p:set>
                                      <p:cBhvr>
                                        <p:cTn id="30" dur="1" fill="hold">
                                          <p:stCondLst>
                                            <p:cond delay="0"/>
                                          </p:stCondLst>
                                        </p:cTn>
                                        <p:tgtEl>
                                          <p:spTgt spid="50"/>
                                        </p:tgtEl>
                                        <p:attrNameLst>
                                          <p:attrName>style.visibility</p:attrName>
                                        </p:attrNameLst>
                                      </p:cBhvr>
                                      <p:to>
                                        <p:strVal val="visible"/>
                                      </p:to>
                                    </p:set>
                                    <p:anim calcmode="lin" valueType="num">
                                      <p:cBhvr additive="base">
                                        <p:cTn id="31" dur="1000" fill="hold"/>
                                        <p:tgtEl>
                                          <p:spTgt spid="50"/>
                                        </p:tgtEl>
                                        <p:attrNameLst>
                                          <p:attrName>ppt_x</p:attrName>
                                        </p:attrNameLst>
                                      </p:cBhvr>
                                      <p:tavLst>
                                        <p:tav tm="0">
                                          <p:val>
                                            <p:strVal val="#ppt_x"/>
                                          </p:val>
                                        </p:tav>
                                        <p:tav tm="100000">
                                          <p:val>
                                            <p:strVal val="#ppt_x"/>
                                          </p:val>
                                        </p:tav>
                                      </p:tavLst>
                                    </p:anim>
                                    <p:anim calcmode="lin" valueType="num">
                                      <p:cBhvr additive="base">
                                        <p:cTn id="32" dur="1000" fill="hold"/>
                                        <p:tgtEl>
                                          <p:spTgt spid="50"/>
                                        </p:tgtEl>
                                        <p:attrNameLst>
                                          <p:attrName>ppt_y</p:attrName>
                                        </p:attrNameLst>
                                      </p:cBhvr>
                                      <p:tavLst>
                                        <p:tav tm="0">
                                          <p:val>
                                            <p:strVal val="1+#ppt_h/2"/>
                                          </p:val>
                                        </p:tav>
                                        <p:tav tm="100000">
                                          <p:val>
                                            <p:strVal val="#ppt_y"/>
                                          </p:val>
                                        </p:tav>
                                      </p:tavLst>
                                    </p:anim>
                                  </p:childTnLst>
                                </p:cTn>
                              </p:par>
                              <p:par>
                                <p:cTn id="33" presetID="2" presetClass="entr" presetSubtype="4" decel="100000" fill="hold" grpId="0" nodeType="withEffect">
                                  <p:stCondLst>
                                    <p:cond delay="1500"/>
                                  </p:stCondLst>
                                  <p:childTnLst>
                                    <p:set>
                                      <p:cBhvr>
                                        <p:cTn id="34" dur="1" fill="hold">
                                          <p:stCondLst>
                                            <p:cond delay="0"/>
                                          </p:stCondLst>
                                        </p:cTn>
                                        <p:tgtEl>
                                          <p:spTgt spid="49"/>
                                        </p:tgtEl>
                                        <p:attrNameLst>
                                          <p:attrName>style.visibility</p:attrName>
                                        </p:attrNameLst>
                                      </p:cBhvr>
                                      <p:to>
                                        <p:strVal val="visible"/>
                                      </p:to>
                                    </p:set>
                                    <p:anim calcmode="lin" valueType="num">
                                      <p:cBhvr additive="base">
                                        <p:cTn id="35" dur="1000" fill="hold"/>
                                        <p:tgtEl>
                                          <p:spTgt spid="49"/>
                                        </p:tgtEl>
                                        <p:attrNameLst>
                                          <p:attrName>ppt_x</p:attrName>
                                        </p:attrNameLst>
                                      </p:cBhvr>
                                      <p:tavLst>
                                        <p:tav tm="0">
                                          <p:val>
                                            <p:strVal val="#ppt_x"/>
                                          </p:val>
                                        </p:tav>
                                        <p:tav tm="100000">
                                          <p:val>
                                            <p:strVal val="#ppt_x"/>
                                          </p:val>
                                        </p:tav>
                                      </p:tavLst>
                                    </p:anim>
                                    <p:anim calcmode="lin" valueType="num">
                                      <p:cBhvr additive="base">
                                        <p:cTn id="36" dur="1000" fill="hold"/>
                                        <p:tgtEl>
                                          <p:spTgt spid="49"/>
                                        </p:tgtEl>
                                        <p:attrNameLst>
                                          <p:attrName>ppt_y</p:attrName>
                                        </p:attrNameLst>
                                      </p:cBhvr>
                                      <p:tavLst>
                                        <p:tav tm="0">
                                          <p:val>
                                            <p:strVal val="1+#ppt_h/2"/>
                                          </p:val>
                                        </p:tav>
                                        <p:tav tm="100000">
                                          <p:val>
                                            <p:strVal val="#ppt_y"/>
                                          </p:val>
                                        </p:tav>
                                      </p:tavLst>
                                    </p:anim>
                                  </p:childTnLst>
                                </p:cTn>
                              </p:par>
                              <p:par>
                                <p:cTn id="37" presetID="2" presetClass="entr" presetSubtype="4" decel="100000" fill="hold" nodeType="withEffect">
                                  <p:stCondLst>
                                    <p:cond delay="1750"/>
                                  </p:stCondLst>
                                  <p:childTnLst>
                                    <p:set>
                                      <p:cBhvr>
                                        <p:cTn id="38" dur="1" fill="hold">
                                          <p:stCondLst>
                                            <p:cond delay="0"/>
                                          </p:stCondLst>
                                        </p:cTn>
                                        <p:tgtEl>
                                          <p:spTgt spid="57"/>
                                        </p:tgtEl>
                                        <p:attrNameLst>
                                          <p:attrName>style.visibility</p:attrName>
                                        </p:attrNameLst>
                                      </p:cBhvr>
                                      <p:to>
                                        <p:strVal val="visible"/>
                                      </p:to>
                                    </p:set>
                                    <p:anim calcmode="lin" valueType="num">
                                      <p:cBhvr additive="base">
                                        <p:cTn id="39" dur="1000" fill="hold"/>
                                        <p:tgtEl>
                                          <p:spTgt spid="57"/>
                                        </p:tgtEl>
                                        <p:attrNameLst>
                                          <p:attrName>ppt_x</p:attrName>
                                        </p:attrNameLst>
                                      </p:cBhvr>
                                      <p:tavLst>
                                        <p:tav tm="0">
                                          <p:val>
                                            <p:strVal val="#ppt_x"/>
                                          </p:val>
                                        </p:tav>
                                        <p:tav tm="100000">
                                          <p:val>
                                            <p:strVal val="#ppt_x"/>
                                          </p:val>
                                        </p:tav>
                                      </p:tavLst>
                                    </p:anim>
                                    <p:anim calcmode="lin" valueType="num">
                                      <p:cBhvr additive="base">
                                        <p:cTn id="40" dur="1000" fill="hold"/>
                                        <p:tgtEl>
                                          <p:spTgt spid="57"/>
                                        </p:tgtEl>
                                        <p:attrNameLst>
                                          <p:attrName>ppt_y</p:attrName>
                                        </p:attrNameLst>
                                      </p:cBhvr>
                                      <p:tavLst>
                                        <p:tav tm="0">
                                          <p:val>
                                            <p:strVal val="1+#ppt_h/2"/>
                                          </p:val>
                                        </p:tav>
                                        <p:tav tm="100000">
                                          <p:val>
                                            <p:strVal val="#ppt_y"/>
                                          </p:val>
                                        </p:tav>
                                      </p:tavLst>
                                    </p:anim>
                                  </p:childTnLst>
                                </p:cTn>
                              </p:par>
                              <p:par>
                                <p:cTn id="41" presetID="2" presetClass="entr" presetSubtype="4" decel="100000" fill="hold" nodeType="withEffect">
                                  <p:stCondLst>
                                    <p:cond delay="2000"/>
                                  </p:stCondLst>
                                  <p:childTnLst>
                                    <p:set>
                                      <p:cBhvr>
                                        <p:cTn id="42" dur="1" fill="hold">
                                          <p:stCondLst>
                                            <p:cond delay="0"/>
                                          </p:stCondLst>
                                        </p:cTn>
                                        <p:tgtEl>
                                          <p:spTgt spid="54"/>
                                        </p:tgtEl>
                                        <p:attrNameLst>
                                          <p:attrName>style.visibility</p:attrName>
                                        </p:attrNameLst>
                                      </p:cBhvr>
                                      <p:to>
                                        <p:strVal val="visible"/>
                                      </p:to>
                                    </p:set>
                                    <p:anim calcmode="lin" valueType="num">
                                      <p:cBhvr additive="base">
                                        <p:cTn id="43" dur="1000" fill="hold"/>
                                        <p:tgtEl>
                                          <p:spTgt spid="54"/>
                                        </p:tgtEl>
                                        <p:attrNameLst>
                                          <p:attrName>ppt_x</p:attrName>
                                        </p:attrNameLst>
                                      </p:cBhvr>
                                      <p:tavLst>
                                        <p:tav tm="0">
                                          <p:val>
                                            <p:strVal val="#ppt_x"/>
                                          </p:val>
                                        </p:tav>
                                        <p:tav tm="100000">
                                          <p:val>
                                            <p:strVal val="#ppt_x"/>
                                          </p:val>
                                        </p:tav>
                                      </p:tavLst>
                                    </p:anim>
                                    <p:anim calcmode="lin" valueType="num">
                                      <p:cBhvr additive="base">
                                        <p:cTn id="44" dur="1000" fill="hold"/>
                                        <p:tgtEl>
                                          <p:spTgt spid="54"/>
                                        </p:tgtEl>
                                        <p:attrNameLst>
                                          <p:attrName>ppt_y</p:attrName>
                                        </p:attrNameLst>
                                      </p:cBhvr>
                                      <p:tavLst>
                                        <p:tav tm="0">
                                          <p:val>
                                            <p:strVal val="1+#ppt_h/2"/>
                                          </p:val>
                                        </p:tav>
                                        <p:tav tm="100000">
                                          <p:val>
                                            <p:strVal val="#ppt_y"/>
                                          </p:val>
                                        </p:tav>
                                      </p:tavLst>
                                    </p:anim>
                                  </p:childTnLst>
                                </p:cTn>
                              </p:par>
                              <p:par>
                                <p:cTn id="45" presetID="2" presetClass="entr" presetSubtype="4" decel="100000" fill="hold" nodeType="withEffect">
                                  <p:stCondLst>
                                    <p:cond delay="2250"/>
                                  </p:stCondLst>
                                  <p:childTnLst>
                                    <p:set>
                                      <p:cBhvr>
                                        <p:cTn id="46" dur="1" fill="hold">
                                          <p:stCondLst>
                                            <p:cond delay="0"/>
                                          </p:stCondLst>
                                        </p:cTn>
                                        <p:tgtEl>
                                          <p:spTgt spid="60"/>
                                        </p:tgtEl>
                                        <p:attrNameLst>
                                          <p:attrName>style.visibility</p:attrName>
                                        </p:attrNameLst>
                                      </p:cBhvr>
                                      <p:to>
                                        <p:strVal val="visible"/>
                                      </p:to>
                                    </p:set>
                                    <p:anim calcmode="lin" valueType="num">
                                      <p:cBhvr additive="base">
                                        <p:cTn id="47" dur="1000" fill="hold"/>
                                        <p:tgtEl>
                                          <p:spTgt spid="60"/>
                                        </p:tgtEl>
                                        <p:attrNameLst>
                                          <p:attrName>ppt_x</p:attrName>
                                        </p:attrNameLst>
                                      </p:cBhvr>
                                      <p:tavLst>
                                        <p:tav tm="0">
                                          <p:val>
                                            <p:strVal val="#ppt_x"/>
                                          </p:val>
                                        </p:tav>
                                        <p:tav tm="100000">
                                          <p:val>
                                            <p:strVal val="#ppt_x"/>
                                          </p:val>
                                        </p:tav>
                                      </p:tavLst>
                                    </p:anim>
                                    <p:anim calcmode="lin" valueType="num">
                                      <p:cBhvr additive="base">
                                        <p:cTn id="48" dur="1000" fill="hold"/>
                                        <p:tgtEl>
                                          <p:spTgt spid="6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p:bldP spid="45" grpId="0"/>
      <p:bldP spid="47" grpId="0"/>
      <p:bldP spid="49" grpId="0"/>
      <p:bldP spid="50" grpId="0"/>
      <p:bldP spid="63" grpId="0" animBg="1"/>
      <p:bldP spid="64" grpId="0" animBg="1"/>
      <p:bldP spid="65"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extBox 13"/>
          <p:cNvSpPr txBox="1"/>
          <p:nvPr/>
        </p:nvSpPr>
        <p:spPr>
          <a:xfrm>
            <a:off x="766763" y="980087"/>
            <a:ext cx="4330717" cy="1200329"/>
          </a:xfrm>
          <a:prstGeom prst="rect">
            <a:avLst/>
          </a:prstGeom>
          <a:noFill/>
        </p:spPr>
        <p:txBody>
          <a:bodyPr wrap="square" rtlCol="0">
            <a:spAutoFit/>
          </a:bodyPr>
          <a:lstStyle/>
          <a:p>
            <a:r>
              <a:rPr lang="id-ID" sz="3600" b="1" dirty="0">
                <a:solidFill>
                  <a:schemeClr val="bg1"/>
                </a:solidFill>
                <a:latin typeface="Montserrat" panose="02000505000000020004" pitchFamily="2" charset="0"/>
                <a:ea typeface="Roboto" pitchFamily="2" charset="0"/>
                <a:cs typeface="Lato" panose="020F0502020204030203" pitchFamily="34" charset="0"/>
              </a:rPr>
              <a:t>_Application</a:t>
            </a:r>
          </a:p>
          <a:p>
            <a:r>
              <a:rPr lang="id-ID" sz="3600" b="1" dirty="0">
                <a:solidFill>
                  <a:schemeClr val="bg1"/>
                </a:solidFill>
                <a:latin typeface="Montserrat" panose="02000505000000020004" pitchFamily="2" charset="0"/>
                <a:ea typeface="Roboto" pitchFamily="2" charset="0"/>
                <a:cs typeface="Lato" panose="020F0502020204030203" pitchFamily="34" charset="0"/>
              </a:rPr>
              <a:t>Mobile Mockup</a:t>
            </a:r>
          </a:p>
        </p:txBody>
      </p:sp>
      <p:sp>
        <p:nvSpPr>
          <p:cNvPr id="15" name="TextBox 14"/>
          <p:cNvSpPr txBox="1"/>
          <p:nvPr/>
        </p:nvSpPr>
        <p:spPr>
          <a:xfrm>
            <a:off x="766763" y="2244608"/>
            <a:ext cx="1601721" cy="276999"/>
          </a:xfrm>
          <a:prstGeom prst="rect">
            <a:avLst/>
          </a:prstGeom>
          <a:noFill/>
        </p:spPr>
        <p:txBody>
          <a:bodyPr wrap="none" rtlCol="0">
            <a:spAutoFit/>
          </a:bodyPr>
          <a:lstStyle/>
          <a:p>
            <a:r>
              <a:rPr lang="en-US" sz="1200" dirty="0">
                <a:solidFill>
                  <a:schemeClr val="bg1"/>
                </a:solidFill>
                <a:latin typeface="+mj-lt"/>
                <a:ea typeface="Lato" panose="020F0502020204030203" pitchFamily="34" charset="0"/>
                <a:cs typeface="Lato" panose="020F0502020204030203" pitchFamily="34" charset="0"/>
              </a:rPr>
              <a:t>Your Subtitle Here</a:t>
            </a:r>
            <a:endParaRPr lang="id-ID" sz="1200" dirty="0">
              <a:solidFill>
                <a:schemeClr val="bg1"/>
              </a:solidFill>
              <a:latin typeface="+mj-lt"/>
              <a:ea typeface="Lato" panose="020F0502020204030203" pitchFamily="34" charset="0"/>
              <a:cs typeface="Lato" panose="020F0502020204030203" pitchFamily="34" charset="0"/>
            </a:endParaRPr>
          </a:p>
        </p:txBody>
      </p:sp>
      <p:sp>
        <p:nvSpPr>
          <p:cNvPr id="16" name="Rectangle 15"/>
          <p:cNvSpPr/>
          <p:nvPr/>
        </p:nvSpPr>
        <p:spPr>
          <a:xfrm>
            <a:off x="766762" y="2585799"/>
            <a:ext cx="4968875" cy="1015663"/>
          </a:xfrm>
          <a:prstGeom prst="rect">
            <a:avLst/>
          </a:prstGeom>
        </p:spPr>
        <p:txBody>
          <a:bodyPr wrap="square">
            <a:spAutoFit/>
          </a:bodyPr>
          <a:lstStyle/>
          <a:p>
            <a:pPr>
              <a:lnSpc>
                <a:spcPct val="120000"/>
              </a:lnSpc>
            </a:pPr>
            <a:r>
              <a:rPr lang="id-ID" sz="1400" b="1" dirty="0">
                <a:solidFill>
                  <a:schemeClr val="bg1"/>
                </a:solidFill>
                <a:latin typeface="Calibri"/>
                <a:cs typeface="Calibri"/>
              </a:rPr>
              <a:t>Lollipop lemon drops lollipop muffin, </a:t>
            </a:r>
            <a:r>
              <a:rPr lang="id-ID" sz="1200" dirty="0">
                <a:solidFill>
                  <a:schemeClr val="bg1"/>
                </a:solidFill>
                <a:latin typeface="Calibri"/>
                <a:cs typeface="Calibri"/>
              </a:rPr>
              <a:t>I love pastry jelly biscuit. Halvah I love cake tiramisu jelly-o pudding donut I love. Macaroon pudding liquorice icing candy canes. Chupa chups powder danish topping bonbon cupcake chupa chups. </a:t>
            </a:r>
            <a:r>
              <a:rPr lang="id-ID" sz="1200" dirty="0">
                <a:solidFill>
                  <a:schemeClr val="bg1"/>
                </a:solidFill>
                <a:latin typeface="Calibri Light" panose="020F0302020204030204" pitchFamily="34" charset="0"/>
                <a:cs typeface="Calibri"/>
              </a:rPr>
              <a:t>Macaroon carrot cake I love. Cotton candy I love I love. </a:t>
            </a:r>
            <a:endParaRPr lang="en-US" sz="1200" dirty="0">
              <a:solidFill>
                <a:schemeClr val="bg1"/>
              </a:solidFill>
              <a:latin typeface="Calibri Light" panose="020F0302020204030204" pitchFamily="34" charset="0"/>
              <a:cs typeface="Calibri"/>
            </a:endParaRPr>
          </a:p>
        </p:txBody>
      </p:sp>
      <p:grpSp>
        <p:nvGrpSpPr>
          <p:cNvPr id="17" name="Group 16"/>
          <p:cNvGrpSpPr/>
          <p:nvPr/>
        </p:nvGrpSpPr>
        <p:grpSpPr>
          <a:xfrm>
            <a:off x="730847" y="4138419"/>
            <a:ext cx="2201780" cy="1665039"/>
            <a:chOff x="5937004" y="1035780"/>
            <a:chExt cx="3171281" cy="2398199"/>
          </a:xfrm>
        </p:grpSpPr>
        <p:grpSp>
          <p:nvGrpSpPr>
            <p:cNvPr id="18" name="Group 17"/>
            <p:cNvGrpSpPr/>
            <p:nvPr/>
          </p:nvGrpSpPr>
          <p:grpSpPr>
            <a:xfrm>
              <a:off x="6517291" y="1035780"/>
              <a:ext cx="2010710" cy="1731246"/>
              <a:chOff x="6503252" y="2399959"/>
              <a:chExt cx="2258869" cy="1944914"/>
            </a:xfrm>
          </p:grpSpPr>
          <p:grpSp>
            <p:nvGrpSpPr>
              <p:cNvPr id="20" name="Group 19"/>
              <p:cNvGrpSpPr/>
              <p:nvPr/>
            </p:nvGrpSpPr>
            <p:grpSpPr>
              <a:xfrm>
                <a:off x="6660686" y="2399959"/>
                <a:ext cx="1944914" cy="1944914"/>
                <a:chOff x="3664739" y="2432236"/>
                <a:chExt cx="1944914" cy="1944914"/>
              </a:xfrm>
            </p:grpSpPr>
            <p:sp>
              <p:nvSpPr>
                <p:cNvPr id="22" name="Oval 21"/>
                <p:cNvSpPr/>
                <p:nvPr/>
              </p:nvSpPr>
              <p:spPr>
                <a:xfrm>
                  <a:off x="3664739" y="2432236"/>
                  <a:ext cx="1944914" cy="1944914"/>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800">
                    <a:latin typeface="Segoe UI Light" panose="020B0502040204020203" pitchFamily="34" charset="0"/>
                    <a:cs typeface="Segoe UI Light" panose="020B0502040204020203" pitchFamily="34" charset="0"/>
                  </a:endParaRPr>
                </a:p>
              </p:txBody>
            </p:sp>
            <p:sp>
              <p:nvSpPr>
                <p:cNvPr id="23" name="Partial Circle 22"/>
                <p:cNvSpPr/>
                <p:nvPr/>
              </p:nvSpPr>
              <p:spPr>
                <a:xfrm>
                  <a:off x="3664739" y="2433150"/>
                  <a:ext cx="1944000" cy="1944000"/>
                </a:xfrm>
                <a:prstGeom prst="pie">
                  <a:avLst>
                    <a:gd name="adj1" fmla="val 1924894"/>
                    <a:gd name="adj2" fmla="val 18203196"/>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800">
                    <a:solidFill>
                      <a:schemeClr val="tx1"/>
                    </a:solidFill>
                    <a:latin typeface="Segoe UI Light" panose="020B0502040204020203" pitchFamily="34" charset="0"/>
                    <a:cs typeface="Segoe UI Light" panose="020B0502040204020203" pitchFamily="34" charset="0"/>
                  </a:endParaRPr>
                </a:p>
              </p:txBody>
            </p:sp>
            <p:sp>
              <p:nvSpPr>
                <p:cNvPr id="24" name="Oval 23"/>
                <p:cNvSpPr/>
                <p:nvPr/>
              </p:nvSpPr>
              <p:spPr>
                <a:xfrm>
                  <a:off x="3890628" y="2657668"/>
                  <a:ext cx="1492222" cy="149222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800">
                    <a:latin typeface="Segoe UI Light" panose="020B0502040204020203" pitchFamily="34" charset="0"/>
                    <a:cs typeface="Segoe UI Light" panose="020B0502040204020203" pitchFamily="34" charset="0"/>
                  </a:endParaRPr>
                </a:p>
              </p:txBody>
            </p:sp>
          </p:grpSp>
          <p:sp>
            <p:nvSpPr>
              <p:cNvPr id="21" name="TextBox 20"/>
              <p:cNvSpPr txBox="1"/>
              <p:nvPr/>
            </p:nvSpPr>
            <p:spPr>
              <a:xfrm>
                <a:off x="6503252" y="2888670"/>
                <a:ext cx="2258869" cy="946218"/>
              </a:xfrm>
              <a:prstGeom prst="rect">
                <a:avLst/>
              </a:prstGeom>
              <a:noFill/>
            </p:spPr>
            <p:txBody>
              <a:bodyPr wrap="square" rtlCol="0">
                <a:spAutoFit/>
              </a:bodyPr>
              <a:lstStyle/>
              <a:p>
                <a:pPr algn="ctr"/>
                <a:r>
                  <a:rPr lang="en-US" sz="3200" dirty="0">
                    <a:solidFill>
                      <a:schemeClr val="bg1">
                        <a:lumMod val="50000"/>
                      </a:schemeClr>
                    </a:solidFill>
                    <a:cs typeface="Segoe UI Light" panose="020B0502040204020203" pitchFamily="34" charset="0"/>
                  </a:rPr>
                  <a:t>87</a:t>
                </a:r>
                <a:r>
                  <a:rPr lang="id-ID" sz="3200" dirty="0">
                    <a:solidFill>
                      <a:schemeClr val="bg1">
                        <a:lumMod val="50000"/>
                      </a:schemeClr>
                    </a:solidFill>
                    <a:cs typeface="Segoe UI Light" panose="020B0502040204020203" pitchFamily="34" charset="0"/>
                  </a:rPr>
                  <a:t>%</a:t>
                </a:r>
                <a:endParaRPr lang="en-US" sz="3200" dirty="0">
                  <a:solidFill>
                    <a:schemeClr val="bg1">
                      <a:lumMod val="50000"/>
                    </a:schemeClr>
                  </a:solidFill>
                  <a:cs typeface="Segoe UI Light" panose="020B0502040204020203" pitchFamily="34" charset="0"/>
                </a:endParaRPr>
              </a:p>
            </p:txBody>
          </p:sp>
        </p:grpSp>
        <p:sp>
          <p:nvSpPr>
            <p:cNvPr id="19" name="Rectangle 18"/>
            <p:cNvSpPr/>
            <p:nvPr/>
          </p:nvSpPr>
          <p:spPr>
            <a:xfrm>
              <a:off x="5937004" y="2804495"/>
              <a:ext cx="3171281" cy="629484"/>
            </a:xfrm>
            <a:prstGeom prst="rect">
              <a:avLst/>
            </a:prstGeom>
          </p:spPr>
          <p:txBody>
            <a:bodyPr wrap="square">
              <a:spAutoFit/>
            </a:bodyPr>
            <a:lstStyle/>
            <a:p>
              <a:pPr algn="ctr">
                <a:lnSpc>
                  <a:spcPct val="120000"/>
                </a:lnSpc>
              </a:pPr>
              <a:r>
                <a:rPr lang="id-ID" sz="2000" dirty="0">
                  <a:solidFill>
                    <a:schemeClr val="tx1">
                      <a:lumMod val="75000"/>
                      <a:lumOff val="25000"/>
                    </a:schemeClr>
                  </a:solidFill>
                  <a:cs typeface="Segoe UI Light" panose="020B0502040204020203" pitchFamily="34" charset="0"/>
                </a:rPr>
                <a:t>UI DESIGN</a:t>
              </a:r>
              <a:endParaRPr lang="en-US" sz="2000" dirty="0">
                <a:solidFill>
                  <a:schemeClr val="tx1">
                    <a:lumMod val="75000"/>
                    <a:lumOff val="25000"/>
                  </a:schemeClr>
                </a:solidFill>
                <a:cs typeface="Segoe UI Light" panose="020B0502040204020203" pitchFamily="34" charset="0"/>
              </a:endParaRPr>
            </a:p>
          </p:txBody>
        </p:sp>
      </p:grpSp>
      <p:grpSp>
        <p:nvGrpSpPr>
          <p:cNvPr id="25" name="Group 24"/>
          <p:cNvGrpSpPr/>
          <p:nvPr/>
        </p:nvGrpSpPr>
        <p:grpSpPr>
          <a:xfrm>
            <a:off x="2987041" y="4138419"/>
            <a:ext cx="2201780" cy="1665039"/>
            <a:chOff x="8193197" y="1035780"/>
            <a:chExt cx="3171281" cy="2398198"/>
          </a:xfrm>
        </p:grpSpPr>
        <p:grpSp>
          <p:nvGrpSpPr>
            <p:cNvPr id="26" name="Group 25"/>
            <p:cNvGrpSpPr/>
            <p:nvPr/>
          </p:nvGrpSpPr>
          <p:grpSpPr>
            <a:xfrm>
              <a:off x="8774888" y="1035780"/>
              <a:ext cx="2010710" cy="1731246"/>
              <a:chOff x="6506911" y="2399959"/>
              <a:chExt cx="2258869" cy="1944914"/>
            </a:xfrm>
          </p:grpSpPr>
          <p:grpSp>
            <p:nvGrpSpPr>
              <p:cNvPr id="28" name="Group 27"/>
              <p:cNvGrpSpPr/>
              <p:nvPr/>
            </p:nvGrpSpPr>
            <p:grpSpPr>
              <a:xfrm>
                <a:off x="6660686" y="2399959"/>
                <a:ext cx="1944914" cy="1944914"/>
                <a:chOff x="3664739" y="2432236"/>
                <a:chExt cx="1944914" cy="1944914"/>
              </a:xfrm>
            </p:grpSpPr>
            <p:sp>
              <p:nvSpPr>
                <p:cNvPr id="30" name="Oval 29"/>
                <p:cNvSpPr/>
                <p:nvPr/>
              </p:nvSpPr>
              <p:spPr>
                <a:xfrm>
                  <a:off x="3664739" y="2432236"/>
                  <a:ext cx="1944914" cy="1944914"/>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800">
                    <a:latin typeface="Segoe UI Light" panose="020B0502040204020203" pitchFamily="34" charset="0"/>
                    <a:cs typeface="Segoe UI Light" panose="020B0502040204020203" pitchFamily="34" charset="0"/>
                  </a:endParaRPr>
                </a:p>
              </p:txBody>
            </p:sp>
            <p:sp>
              <p:nvSpPr>
                <p:cNvPr id="31" name="Partial Circle 30"/>
                <p:cNvSpPr/>
                <p:nvPr/>
              </p:nvSpPr>
              <p:spPr>
                <a:xfrm>
                  <a:off x="3664739" y="2433150"/>
                  <a:ext cx="1944000" cy="1944000"/>
                </a:xfrm>
                <a:prstGeom prst="pie">
                  <a:avLst>
                    <a:gd name="adj1" fmla="val 1924894"/>
                    <a:gd name="adj2" fmla="val 18203196"/>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800">
                    <a:solidFill>
                      <a:schemeClr val="tx1"/>
                    </a:solidFill>
                    <a:latin typeface="Segoe UI Light" panose="020B0502040204020203" pitchFamily="34" charset="0"/>
                    <a:cs typeface="Segoe UI Light" panose="020B0502040204020203" pitchFamily="34" charset="0"/>
                  </a:endParaRPr>
                </a:p>
              </p:txBody>
            </p:sp>
            <p:sp>
              <p:nvSpPr>
                <p:cNvPr id="32" name="Oval 31"/>
                <p:cNvSpPr/>
                <p:nvPr/>
              </p:nvSpPr>
              <p:spPr>
                <a:xfrm>
                  <a:off x="3890628" y="2657668"/>
                  <a:ext cx="1492222" cy="149222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800">
                    <a:latin typeface="Segoe UI Light" panose="020B0502040204020203" pitchFamily="34" charset="0"/>
                    <a:cs typeface="Segoe UI Light" panose="020B0502040204020203" pitchFamily="34" charset="0"/>
                  </a:endParaRPr>
                </a:p>
              </p:txBody>
            </p:sp>
          </p:grpSp>
          <p:sp>
            <p:nvSpPr>
              <p:cNvPr id="29" name="TextBox 28"/>
              <p:cNvSpPr txBox="1"/>
              <p:nvPr/>
            </p:nvSpPr>
            <p:spPr>
              <a:xfrm>
                <a:off x="6506911" y="2888670"/>
                <a:ext cx="2258869" cy="946218"/>
              </a:xfrm>
              <a:prstGeom prst="rect">
                <a:avLst/>
              </a:prstGeom>
              <a:noFill/>
            </p:spPr>
            <p:txBody>
              <a:bodyPr wrap="square" rtlCol="0">
                <a:spAutoFit/>
              </a:bodyPr>
              <a:lstStyle/>
              <a:p>
                <a:pPr algn="ctr"/>
                <a:r>
                  <a:rPr lang="en-US" sz="3200" dirty="0">
                    <a:solidFill>
                      <a:schemeClr val="bg1">
                        <a:lumMod val="50000"/>
                      </a:schemeClr>
                    </a:solidFill>
                    <a:cs typeface="Segoe UI Light" panose="020B0502040204020203" pitchFamily="34" charset="0"/>
                  </a:rPr>
                  <a:t>82</a:t>
                </a:r>
                <a:r>
                  <a:rPr lang="id-ID" sz="3200" dirty="0">
                    <a:solidFill>
                      <a:schemeClr val="bg1">
                        <a:lumMod val="50000"/>
                      </a:schemeClr>
                    </a:solidFill>
                    <a:cs typeface="Segoe UI Light" panose="020B0502040204020203" pitchFamily="34" charset="0"/>
                  </a:rPr>
                  <a:t>%</a:t>
                </a:r>
                <a:endParaRPr lang="en-US" sz="3200" dirty="0">
                  <a:solidFill>
                    <a:schemeClr val="bg1">
                      <a:lumMod val="50000"/>
                    </a:schemeClr>
                  </a:solidFill>
                  <a:cs typeface="Segoe UI Light" panose="020B0502040204020203" pitchFamily="34" charset="0"/>
                </a:endParaRPr>
              </a:p>
            </p:txBody>
          </p:sp>
        </p:grpSp>
        <p:sp>
          <p:nvSpPr>
            <p:cNvPr id="27" name="Rectangle 26"/>
            <p:cNvSpPr/>
            <p:nvPr/>
          </p:nvSpPr>
          <p:spPr>
            <a:xfrm>
              <a:off x="8193197" y="2804494"/>
              <a:ext cx="3171281" cy="629484"/>
            </a:xfrm>
            <a:prstGeom prst="rect">
              <a:avLst/>
            </a:prstGeom>
          </p:spPr>
          <p:txBody>
            <a:bodyPr wrap="square">
              <a:spAutoFit/>
            </a:bodyPr>
            <a:lstStyle/>
            <a:p>
              <a:pPr algn="ctr">
                <a:lnSpc>
                  <a:spcPct val="120000"/>
                </a:lnSpc>
              </a:pPr>
              <a:r>
                <a:rPr lang="id-ID" sz="2000" dirty="0">
                  <a:solidFill>
                    <a:schemeClr val="tx1">
                      <a:lumMod val="75000"/>
                      <a:lumOff val="25000"/>
                    </a:schemeClr>
                  </a:solidFill>
                  <a:cs typeface="Segoe UI Light" panose="020B0502040204020203" pitchFamily="34" charset="0"/>
                </a:rPr>
                <a:t>CODING</a:t>
              </a:r>
              <a:endParaRPr lang="en-US" sz="2000" dirty="0">
                <a:solidFill>
                  <a:schemeClr val="tx1">
                    <a:lumMod val="75000"/>
                    <a:lumOff val="25000"/>
                  </a:schemeClr>
                </a:solidFill>
                <a:cs typeface="Segoe UI Light" panose="020B0502040204020203" pitchFamily="34" charset="0"/>
              </a:endParaRPr>
            </a:p>
          </p:txBody>
        </p:sp>
      </p:grpSp>
      <p:pic>
        <p:nvPicPr>
          <p:cNvPr id="3" name="图片占位符 2">
            <a:extLst>
              <a:ext uri="{FF2B5EF4-FFF2-40B4-BE49-F238E27FC236}">
                <a16:creationId xmlns:a16="http://schemas.microsoft.com/office/drawing/2014/main" xmlns="" id="{844709AD-FA38-4AB2-B158-B866A96CFD16}"/>
              </a:ext>
            </a:extLst>
          </p:cNvPr>
          <p:cNvPicPr>
            <a:picLocks noGrp="1" noChangeAspect="1"/>
          </p:cNvPicPr>
          <p:nvPr>
            <p:ph type="pic" sz="quarter" idx="13"/>
          </p:nvPr>
        </p:nvPicPr>
        <p:blipFill>
          <a:blip r:embed="rId3" cstate="print">
            <a:extLst>
              <a:ext uri="{28A0092B-C50C-407E-A947-70E740481C1C}">
                <a14:useLocalDpi xmlns:a14="http://schemas.microsoft.com/office/drawing/2010/main" val="0"/>
              </a:ext>
            </a:extLst>
          </a:blip>
          <a:srcRect l="15193" r="15193"/>
          <a:stretch>
            <a:fillRect/>
          </a:stretch>
        </p:blipFill>
        <p:spPr/>
      </p:pic>
    </p:spTree>
    <p:extLst>
      <p:ext uri="{BB962C8B-B14F-4D97-AF65-F5344CB8AC3E}">
        <p14:creationId xmlns:p14="http://schemas.microsoft.com/office/powerpoint/2010/main" val="1460559184"/>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500"/>
                                  </p:stCondLst>
                                  <p:childTnLst>
                                    <p:set>
                                      <p:cBhvr>
                                        <p:cTn id="6" dur="1" fill="hold">
                                          <p:stCondLst>
                                            <p:cond delay="0"/>
                                          </p:stCondLst>
                                        </p:cTn>
                                        <p:tgtEl>
                                          <p:spTgt spid="16"/>
                                        </p:tgtEl>
                                        <p:attrNameLst>
                                          <p:attrName>style.visibility</p:attrName>
                                        </p:attrNameLst>
                                      </p:cBhvr>
                                      <p:to>
                                        <p:strVal val="visible"/>
                                      </p:to>
                                    </p:set>
                                    <p:anim calcmode="lin" valueType="num">
                                      <p:cBhvr additive="base">
                                        <p:cTn id="7" dur="1000" fill="hold"/>
                                        <p:tgtEl>
                                          <p:spTgt spid="16"/>
                                        </p:tgtEl>
                                        <p:attrNameLst>
                                          <p:attrName>ppt_x</p:attrName>
                                        </p:attrNameLst>
                                      </p:cBhvr>
                                      <p:tavLst>
                                        <p:tav tm="0">
                                          <p:val>
                                            <p:strVal val="#ppt_x"/>
                                          </p:val>
                                        </p:tav>
                                        <p:tav tm="100000">
                                          <p:val>
                                            <p:strVal val="#ppt_x"/>
                                          </p:val>
                                        </p:tav>
                                      </p:tavLst>
                                    </p:anim>
                                    <p:anim calcmode="lin" valueType="num">
                                      <p:cBhvr additive="base">
                                        <p:cTn id="8" dur="1000" fill="hold"/>
                                        <p:tgtEl>
                                          <p:spTgt spid="16"/>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750"/>
                                  </p:stCondLst>
                                  <p:childTnLst>
                                    <p:set>
                                      <p:cBhvr>
                                        <p:cTn id="10" dur="1" fill="hold">
                                          <p:stCondLst>
                                            <p:cond delay="0"/>
                                          </p:stCondLst>
                                        </p:cTn>
                                        <p:tgtEl>
                                          <p:spTgt spid="15"/>
                                        </p:tgtEl>
                                        <p:attrNameLst>
                                          <p:attrName>style.visibility</p:attrName>
                                        </p:attrNameLst>
                                      </p:cBhvr>
                                      <p:to>
                                        <p:strVal val="visible"/>
                                      </p:to>
                                    </p:set>
                                    <p:anim calcmode="lin" valueType="num">
                                      <p:cBhvr additive="base">
                                        <p:cTn id="11" dur="1000" fill="hold"/>
                                        <p:tgtEl>
                                          <p:spTgt spid="15"/>
                                        </p:tgtEl>
                                        <p:attrNameLst>
                                          <p:attrName>ppt_x</p:attrName>
                                        </p:attrNameLst>
                                      </p:cBhvr>
                                      <p:tavLst>
                                        <p:tav tm="0">
                                          <p:val>
                                            <p:strVal val="#ppt_x"/>
                                          </p:val>
                                        </p:tav>
                                        <p:tav tm="100000">
                                          <p:val>
                                            <p:strVal val="#ppt_x"/>
                                          </p:val>
                                        </p:tav>
                                      </p:tavLst>
                                    </p:anim>
                                    <p:anim calcmode="lin" valueType="num">
                                      <p:cBhvr additive="base">
                                        <p:cTn id="12" dur="1000" fill="hold"/>
                                        <p:tgtEl>
                                          <p:spTgt spid="15"/>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1000"/>
                                  </p:stCondLst>
                                  <p:iterate type="wd">
                                    <p:tmPct val="10000"/>
                                  </p:iterate>
                                  <p:childTnLst>
                                    <p:set>
                                      <p:cBhvr>
                                        <p:cTn id="14" dur="1" fill="hold">
                                          <p:stCondLst>
                                            <p:cond delay="0"/>
                                          </p:stCondLst>
                                        </p:cTn>
                                        <p:tgtEl>
                                          <p:spTgt spid="14"/>
                                        </p:tgtEl>
                                        <p:attrNameLst>
                                          <p:attrName>style.visibility</p:attrName>
                                        </p:attrNameLst>
                                      </p:cBhvr>
                                      <p:to>
                                        <p:strVal val="visible"/>
                                      </p:to>
                                    </p:set>
                                    <p:anim calcmode="lin" valueType="num">
                                      <p:cBhvr additive="base">
                                        <p:cTn id="15" dur="1000" fill="hold"/>
                                        <p:tgtEl>
                                          <p:spTgt spid="14"/>
                                        </p:tgtEl>
                                        <p:attrNameLst>
                                          <p:attrName>ppt_x</p:attrName>
                                        </p:attrNameLst>
                                      </p:cBhvr>
                                      <p:tavLst>
                                        <p:tav tm="0">
                                          <p:val>
                                            <p:strVal val="#ppt_x"/>
                                          </p:val>
                                        </p:tav>
                                        <p:tav tm="100000">
                                          <p:val>
                                            <p:strVal val="#ppt_x"/>
                                          </p:val>
                                        </p:tav>
                                      </p:tavLst>
                                    </p:anim>
                                    <p:anim calcmode="lin" valueType="num">
                                      <p:cBhvr additive="base">
                                        <p:cTn id="16" dur="1000" fill="hold"/>
                                        <p:tgtEl>
                                          <p:spTgt spid="14"/>
                                        </p:tgtEl>
                                        <p:attrNameLst>
                                          <p:attrName>ppt_y</p:attrName>
                                        </p:attrNameLst>
                                      </p:cBhvr>
                                      <p:tavLst>
                                        <p:tav tm="0">
                                          <p:val>
                                            <p:strVal val="0-#ppt_h/2"/>
                                          </p:val>
                                        </p:tav>
                                        <p:tav tm="100000">
                                          <p:val>
                                            <p:strVal val="#ppt_y"/>
                                          </p:val>
                                        </p:tav>
                                      </p:tavLst>
                                    </p:anim>
                                  </p:childTnLst>
                                </p:cTn>
                              </p:par>
                              <p:par>
                                <p:cTn id="17" presetID="42" presetClass="entr" presetSubtype="0" fill="hold" nodeType="withEffect">
                                  <p:stCondLst>
                                    <p:cond delay="1000"/>
                                  </p:stCondLst>
                                  <p:childTnLst>
                                    <p:set>
                                      <p:cBhvr>
                                        <p:cTn id="18" dur="1" fill="hold">
                                          <p:stCondLst>
                                            <p:cond delay="0"/>
                                          </p:stCondLst>
                                        </p:cTn>
                                        <p:tgtEl>
                                          <p:spTgt spid="17"/>
                                        </p:tgtEl>
                                        <p:attrNameLst>
                                          <p:attrName>style.visibility</p:attrName>
                                        </p:attrNameLst>
                                      </p:cBhvr>
                                      <p:to>
                                        <p:strVal val="visible"/>
                                      </p:to>
                                    </p:set>
                                    <p:animEffect transition="in" filter="fade">
                                      <p:cBhvr>
                                        <p:cTn id="19" dur="1000"/>
                                        <p:tgtEl>
                                          <p:spTgt spid="17"/>
                                        </p:tgtEl>
                                      </p:cBhvr>
                                    </p:animEffect>
                                    <p:anim calcmode="lin" valueType="num">
                                      <p:cBhvr>
                                        <p:cTn id="20" dur="1000" fill="hold"/>
                                        <p:tgtEl>
                                          <p:spTgt spid="17"/>
                                        </p:tgtEl>
                                        <p:attrNameLst>
                                          <p:attrName>ppt_x</p:attrName>
                                        </p:attrNameLst>
                                      </p:cBhvr>
                                      <p:tavLst>
                                        <p:tav tm="0">
                                          <p:val>
                                            <p:strVal val="#ppt_x"/>
                                          </p:val>
                                        </p:tav>
                                        <p:tav tm="100000">
                                          <p:val>
                                            <p:strVal val="#ppt_x"/>
                                          </p:val>
                                        </p:tav>
                                      </p:tavLst>
                                    </p:anim>
                                    <p:anim calcmode="lin" valueType="num">
                                      <p:cBhvr>
                                        <p:cTn id="21" dur="1000" fill="hold"/>
                                        <p:tgtEl>
                                          <p:spTgt spid="17"/>
                                        </p:tgtEl>
                                        <p:attrNameLst>
                                          <p:attrName>ppt_y</p:attrName>
                                        </p:attrNameLst>
                                      </p:cBhvr>
                                      <p:tavLst>
                                        <p:tav tm="0">
                                          <p:val>
                                            <p:strVal val="#ppt_y+.1"/>
                                          </p:val>
                                        </p:tav>
                                        <p:tav tm="100000">
                                          <p:val>
                                            <p:strVal val="#ppt_y"/>
                                          </p:val>
                                        </p:tav>
                                      </p:tavLst>
                                    </p:anim>
                                  </p:childTnLst>
                                </p:cTn>
                              </p:par>
                              <p:par>
                                <p:cTn id="22" presetID="42" presetClass="entr" presetSubtype="0" fill="hold" nodeType="withEffect">
                                  <p:stCondLst>
                                    <p:cond delay="1500"/>
                                  </p:stCondLst>
                                  <p:childTnLst>
                                    <p:set>
                                      <p:cBhvr>
                                        <p:cTn id="23" dur="1" fill="hold">
                                          <p:stCondLst>
                                            <p:cond delay="0"/>
                                          </p:stCondLst>
                                        </p:cTn>
                                        <p:tgtEl>
                                          <p:spTgt spid="25"/>
                                        </p:tgtEl>
                                        <p:attrNameLst>
                                          <p:attrName>style.visibility</p:attrName>
                                        </p:attrNameLst>
                                      </p:cBhvr>
                                      <p:to>
                                        <p:strVal val="visible"/>
                                      </p:to>
                                    </p:set>
                                    <p:animEffect transition="in" filter="fade">
                                      <p:cBhvr>
                                        <p:cTn id="24" dur="1000"/>
                                        <p:tgtEl>
                                          <p:spTgt spid="25"/>
                                        </p:tgtEl>
                                      </p:cBhvr>
                                    </p:animEffect>
                                    <p:anim calcmode="lin" valueType="num">
                                      <p:cBhvr>
                                        <p:cTn id="25" dur="1000" fill="hold"/>
                                        <p:tgtEl>
                                          <p:spTgt spid="25"/>
                                        </p:tgtEl>
                                        <p:attrNameLst>
                                          <p:attrName>ppt_x</p:attrName>
                                        </p:attrNameLst>
                                      </p:cBhvr>
                                      <p:tavLst>
                                        <p:tav tm="0">
                                          <p:val>
                                            <p:strVal val="#ppt_x"/>
                                          </p:val>
                                        </p:tav>
                                        <p:tav tm="100000">
                                          <p:val>
                                            <p:strVal val="#ppt_x"/>
                                          </p:val>
                                        </p:tav>
                                      </p:tavLst>
                                    </p:anim>
                                    <p:anim calcmode="lin" valueType="num">
                                      <p:cBhvr>
                                        <p:cTn id="26" dur="1000" fill="hold"/>
                                        <p:tgtEl>
                                          <p:spTgt spid="2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5" grpId="0"/>
      <p:bldP spid="16"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extBox 14"/>
          <p:cNvSpPr txBox="1"/>
          <p:nvPr/>
        </p:nvSpPr>
        <p:spPr>
          <a:xfrm>
            <a:off x="2441910" y="704315"/>
            <a:ext cx="7308180" cy="646331"/>
          </a:xfrm>
          <a:prstGeom prst="rect">
            <a:avLst/>
          </a:prstGeom>
          <a:noFill/>
        </p:spPr>
        <p:txBody>
          <a:bodyPr wrap="square" rtlCol="0">
            <a:spAutoFit/>
          </a:bodyPr>
          <a:lstStyle/>
          <a:p>
            <a:pPr algn="ctr"/>
            <a:r>
              <a:rPr lang="id-ID" sz="3600" b="1" dirty="0">
                <a:solidFill>
                  <a:schemeClr val="bg1"/>
                </a:solidFill>
                <a:latin typeface="Montserrat" panose="02000505000000020004" pitchFamily="2" charset="0"/>
                <a:ea typeface="Roboto" pitchFamily="2" charset="0"/>
                <a:cs typeface="Lato" panose="020F0502020204030203" pitchFamily="34" charset="0"/>
              </a:rPr>
              <a:t>_Application Mobile Mockup</a:t>
            </a:r>
          </a:p>
        </p:txBody>
      </p:sp>
      <p:sp>
        <p:nvSpPr>
          <p:cNvPr id="16" name="TextBox 15"/>
          <p:cNvSpPr txBox="1"/>
          <p:nvPr/>
        </p:nvSpPr>
        <p:spPr>
          <a:xfrm>
            <a:off x="5295140" y="1354870"/>
            <a:ext cx="1601721" cy="276999"/>
          </a:xfrm>
          <a:prstGeom prst="rect">
            <a:avLst/>
          </a:prstGeom>
          <a:noFill/>
        </p:spPr>
        <p:txBody>
          <a:bodyPr wrap="none" rtlCol="0">
            <a:spAutoFit/>
          </a:bodyPr>
          <a:lstStyle/>
          <a:p>
            <a:pPr algn="ctr"/>
            <a:r>
              <a:rPr lang="en-US" sz="1200" dirty="0">
                <a:solidFill>
                  <a:schemeClr val="bg1"/>
                </a:solidFill>
                <a:latin typeface="+mj-lt"/>
                <a:ea typeface="Lato" panose="020F0502020204030203" pitchFamily="34" charset="0"/>
                <a:cs typeface="Lato" panose="020F0502020204030203" pitchFamily="34" charset="0"/>
              </a:rPr>
              <a:t>Your Subtitle Here</a:t>
            </a:r>
            <a:endParaRPr lang="id-ID" sz="1200" dirty="0">
              <a:solidFill>
                <a:schemeClr val="bg1"/>
              </a:solidFill>
              <a:latin typeface="+mj-lt"/>
              <a:ea typeface="Lato" panose="020F0502020204030203" pitchFamily="34" charset="0"/>
              <a:cs typeface="Lato" panose="020F0502020204030203" pitchFamily="34" charset="0"/>
            </a:endParaRPr>
          </a:p>
        </p:txBody>
      </p:sp>
      <p:grpSp>
        <p:nvGrpSpPr>
          <p:cNvPr id="20" name="Group 19"/>
          <p:cNvGrpSpPr/>
          <p:nvPr/>
        </p:nvGrpSpPr>
        <p:grpSpPr>
          <a:xfrm>
            <a:off x="1811338" y="3230471"/>
            <a:ext cx="3144423" cy="872545"/>
            <a:chOff x="1296812" y="2112871"/>
            <a:chExt cx="3144423" cy="872545"/>
          </a:xfrm>
        </p:grpSpPr>
        <p:sp>
          <p:nvSpPr>
            <p:cNvPr id="21" name="Rectangle 20"/>
            <p:cNvSpPr/>
            <p:nvPr/>
          </p:nvSpPr>
          <p:spPr>
            <a:xfrm>
              <a:off x="1443854" y="2112871"/>
              <a:ext cx="2997381" cy="271036"/>
            </a:xfrm>
            <a:prstGeom prst="rect">
              <a:avLst/>
            </a:prstGeom>
          </p:spPr>
          <p:txBody>
            <a:bodyPr wrap="square">
              <a:spAutoFit/>
            </a:bodyPr>
            <a:lstStyle/>
            <a:p>
              <a:pPr>
                <a:lnSpc>
                  <a:spcPct val="120000"/>
                </a:lnSpc>
              </a:pPr>
              <a:r>
                <a:rPr lang="id-ID" sz="1050" dirty="0">
                  <a:solidFill>
                    <a:schemeClr val="bg1"/>
                  </a:solidFill>
                  <a:latin typeface="Montserrat" panose="02000505000000020004" pitchFamily="2" charset="0"/>
                  <a:cs typeface="Calibri"/>
                </a:rPr>
                <a:t>Creative</a:t>
              </a:r>
              <a:endParaRPr lang="en-US" sz="1050" dirty="0">
                <a:solidFill>
                  <a:schemeClr val="bg1"/>
                </a:solidFill>
                <a:latin typeface="Montserrat" panose="02000505000000020004" pitchFamily="2" charset="0"/>
                <a:cs typeface="Calibri"/>
              </a:endParaRPr>
            </a:p>
          </p:txBody>
        </p:sp>
        <p:sp>
          <p:nvSpPr>
            <p:cNvPr id="22" name="Rectangle 21"/>
            <p:cNvSpPr/>
            <p:nvPr/>
          </p:nvSpPr>
          <p:spPr>
            <a:xfrm>
              <a:off x="1497395" y="2394485"/>
              <a:ext cx="1918491" cy="590931"/>
            </a:xfrm>
            <a:prstGeom prst="rect">
              <a:avLst/>
            </a:prstGeom>
          </p:spPr>
          <p:txBody>
            <a:bodyPr wrap="square">
              <a:spAutoFit/>
            </a:bodyPr>
            <a:lstStyle/>
            <a:p>
              <a:pPr>
                <a:lnSpc>
                  <a:spcPct val="120000"/>
                </a:lnSpc>
              </a:pPr>
              <a:r>
                <a:rPr lang="id-ID" sz="900" dirty="0">
                  <a:solidFill>
                    <a:schemeClr val="bg1"/>
                  </a:solidFill>
                  <a:latin typeface="Calibri" panose="020F0502020204030204" pitchFamily="34" charset="0"/>
                  <a:cs typeface="Calibri" panose="020F0502020204030204" pitchFamily="34" charset="0"/>
                </a:rPr>
                <a:t>quis nostrud exerci tation ullamcorper suscipit lobortis nisl ut aliquip ex ea commodo consequat. </a:t>
              </a:r>
              <a:endParaRPr lang="en-US" sz="900" dirty="0">
                <a:solidFill>
                  <a:schemeClr val="bg1"/>
                </a:solidFill>
                <a:latin typeface="Calibri" panose="020F0502020204030204" pitchFamily="34" charset="0"/>
                <a:cs typeface="Calibri" panose="020F0502020204030204" pitchFamily="34" charset="0"/>
              </a:endParaRPr>
            </a:p>
          </p:txBody>
        </p:sp>
        <p:cxnSp>
          <p:nvCxnSpPr>
            <p:cNvPr id="23" name="Straight Connector 22"/>
            <p:cNvCxnSpPr>
              <a:cxnSpLocks/>
            </p:cNvCxnSpPr>
            <p:nvPr/>
          </p:nvCxnSpPr>
          <p:spPr>
            <a:xfrm flipV="1">
              <a:off x="1296812" y="2120282"/>
              <a:ext cx="183243" cy="183242"/>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24" name="Group 23"/>
          <p:cNvGrpSpPr/>
          <p:nvPr/>
        </p:nvGrpSpPr>
        <p:grpSpPr>
          <a:xfrm>
            <a:off x="4872085" y="3230471"/>
            <a:ext cx="3144423" cy="872545"/>
            <a:chOff x="1296812" y="2112871"/>
            <a:chExt cx="3144423" cy="872545"/>
          </a:xfrm>
        </p:grpSpPr>
        <p:sp>
          <p:nvSpPr>
            <p:cNvPr id="25" name="Rectangle 24"/>
            <p:cNvSpPr/>
            <p:nvPr/>
          </p:nvSpPr>
          <p:spPr>
            <a:xfrm>
              <a:off x="1443854" y="2112871"/>
              <a:ext cx="2997381" cy="271036"/>
            </a:xfrm>
            <a:prstGeom prst="rect">
              <a:avLst/>
            </a:prstGeom>
          </p:spPr>
          <p:txBody>
            <a:bodyPr wrap="square">
              <a:spAutoFit/>
            </a:bodyPr>
            <a:lstStyle/>
            <a:p>
              <a:pPr>
                <a:lnSpc>
                  <a:spcPct val="120000"/>
                </a:lnSpc>
              </a:pPr>
              <a:r>
                <a:rPr lang="id-ID" sz="1050" dirty="0">
                  <a:solidFill>
                    <a:schemeClr val="bg1"/>
                  </a:solidFill>
                  <a:latin typeface="Montserrat" panose="02000505000000020004" pitchFamily="2" charset="0"/>
                  <a:cs typeface="Calibri"/>
                </a:rPr>
                <a:t>Unique</a:t>
              </a:r>
              <a:endParaRPr lang="en-US" sz="1050" dirty="0">
                <a:solidFill>
                  <a:schemeClr val="bg1"/>
                </a:solidFill>
                <a:latin typeface="Montserrat" panose="02000505000000020004" pitchFamily="2" charset="0"/>
                <a:cs typeface="Calibri"/>
              </a:endParaRPr>
            </a:p>
          </p:txBody>
        </p:sp>
        <p:sp>
          <p:nvSpPr>
            <p:cNvPr id="26" name="Rectangle 25"/>
            <p:cNvSpPr/>
            <p:nvPr/>
          </p:nvSpPr>
          <p:spPr>
            <a:xfrm>
              <a:off x="1497395" y="2394485"/>
              <a:ext cx="1918491" cy="590931"/>
            </a:xfrm>
            <a:prstGeom prst="rect">
              <a:avLst/>
            </a:prstGeom>
          </p:spPr>
          <p:txBody>
            <a:bodyPr wrap="square">
              <a:spAutoFit/>
            </a:bodyPr>
            <a:lstStyle/>
            <a:p>
              <a:pPr>
                <a:lnSpc>
                  <a:spcPct val="120000"/>
                </a:lnSpc>
              </a:pPr>
              <a:r>
                <a:rPr lang="id-ID" sz="900" dirty="0">
                  <a:solidFill>
                    <a:schemeClr val="bg1"/>
                  </a:solidFill>
                  <a:latin typeface="Calibri" panose="020F0502020204030204" pitchFamily="34" charset="0"/>
                  <a:cs typeface="Calibri" panose="020F0502020204030204" pitchFamily="34" charset="0"/>
                </a:rPr>
                <a:t>quis nostrud exerci tation ullamcorper suscipit lobortis nisl ut aliquip ex ea commodo consequat. </a:t>
              </a:r>
              <a:endParaRPr lang="en-US" sz="900" dirty="0">
                <a:solidFill>
                  <a:schemeClr val="bg1"/>
                </a:solidFill>
                <a:latin typeface="Calibri" panose="020F0502020204030204" pitchFamily="34" charset="0"/>
                <a:cs typeface="Calibri" panose="020F0502020204030204" pitchFamily="34" charset="0"/>
              </a:endParaRPr>
            </a:p>
          </p:txBody>
        </p:sp>
        <p:cxnSp>
          <p:nvCxnSpPr>
            <p:cNvPr id="27" name="Straight Connector 26"/>
            <p:cNvCxnSpPr>
              <a:cxnSpLocks/>
            </p:cNvCxnSpPr>
            <p:nvPr/>
          </p:nvCxnSpPr>
          <p:spPr>
            <a:xfrm flipV="1">
              <a:off x="1296812" y="2120282"/>
              <a:ext cx="183243" cy="183242"/>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28" name="Group 27"/>
          <p:cNvGrpSpPr/>
          <p:nvPr/>
        </p:nvGrpSpPr>
        <p:grpSpPr>
          <a:xfrm>
            <a:off x="7932831" y="3230471"/>
            <a:ext cx="3144423" cy="872545"/>
            <a:chOff x="1296812" y="2112871"/>
            <a:chExt cx="3144423" cy="872545"/>
          </a:xfrm>
        </p:grpSpPr>
        <p:sp>
          <p:nvSpPr>
            <p:cNvPr id="29" name="Rectangle 28"/>
            <p:cNvSpPr/>
            <p:nvPr/>
          </p:nvSpPr>
          <p:spPr>
            <a:xfrm>
              <a:off x="1443854" y="2112871"/>
              <a:ext cx="2997381" cy="271036"/>
            </a:xfrm>
            <a:prstGeom prst="rect">
              <a:avLst/>
            </a:prstGeom>
          </p:spPr>
          <p:txBody>
            <a:bodyPr wrap="square">
              <a:spAutoFit/>
            </a:bodyPr>
            <a:lstStyle/>
            <a:p>
              <a:pPr>
                <a:lnSpc>
                  <a:spcPct val="120000"/>
                </a:lnSpc>
              </a:pPr>
              <a:r>
                <a:rPr lang="id-ID" sz="1050" dirty="0">
                  <a:solidFill>
                    <a:schemeClr val="bg1"/>
                  </a:solidFill>
                  <a:latin typeface="Montserrat" panose="02000505000000020004" pitchFamily="2" charset="0"/>
                  <a:cs typeface="Calibri"/>
                </a:rPr>
                <a:t>Design</a:t>
              </a:r>
              <a:endParaRPr lang="en-US" sz="1050" dirty="0">
                <a:solidFill>
                  <a:schemeClr val="bg1"/>
                </a:solidFill>
                <a:latin typeface="Montserrat" panose="02000505000000020004" pitchFamily="2" charset="0"/>
                <a:cs typeface="Calibri"/>
              </a:endParaRPr>
            </a:p>
          </p:txBody>
        </p:sp>
        <p:sp>
          <p:nvSpPr>
            <p:cNvPr id="30" name="Rectangle 29"/>
            <p:cNvSpPr/>
            <p:nvPr/>
          </p:nvSpPr>
          <p:spPr>
            <a:xfrm>
              <a:off x="1497395" y="2394485"/>
              <a:ext cx="1918491" cy="590931"/>
            </a:xfrm>
            <a:prstGeom prst="rect">
              <a:avLst/>
            </a:prstGeom>
          </p:spPr>
          <p:txBody>
            <a:bodyPr wrap="square">
              <a:spAutoFit/>
            </a:bodyPr>
            <a:lstStyle/>
            <a:p>
              <a:pPr>
                <a:lnSpc>
                  <a:spcPct val="120000"/>
                </a:lnSpc>
              </a:pPr>
              <a:r>
                <a:rPr lang="id-ID" sz="900" dirty="0">
                  <a:solidFill>
                    <a:schemeClr val="bg1"/>
                  </a:solidFill>
                  <a:latin typeface="Calibri" panose="020F0502020204030204" pitchFamily="34" charset="0"/>
                  <a:cs typeface="Calibri" panose="020F0502020204030204" pitchFamily="34" charset="0"/>
                </a:rPr>
                <a:t>quis nostrud exerci tation ullamcorper suscipit lobortis nisl ut aliquip ex ea commodo consequat. </a:t>
              </a:r>
              <a:endParaRPr lang="en-US" sz="900" dirty="0">
                <a:solidFill>
                  <a:schemeClr val="bg1"/>
                </a:solidFill>
                <a:latin typeface="Calibri" panose="020F0502020204030204" pitchFamily="34" charset="0"/>
                <a:cs typeface="Calibri" panose="020F0502020204030204" pitchFamily="34" charset="0"/>
              </a:endParaRPr>
            </a:p>
          </p:txBody>
        </p:sp>
        <p:cxnSp>
          <p:nvCxnSpPr>
            <p:cNvPr id="31" name="Straight Connector 30"/>
            <p:cNvCxnSpPr>
              <a:cxnSpLocks/>
            </p:cNvCxnSpPr>
            <p:nvPr/>
          </p:nvCxnSpPr>
          <p:spPr>
            <a:xfrm flipV="1">
              <a:off x="1296812" y="2120282"/>
              <a:ext cx="183243" cy="183242"/>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32" name="Freeform 41"/>
          <p:cNvSpPr>
            <a:spLocks noEditPoints="1"/>
          </p:cNvSpPr>
          <p:nvPr/>
        </p:nvSpPr>
        <p:spPr bwMode="auto">
          <a:xfrm>
            <a:off x="2219205" y="2439658"/>
            <a:ext cx="445409" cy="445409"/>
          </a:xfrm>
          <a:custGeom>
            <a:avLst/>
            <a:gdLst>
              <a:gd name="T0" fmla="*/ 109 w 212"/>
              <a:gd name="T1" fmla="*/ 102 h 212"/>
              <a:gd name="T2" fmla="*/ 97 w 212"/>
              <a:gd name="T3" fmla="*/ 91 h 212"/>
              <a:gd name="T4" fmla="*/ 107 w 212"/>
              <a:gd name="T5" fmla="*/ 82 h 212"/>
              <a:gd name="T6" fmla="*/ 119 w 212"/>
              <a:gd name="T7" fmla="*/ 86 h 212"/>
              <a:gd name="T8" fmla="*/ 122 w 212"/>
              <a:gd name="T9" fmla="*/ 79 h 212"/>
              <a:gd name="T10" fmla="*/ 109 w 212"/>
              <a:gd name="T11" fmla="*/ 76 h 212"/>
              <a:gd name="T12" fmla="*/ 109 w 212"/>
              <a:gd name="T13" fmla="*/ 67 h 212"/>
              <a:gd name="T14" fmla="*/ 103 w 212"/>
              <a:gd name="T15" fmla="*/ 67 h 212"/>
              <a:gd name="T16" fmla="*/ 103 w 212"/>
              <a:gd name="T17" fmla="*/ 76 h 212"/>
              <a:gd name="T18" fmla="*/ 89 w 212"/>
              <a:gd name="T19" fmla="*/ 92 h 212"/>
              <a:gd name="T20" fmla="*/ 105 w 212"/>
              <a:gd name="T21" fmla="*/ 108 h 212"/>
              <a:gd name="T22" fmla="*/ 115 w 212"/>
              <a:gd name="T23" fmla="*/ 120 h 212"/>
              <a:gd name="T24" fmla="*/ 104 w 212"/>
              <a:gd name="T25" fmla="*/ 129 h 212"/>
              <a:gd name="T26" fmla="*/ 90 w 212"/>
              <a:gd name="T27" fmla="*/ 125 h 212"/>
              <a:gd name="T28" fmla="*/ 88 w 212"/>
              <a:gd name="T29" fmla="*/ 131 h 212"/>
              <a:gd name="T30" fmla="*/ 103 w 212"/>
              <a:gd name="T31" fmla="*/ 136 h 212"/>
              <a:gd name="T32" fmla="*/ 103 w 212"/>
              <a:gd name="T33" fmla="*/ 145 h 212"/>
              <a:gd name="T34" fmla="*/ 109 w 212"/>
              <a:gd name="T35" fmla="*/ 145 h 212"/>
              <a:gd name="T36" fmla="*/ 109 w 212"/>
              <a:gd name="T37" fmla="*/ 135 h 212"/>
              <a:gd name="T38" fmla="*/ 124 w 212"/>
              <a:gd name="T39" fmla="*/ 119 h 212"/>
              <a:gd name="T40" fmla="*/ 109 w 212"/>
              <a:gd name="T41" fmla="*/ 102 h 212"/>
              <a:gd name="T42" fmla="*/ 106 w 212"/>
              <a:gd name="T43" fmla="*/ 0 h 212"/>
              <a:gd name="T44" fmla="*/ 0 w 212"/>
              <a:gd name="T45" fmla="*/ 106 h 212"/>
              <a:gd name="T46" fmla="*/ 106 w 212"/>
              <a:gd name="T47" fmla="*/ 212 h 212"/>
              <a:gd name="T48" fmla="*/ 212 w 212"/>
              <a:gd name="T49" fmla="*/ 106 h 212"/>
              <a:gd name="T50" fmla="*/ 106 w 212"/>
              <a:gd name="T51" fmla="*/ 0 h 212"/>
              <a:gd name="T52" fmla="*/ 106 w 212"/>
              <a:gd name="T53" fmla="*/ 204 h 212"/>
              <a:gd name="T54" fmla="*/ 8 w 212"/>
              <a:gd name="T55" fmla="*/ 106 h 212"/>
              <a:gd name="T56" fmla="*/ 106 w 212"/>
              <a:gd name="T57" fmla="*/ 8 h 212"/>
              <a:gd name="T58" fmla="*/ 204 w 212"/>
              <a:gd name="T59" fmla="*/ 106 h 212"/>
              <a:gd name="T60" fmla="*/ 106 w 212"/>
              <a:gd name="T61" fmla="*/ 204 h 212"/>
              <a:gd name="T62" fmla="*/ 106 w 212"/>
              <a:gd name="T63" fmla="*/ 19 h 212"/>
              <a:gd name="T64" fmla="*/ 19 w 212"/>
              <a:gd name="T65" fmla="*/ 106 h 212"/>
              <a:gd name="T66" fmla="*/ 106 w 212"/>
              <a:gd name="T67" fmla="*/ 192 h 212"/>
              <a:gd name="T68" fmla="*/ 193 w 212"/>
              <a:gd name="T69" fmla="*/ 106 h 212"/>
              <a:gd name="T70" fmla="*/ 106 w 212"/>
              <a:gd name="T71" fmla="*/ 19 h 212"/>
              <a:gd name="T72" fmla="*/ 106 w 212"/>
              <a:gd name="T73" fmla="*/ 184 h 212"/>
              <a:gd name="T74" fmla="*/ 28 w 212"/>
              <a:gd name="T75" fmla="*/ 106 h 212"/>
              <a:gd name="T76" fmla="*/ 106 w 212"/>
              <a:gd name="T77" fmla="*/ 28 h 212"/>
              <a:gd name="T78" fmla="*/ 184 w 212"/>
              <a:gd name="T79" fmla="*/ 106 h 212"/>
              <a:gd name="T80" fmla="*/ 106 w 212"/>
              <a:gd name="T81" fmla="*/ 184 h 2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12" h="212">
                <a:moveTo>
                  <a:pt x="109" y="102"/>
                </a:moveTo>
                <a:cubicBezTo>
                  <a:pt x="101" y="98"/>
                  <a:pt x="97" y="96"/>
                  <a:pt x="97" y="91"/>
                </a:cubicBezTo>
                <a:cubicBezTo>
                  <a:pt x="97" y="87"/>
                  <a:pt x="100" y="82"/>
                  <a:pt x="107" y="82"/>
                </a:cubicBezTo>
                <a:cubicBezTo>
                  <a:pt x="113" y="82"/>
                  <a:pt x="117" y="85"/>
                  <a:pt x="119" y="86"/>
                </a:cubicBezTo>
                <a:cubicBezTo>
                  <a:pt x="122" y="79"/>
                  <a:pt x="122" y="79"/>
                  <a:pt x="122" y="79"/>
                </a:cubicBezTo>
                <a:cubicBezTo>
                  <a:pt x="119" y="78"/>
                  <a:pt x="115" y="76"/>
                  <a:pt x="109" y="76"/>
                </a:cubicBezTo>
                <a:cubicBezTo>
                  <a:pt x="109" y="67"/>
                  <a:pt x="109" y="67"/>
                  <a:pt x="109" y="67"/>
                </a:cubicBezTo>
                <a:cubicBezTo>
                  <a:pt x="103" y="67"/>
                  <a:pt x="103" y="67"/>
                  <a:pt x="103" y="67"/>
                </a:cubicBezTo>
                <a:cubicBezTo>
                  <a:pt x="103" y="76"/>
                  <a:pt x="103" y="76"/>
                  <a:pt x="103" y="76"/>
                </a:cubicBezTo>
                <a:cubicBezTo>
                  <a:pt x="95" y="78"/>
                  <a:pt x="89" y="84"/>
                  <a:pt x="89" y="92"/>
                </a:cubicBezTo>
                <a:cubicBezTo>
                  <a:pt x="89" y="100"/>
                  <a:pt x="95" y="104"/>
                  <a:pt x="105" y="108"/>
                </a:cubicBezTo>
                <a:cubicBezTo>
                  <a:pt x="112" y="111"/>
                  <a:pt x="115" y="114"/>
                  <a:pt x="115" y="120"/>
                </a:cubicBezTo>
                <a:cubicBezTo>
                  <a:pt x="115" y="125"/>
                  <a:pt x="111" y="129"/>
                  <a:pt x="104" y="129"/>
                </a:cubicBezTo>
                <a:cubicBezTo>
                  <a:pt x="99" y="129"/>
                  <a:pt x="94" y="127"/>
                  <a:pt x="90" y="125"/>
                </a:cubicBezTo>
                <a:cubicBezTo>
                  <a:pt x="88" y="131"/>
                  <a:pt x="88" y="131"/>
                  <a:pt x="88" y="131"/>
                </a:cubicBezTo>
                <a:cubicBezTo>
                  <a:pt x="92" y="134"/>
                  <a:pt x="97" y="135"/>
                  <a:pt x="103" y="136"/>
                </a:cubicBezTo>
                <a:cubicBezTo>
                  <a:pt x="103" y="145"/>
                  <a:pt x="103" y="145"/>
                  <a:pt x="103" y="145"/>
                </a:cubicBezTo>
                <a:cubicBezTo>
                  <a:pt x="109" y="145"/>
                  <a:pt x="109" y="145"/>
                  <a:pt x="109" y="145"/>
                </a:cubicBezTo>
                <a:cubicBezTo>
                  <a:pt x="109" y="135"/>
                  <a:pt x="109" y="135"/>
                  <a:pt x="109" y="135"/>
                </a:cubicBezTo>
                <a:cubicBezTo>
                  <a:pt x="119" y="134"/>
                  <a:pt x="124" y="127"/>
                  <a:pt x="124" y="119"/>
                </a:cubicBezTo>
                <a:cubicBezTo>
                  <a:pt x="124" y="110"/>
                  <a:pt x="119" y="106"/>
                  <a:pt x="109" y="102"/>
                </a:cubicBezTo>
                <a:close/>
                <a:moveTo>
                  <a:pt x="106" y="0"/>
                </a:moveTo>
                <a:cubicBezTo>
                  <a:pt x="48" y="0"/>
                  <a:pt x="0" y="48"/>
                  <a:pt x="0" y="106"/>
                </a:cubicBezTo>
                <a:cubicBezTo>
                  <a:pt x="0" y="164"/>
                  <a:pt x="48" y="212"/>
                  <a:pt x="106" y="212"/>
                </a:cubicBezTo>
                <a:cubicBezTo>
                  <a:pt x="164" y="212"/>
                  <a:pt x="212" y="164"/>
                  <a:pt x="212" y="106"/>
                </a:cubicBezTo>
                <a:cubicBezTo>
                  <a:pt x="212" y="48"/>
                  <a:pt x="164" y="0"/>
                  <a:pt x="106" y="0"/>
                </a:cubicBezTo>
                <a:close/>
                <a:moveTo>
                  <a:pt x="106" y="204"/>
                </a:moveTo>
                <a:cubicBezTo>
                  <a:pt x="52" y="204"/>
                  <a:pt x="8" y="160"/>
                  <a:pt x="8" y="106"/>
                </a:cubicBezTo>
                <a:cubicBezTo>
                  <a:pt x="8" y="52"/>
                  <a:pt x="52" y="8"/>
                  <a:pt x="106" y="8"/>
                </a:cubicBezTo>
                <a:cubicBezTo>
                  <a:pt x="160" y="8"/>
                  <a:pt x="204" y="52"/>
                  <a:pt x="204" y="106"/>
                </a:cubicBezTo>
                <a:cubicBezTo>
                  <a:pt x="204" y="160"/>
                  <a:pt x="160" y="204"/>
                  <a:pt x="106" y="204"/>
                </a:cubicBezTo>
                <a:close/>
                <a:moveTo>
                  <a:pt x="106" y="19"/>
                </a:moveTo>
                <a:cubicBezTo>
                  <a:pt x="58" y="19"/>
                  <a:pt x="19" y="58"/>
                  <a:pt x="19" y="106"/>
                </a:cubicBezTo>
                <a:cubicBezTo>
                  <a:pt x="19" y="154"/>
                  <a:pt x="58" y="192"/>
                  <a:pt x="106" y="192"/>
                </a:cubicBezTo>
                <a:cubicBezTo>
                  <a:pt x="154" y="192"/>
                  <a:pt x="193" y="154"/>
                  <a:pt x="193" y="106"/>
                </a:cubicBezTo>
                <a:cubicBezTo>
                  <a:pt x="193" y="58"/>
                  <a:pt x="154" y="19"/>
                  <a:pt x="106" y="19"/>
                </a:cubicBezTo>
                <a:close/>
                <a:moveTo>
                  <a:pt x="106" y="184"/>
                </a:moveTo>
                <a:cubicBezTo>
                  <a:pt x="63" y="184"/>
                  <a:pt x="28" y="149"/>
                  <a:pt x="28" y="106"/>
                </a:cubicBezTo>
                <a:cubicBezTo>
                  <a:pt x="28" y="63"/>
                  <a:pt x="63" y="28"/>
                  <a:pt x="106" y="28"/>
                </a:cubicBezTo>
                <a:cubicBezTo>
                  <a:pt x="149" y="28"/>
                  <a:pt x="184" y="63"/>
                  <a:pt x="184" y="106"/>
                </a:cubicBezTo>
                <a:cubicBezTo>
                  <a:pt x="184" y="149"/>
                  <a:pt x="149" y="184"/>
                  <a:pt x="106" y="184"/>
                </a:cubicBez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sp>
        <p:nvSpPr>
          <p:cNvPr id="33" name="Freeform 49"/>
          <p:cNvSpPr>
            <a:spLocks noEditPoints="1"/>
          </p:cNvSpPr>
          <p:nvPr/>
        </p:nvSpPr>
        <p:spPr bwMode="auto">
          <a:xfrm>
            <a:off x="8497305" y="2502527"/>
            <a:ext cx="462458" cy="319671"/>
          </a:xfrm>
          <a:custGeom>
            <a:avLst/>
            <a:gdLst>
              <a:gd name="T0" fmla="*/ 19 w 220"/>
              <a:gd name="T1" fmla="*/ 0 h 152"/>
              <a:gd name="T2" fmla="*/ 0 w 220"/>
              <a:gd name="T3" fmla="*/ 133 h 152"/>
              <a:gd name="T4" fmla="*/ 201 w 220"/>
              <a:gd name="T5" fmla="*/ 152 h 152"/>
              <a:gd name="T6" fmla="*/ 220 w 220"/>
              <a:gd name="T7" fmla="*/ 19 h 152"/>
              <a:gd name="T8" fmla="*/ 212 w 220"/>
              <a:gd name="T9" fmla="*/ 133 h 152"/>
              <a:gd name="T10" fmla="*/ 19 w 220"/>
              <a:gd name="T11" fmla="*/ 144 h 152"/>
              <a:gd name="T12" fmla="*/ 8 w 220"/>
              <a:gd name="T13" fmla="*/ 19 h 152"/>
              <a:gd name="T14" fmla="*/ 201 w 220"/>
              <a:gd name="T15" fmla="*/ 8 h 152"/>
              <a:gd name="T16" fmla="*/ 212 w 220"/>
              <a:gd name="T17" fmla="*/ 133 h 152"/>
              <a:gd name="T18" fmla="*/ 28 w 220"/>
              <a:gd name="T19" fmla="*/ 48 h 152"/>
              <a:gd name="T20" fmla="*/ 32 w 220"/>
              <a:gd name="T21" fmla="*/ 132 h 152"/>
              <a:gd name="T22" fmla="*/ 36 w 220"/>
              <a:gd name="T23" fmla="*/ 48 h 152"/>
              <a:gd name="T24" fmla="*/ 48 w 220"/>
              <a:gd name="T25" fmla="*/ 24 h 152"/>
              <a:gd name="T26" fmla="*/ 44 w 220"/>
              <a:gd name="T27" fmla="*/ 128 h 152"/>
              <a:gd name="T28" fmla="*/ 52 w 220"/>
              <a:gd name="T29" fmla="*/ 128 h 152"/>
              <a:gd name="T30" fmla="*/ 48 w 220"/>
              <a:gd name="T31" fmla="*/ 24 h 152"/>
              <a:gd name="T32" fmla="*/ 60 w 220"/>
              <a:gd name="T33" fmla="*/ 28 h 152"/>
              <a:gd name="T34" fmla="*/ 64 w 220"/>
              <a:gd name="T35" fmla="*/ 132 h 152"/>
              <a:gd name="T36" fmla="*/ 68 w 220"/>
              <a:gd name="T37" fmla="*/ 28 h 152"/>
              <a:gd name="T38" fmla="*/ 80 w 220"/>
              <a:gd name="T39" fmla="*/ 44 h 152"/>
              <a:gd name="T40" fmla="*/ 76 w 220"/>
              <a:gd name="T41" fmla="*/ 128 h 152"/>
              <a:gd name="T42" fmla="*/ 84 w 220"/>
              <a:gd name="T43" fmla="*/ 128 h 152"/>
              <a:gd name="T44" fmla="*/ 80 w 220"/>
              <a:gd name="T45" fmla="*/ 44 h 152"/>
              <a:gd name="T46" fmla="*/ 92 w 220"/>
              <a:gd name="T47" fmla="*/ 28 h 152"/>
              <a:gd name="T48" fmla="*/ 96 w 220"/>
              <a:gd name="T49" fmla="*/ 132 h 152"/>
              <a:gd name="T50" fmla="*/ 100 w 220"/>
              <a:gd name="T51" fmla="*/ 28 h 152"/>
              <a:gd name="T52" fmla="*/ 112 w 220"/>
              <a:gd name="T53" fmla="*/ 44 h 152"/>
              <a:gd name="T54" fmla="*/ 108 w 220"/>
              <a:gd name="T55" fmla="*/ 128 h 152"/>
              <a:gd name="T56" fmla="*/ 116 w 220"/>
              <a:gd name="T57" fmla="*/ 128 h 152"/>
              <a:gd name="T58" fmla="*/ 112 w 220"/>
              <a:gd name="T59" fmla="*/ 44 h 152"/>
              <a:gd name="T60" fmla="*/ 124 w 220"/>
              <a:gd name="T61" fmla="*/ 64 h 152"/>
              <a:gd name="T62" fmla="*/ 128 w 220"/>
              <a:gd name="T63" fmla="*/ 132 h 152"/>
              <a:gd name="T64" fmla="*/ 132 w 220"/>
              <a:gd name="T65" fmla="*/ 64 h 152"/>
              <a:gd name="T66" fmla="*/ 144 w 220"/>
              <a:gd name="T67" fmla="*/ 44 h 152"/>
              <a:gd name="T68" fmla="*/ 140 w 220"/>
              <a:gd name="T69" fmla="*/ 128 h 152"/>
              <a:gd name="T70" fmla="*/ 148 w 220"/>
              <a:gd name="T71" fmla="*/ 128 h 152"/>
              <a:gd name="T72" fmla="*/ 144 w 220"/>
              <a:gd name="T73" fmla="*/ 44 h 152"/>
              <a:gd name="T74" fmla="*/ 156 w 220"/>
              <a:gd name="T75" fmla="*/ 32 h 152"/>
              <a:gd name="T76" fmla="*/ 160 w 220"/>
              <a:gd name="T77" fmla="*/ 132 h 152"/>
              <a:gd name="T78" fmla="*/ 164 w 220"/>
              <a:gd name="T79" fmla="*/ 32 h 152"/>
              <a:gd name="T80" fmla="*/ 176 w 220"/>
              <a:gd name="T81" fmla="*/ 44 h 152"/>
              <a:gd name="T82" fmla="*/ 172 w 220"/>
              <a:gd name="T83" fmla="*/ 128 h 152"/>
              <a:gd name="T84" fmla="*/ 180 w 220"/>
              <a:gd name="T85" fmla="*/ 128 h 152"/>
              <a:gd name="T86" fmla="*/ 176 w 220"/>
              <a:gd name="T87" fmla="*/ 44 h 152"/>
              <a:gd name="T88" fmla="*/ 188 w 220"/>
              <a:gd name="T89" fmla="*/ 64 h 152"/>
              <a:gd name="T90" fmla="*/ 192 w 220"/>
              <a:gd name="T91" fmla="*/ 132 h 152"/>
              <a:gd name="T92" fmla="*/ 196 w 220"/>
              <a:gd name="T93" fmla="*/ 64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20" h="152">
                <a:moveTo>
                  <a:pt x="201" y="0"/>
                </a:moveTo>
                <a:cubicBezTo>
                  <a:pt x="19" y="0"/>
                  <a:pt x="19" y="0"/>
                  <a:pt x="19" y="0"/>
                </a:cubicBezTo>
                <a:cubicBezTo>
                  <a:pt x="9" y="0"/>
                  <a:pt x="0" y="9"/>
                  <a:pt x="0" y="19"/>
                </a:cubicBezTo>
                <a:cubicBezTo>
                  <a:pt x="0" y="133"/>
                  <a:pt x="0" y="133"/>
                  <a:pt x="0" y="133"/>
                </a:cubicBezTo>
                <a:cubicBezTo>
                  <a:pt x="0" y="143"/>
                  <a:pt x="9" y="152"/>
                  <a:pt x="19" y="152"/>
                </a:cubicBezTo>
                <a:cubicBezTo>
                  <a:pt x="201" y="152"/>
                  <a:pt x="201" y="152"/>
                  <a:pt x="201" y="152"/>
                </a:cubicBezTo>
                <a:cubicBezTo>
                  <a:pt x="211" y="152"/>
                  <a:pt x="220" y="143"/>
                  <a:pt x="220" y="133"/>
                </a:cubicBezTo>
                <a:cubicBezTo>
                  <a:pt x="220" y="19"/>
                  <a:pt x="220" y="19"/>
                  <a:pt x="220" y="19"/>
                </a:cubicBezTo>
                <a:cubicBezTo>
                  <a:pt x="220" y="9"/>
                  <a:pt x="211" y="0"/>
                  <a:pt x="201" y="0"/>
                </a:cubicBezTo>
                <a:close/>
                <a:moveTo>
                  <a:pt x="212" y="133"/>
                </a:moveTo>
                <a:cubicBezTo>
                  <a:pt x="212" y="139"/>
                  <a:pt x="207" y="144"/>
                  <a:pt x="201" y="144"/>
                </a:cubicBezTo>
                <a:cubicBezTo>
                  <a:pt x="19" y="144"/>
                  <a:pt x="19" y="144"/>
                  <a:pt x="19" y="144"/>
                </a:cubicBezTo>
                <a:cubicBezTo>
                  <a:pt x="13" y="144"/>
                  <a:pt x="8" y="139"/>
                  <a:pt x="8" y="133"/>
                </a:cubicBezTo>
                <a:cubicBezTo>
                  <a:pt x="8" y="19"/>
                  <a:pt x="8" y="19"/>
                  <a:pt x="8" y="19"/>
                </a:cubicBezTo>
                <a:cubicBezTo>
                  <a:pt x="8" y="13"/>
                  <a:pt x="13" y="8"/>
                  <a:pt x="19" y="8"/>
                </a:cubicBezTo>
                <a:cubicBezTo>
                  <a:pt x="201" y="8"/>
                  <a:pt x="201" y="8"/>
                  <a:pt x="201" y="8"/>
                </a:cubicBezTo>
                <a:cubicBezTo>
                  <a:pt x="207" y="8"/>
                  <a:pt x="212" y="13"/>
                  <a:pt x="212" y="19"/>
                </a:cubicBezTo>
                <a:lnTo>
                  <a:pt x="212" y="133"/>
                </a:lnTo>
                <a:close/>
                <a:moveTo>
                  <a:pt x="32" y="44"/>
                </a:moveTo>
                <a:cubicBezTo>
                  <a:pt x="30" y="44"/>
                  <a:pt x="28" y="46"/>
                  <a:pt x="28" y="48"/>
                </a:cubicBezTo>
                <a:cubicBezTo>
                  <a:pt x="28" y="128"/>
                  <a:pt x="28" y="128"/>
                  <a:pt x="28" y="128"/>
                </a:cubicBezTo>
                <a:cubicBezTo>
                  <a:pt x="28" y="130"/>
                  <a:pt x="30" y="132"/>
                  <a:pt x="32" y="132"/>
                </a:cubicBezTo>
                <a:cubicBezTo>
                  <a:pt x="34" y="132"/>
                  <a:pt x="36" y="130"/>
                  <a:pt x="36" y="128"/>
                </a:cubicBezTo>
                <a:cubicBezTo>
                  <a:pt x="36" y="48"/>
                  <a:pt x="36" y="48"/>
                  <a:pt x="36" y="48"/>
                </a:cubicBezTo>
                <a:cubicBezTo>
                  <a:pt x="36" y="46"/>
                  <a:pt x="34" y="44"/>
                  <a:pt x="32" y="44"/>
                </a:cubicBezTo>
                <a:close/>
                <a:moveTo>
                  <a:pt x="48" y="24"/>
                </a:moveTo>
                <a:cubicBezTo>
                  <a:pt x="46" y="24"/>
                  <a:pt x="44" y="26"/>
                  <a:pt x="44" y="28"/>
                </a:cubicBezTo>
                <a:cubicBezTo>
                  <a:pt x="44" y="128"/>
                  <a:pt x="44" y="128"/>
                  <a:pt x="44" y="128"/>
                </a:cubicBezTo>
                <a:cubicBezTo>
                  <a:pt x="44" y="130"/>
                  <a:pt x="46" y="132"/>
                  <a:pt x="48" y="132"/>
                </a:cubicBezTo>
                <a:cubicBezTo>
                  <a:pt x="50" y="132"/>
                  <a:pt x="52" y="130"/>
                  <a:pt x="52" y="128"/>
                </a:cubicBezTo>
                <a:cubicBezTo>
                  <a:pt x="52" y="28"/>
                  <a:pt x="52" y="28"/>
                  <a:pt x="52" y="28"/>
                </a:cubicBezTo>
                <a:cubicBezTo>
                  <a:pt x="52" y="26"/>
                  <a:pt x="50" y="24"/>
                  <a:pt x="48" y="24"/>
                </a:cubicBezTo>
                <a:close/>
                <a:moveTo>
                  <a:pt x="64" y="24"/>
                </a:moveTo>
                <a:cubicBezTo>
                  <a:pt x="62" y="24"/>
                  <a:pt x="60" y="26"/>
                  <a:pt x="60" y="28"/>
                </a:cubicBezTo>
                <a:cubicBezTo>
                  <a:pt x="60" y="128"/>
                  <a:pt x="60" y="128"/>
                  <a:pt x="60" y="128"/>
                </a:cubicBezTo>
                <a:cubicBezTo>
                  <a:pt x="60" y="130"/>
                  <a:pt x="62" y="132"/>
                  <a:pt x="64" y="132"/>
                </a:cubicBezTo>
                <a:cubicBezTo>
                  <a:pt x="66" y="132"/>
                  <a:pt x="68" y="130"/>
                  <a:pt x="68" y="128"/>
                </a:cubicBezTo>
                <a:cubicBezTo>
                  <a:pt x="68" y="28"/>
                  <a:pt x="68" y="28"/>
                  <a:pt x="68" y="28"/>
                </a:cubicBezTo>
                <a:cubicBezTo>
                  <a:pt x="68" y="26"/>
                  <a:pt x="66" y="24"/>
                  <a:pt x="64" y="24"/>
                </a:cubicBezTo>
                <a:close/>
                <a:moveTo>
                  <a:pt x="80" y="44"/>
                </a:moveTo>
                <a:cubicBezTo>
                  <a:pt x="78" y="44"/>
                  <a:pt x="76" y="46"/>
                  <a:pt x="76" y="48"/>
                </a:cubicBezTo>
                <a:cubicBezTo>
                  <a:pt x="76" y="128"/>
                  <a:pt x="76" y="128"/>
                  <a:pt x="76" y="128"/>
                </a:cubicBezTo>
                <a:cubicBezTo>
                  <a:pt x="76" y="130"/>
                  <a:pt x="78" y="132"/>
                  <a:pt x="80" y="132"/>
                </a:cubicBezTo>
                <a:cubicBezTo>
                  <a:pt x="82" y="132"/>
                  <a:pt x="84" y="130"/>
                  <a:pt x="84" y="128"/>
                </a:cubicBezTo>
                <a:cubicBezTo>
                  <a:pt x="84" y="48"/>
                  <a:pt x="84" y="48"/>
                  <a:pt x="84" y="48"/>
                </a:cubicBezTo>
                <a:cubicBezTo>
                  <a:pt x="84" y="46"/>
                  <a:pt x="82" y="44"/>
                  <a:pt x="80" y="44"/>
                </a:cubicBezTo>
                <a:close/>
                <a:moveTo>
                  <a:pt x="96" y="24"/>
                </a:moveTo>
                <a:cubicBezTo>
                  <a:pt x="94" y="24"/>
                  <a:pt x="92" y="26"/>
                  <a:pt x="92" y="28"/>
                </a:cubicBezTo>
                <a:cubicBezTo>
                  <a:pt x="92" y="128"/>
                  <a:pt x="92" y="128"/>
                  <a:pt x="92" y="128"/>
                </a:cubicBezTo>
                <a:cubicBezTo>
                  <a:pt x="92" y="130"/>
                  <a:pt x="94" y="132"/>
                  <a:pt x="96" y="132"/>
                </a:cubicBezTo>
                <a:cubicBezTo>
                  <a:pt x="98" y="132"/>
                  <a:pt x="100" y="130"/>
                  <a:pt x="100" y="128"/>
                </a:cubicBezTo>
                <a:cubicBezTo>
                  <a:pt x="100" y="28"/>
                  <a:pt x="100" y="28"/>
                  <a:pt x="100" y="28"/>
                </a:cubicBezTo>
                <a:cubicBezTo>
                  <a:pt x="100" y="26"/>
                  <a:pt x="98" y="24"/>
                  <a:pt x="96" y="24"/>
                </a:cubicBezTo>
                <a:close/>
                <a:moveTo>
                  <a:pt x="112" y="44"/>
                </a:moveTo>
                <a:cubicBezTo>
                  <a:pt x="110" y="44"/>
                  <a:pt x="108" y="46"/>
                  <a:pt x="108" y="48"/>
                </a:cubicBezTo>
                <a:cubicBezTo>
                  <a:pt x="108" y="128"/>
                  <a:pt x="108" y="128"/>
                  <a:pt x="108" y="128"/>
                </a:cubicBezTo>
                <a:cubicBezTo>
                  <a:pt x="108" y="130"/>
                  <a:pt x="110" y="132"/>
                  <a:pt x="112" y="132"/>
                </a:cubicBezTo>
                <a:cubicBezTo>
                  <a:pt x="114" y="132"/>
                  <a:pt x="116" y="130"/>
                  <a:pt x="116" y="128"/>
                </a:cubicBezTo>
                <a:cubicBezTo>
                  <a:pt x="116" y="48"/>
                  <a:pt x="116" y="48"/>
                  <a:pt x="116" y="48"/>
                </a:cubicBezTo>
                <a:cubicBezTo>
                  <a:pt x="116" y="46"/>
                  <a:pt x="114" y="44"/>
                  <a:pt x="112" y="44"/>
                </a:cubicBezTo>
                <a:close/>
                <a:moveTo>
                  <a:pt x="128" y="60"/>
                </a:moveTo>
                <a:cubicBezTo>
                  <a:pt x="126" y="60"/>
                  <a:pt x="124" y="62"/>
                  <a:pt x="124" y="64"/>
                </a:cubicBezTo>
                <a:cubicBezTo>
                  <a:pt x="124" y="128"/>
                  <a:pt x="124" y="128"/>
                  <a:pt x="124" y="128"/>
                </a:cubicBezTo>
                <a:cubicBezTo>
                  <a:pt x="124" y="130"/>
                  <a:pt x="126" y="132"/>
                  <a:pt x="128" y="132"/>
                </a:cubicBezTo>
                <a:cubicBezTo>
                  <a:pt x="130" y="132"/>
                  <a:pt x="132" y="130"/>
                  <a:pt x="132" y="128"/>
                </a:cubicBezTo>
                <a:cubicBezTo>
                  <a:pt x="132" y="64"/>
                  <a:pt x="132" y="64"/>
                  <a:pt x="132" y="64"/>
                </a:cubicBezTo>
                <a:cubicBezTo>
                  <a:pt x="132" y="62"/>
                  <a:pt x="130" y="60"/>
                  <a:pt x="128" y="60"/>
                </a:cubicBezTo>
                <a:close/>
                <a:moveTo>
                  <a:pt x="144" y="44"/>
                </a:moveTo>
                <a:cubicBezTo>
                  <a:pt x="142" y="44"/>
                  <a:pt x="140" y="46"/>
                  <a:pt x="140" y="48"/>
                </a:cubicBezTo>
                <a:cubicBezTo>
                  <a:pt x="140" y="128"/>
                  <a:pt x="140" y="128"/>
                  <a:pt x="140" y="128"/>
                </a:cubicBezTo>
                <a:cubicBezTo>
                  <a:pt x="140" y="130"/>
                  <a:pt x="142" y="132"/>
                  <a:pt x="144" y="132"/>
                </a:cubicBezTo>
                <a:cubicBezTo>
                  <a:pt x="146" y="132"/>
                  <a:pt x="148" y="130"/>
                  <a:pt x="148" y="128"/>
                </a:cubicBezTo>
                <a:cubicBezTo>
                  <a:pt x="148" y="48"/>
                  <a:pt x="148" y="48"/>
                  <a:pt x="148" y="48"/>
                </a:cubicBezTo>
                <a:cubicBezTo>
                  <a:pt x="148" y="46"/>
                  <a:pt x="146" y="44"/>
                  <a:pt x="144" y="44"/>
                </a:cubicBezTo>
                <a:close/>
                <a:moveTo>
                  <a:pt x="160" y="28"/>
                </a:moveTo>
                <a:cubicBezTo>
                  <a:pt x="158" y="28"/>
                  <a:pt x="156" y="30"/>
                  <a:pt x="156" y="32"/>
                </a:cubicBezTo>
                <a:cubicBezTo>
                  <a:pt x="156" y="128"/>
                  <a:pt x="156" y="128"/>
                  <a:pt x="156" y="128"/>
                </a:cubicBezTo>
                <a:cubicBezTo>
                  <a:pt x="156" y="130"/>
                  <a:pt x="158" y="132"/>
                  <a:pt x="160" y="132"/>
                </a:cubicBezTo>
                <a:cubicBezTo>
                  <a:pt x="162" y="132"/>
                  <a:pt x="164" y="130"/>
                  <a:pt x="164" y="128"/>
                </a:cubicBezTo>
                <a:cubicBezTo>
                  <a:pt x="164" y="32"/>
                  <a:pt x="164" y="32"/>
                  <a:pt x="164" y="32"/>
                </a:cubicBezTo>
                <a:cubicBezTo>
                  <a:pt x="164" y="30"/>
                  <a:pt x="162" y="28"/>
                  <a:pt x="160" y="28"/>
                </a:cubicBezTo>
                <a:close/>
                <a:moveTo>
                  <a:pt x="176" y="44"/>
                </a:moveTo>
                <a:cubicBezTo>
                  <a:pt x="174" y="44"/>
                  <a:pt x="172" y="46"/>
                  <a:pt x="172" y="48"/>
                </a:cubicBezTo>
                <a:cubicBezTo>
                  <a:pt x="172" y="128"/>
                  <a:pt x="172" y="128"/>
                  <a:pt x="172" y="128"/>
                </a:cubicBezTo>
                <a:cubicBezTo>
                  <a:pt x="172" y="130"/>
                  <a:pt x="174" y="132"/>
                  <a:pt x="176" y="132"/>
                </a:cubicBezTo>
                <a:cubicBezTo>
                  <a:pt x="178" y="132"/>
                  <a:pt x="180" y="130"/>
                  <a:pt x="180" y="128"/>
                </a:cubicBezTo>
                <a:cubicBezTo>
                  <a:pt x="180" y="48"/>
                  <a:pt x="180" y="48"/>
                  <a:pt x="180" y="48"/>
                </a:cubicBezTo>
                <a:cubicBezTo>
                  <a:pt x="180" y="46"/>
                  <a:pt x="178" y="44"/>
                  <a:pt x="176" y="44"/>
                </a:cubicBezTo>
                <a:close/>
                <a:moveTo>
                  <a:pt x="192" y="60"/>
                </a:moveTo>
                <a:cubicBezTo>
                  <a:pt x="190" y="60"/>
                  <a:pt x="188" y="62"/>
                  <a:pt x="188" y="64"/>
                </a:cubicBezTo>
                <a:cubicBezTo>
                  <a:pt x="188" y="128"/>
                  <a:pt x="188" y="128"/>
                  <a:pt x="188" y="128"/>
                </a:cubicBezTo>
                <a:cubicBezTo>
                  <a:pt x="188" y="130"/>
                  <a:pt x="190" y="132"/>
                  <a:pt x="192" y="132"/>
                </a:cubicBezTo>
                <a:cubicBezTo>
                  <a:pt x="194" y="132"/>
                  <a:pt x="196" y="130"/>
                  <a:pt x="196" y="128"/>
                </a:cubicBezTo>
                <a:cubicBezTo>
                  <a:pt x="196" y="64"/>
                  <a:pt x="196" y="64"/>
                  <a:pt x="196" y="64"/>
                </a:cubicBezTo>
                <a:cubicBezTo>
                  <a:pt x="196" y="62"/>
                  <a:pt x="194" y="60"/>
                  <a:pt x="192" y="60"/>
                </a:cubicBez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sp>
        <p:nvSpPr>
          <p:cNvPr id="34" name="Freeform 22"/>
          <p:cNvSpPr>
            <a:spLocks noEditPoints="1"/>
          </p:cNvSpPr>
          <p:nvPr/>
        </p:nvSpPr>
        <p:spPr bwMode="auto">
          <a:xfrm>
            <a:off x="5657494" y="2405560"/>
            <a:ext cx="311146" cy="513605"/>
          </a:xfrm>
          <a:custGeom>
            <a:avLst/>
            <a:gdLst>
              <a:gd name="T0" fmla="*/ 104 w 124"/>
              <a:gd name="T1" fmla="*/ 0 h 204"/>
              <a:gd name="T2" fmla="*/ 20 w 124"/>
              <a:gd name="T3" fmla="*/ 0 h 204"/>
              <a:gd name="T4" fmla="*/ 0 w 124"/>
              <a:gd name="T5" fmla="*/ 20 h 204"/>
              <a:gd name="T6" fmla="*/ 0 w 124"/>
              <a:gd name="T7" fmla="*/ 184 h 204"/>
              <a:gd name="T8" fmla="*/ 20 w 124"/>
              <a:gd name="T9" fmla="*/ 204 h 204"/>
              <a:gd name="T10" fmla="*/ 104 w 124"/>
              <a:gd name="T11" fmla="*/ 204 h 204"/>
              <a:gd name="T12" fmla="*/ 124 w 124"/>
              <a:gd name="T13" fmla="*/ 184 h 204"/>
              <a:gd name="T14" fmla="*/ 124 w 124"/>
              <a:gd name="T15" fmla="*/ 20 h 204"/>
              <a:gd name="T16" fmla="*/ 104 w 124"/>
              <a:gd name="T17" fmla="*/ 0 h 204"/>
              <a:gd name="T18" fmla="*/ 116 w 124"/>
              <a:gd name="T19" fmla="*/ 184 h 204"/>
              <a:gd name="T20" fmla="*/ 104 w 124"/>
              <a:gd name="T21" fmla="*/ 196 h 204"/>
              <a:gd name="T22" fmla="*/ 20 w 124"/>
              <a:gd name="T23" fmla="*/ 196 h 204"/>
              <a:gd name="T24" fmla="*/ 8 w 124"/>
              <a:gd name="T25" fmla="*/ 184 h 204"/>
              <a:gd name="T26" fmla="*/ 8 w 124"/>
              <a:gd name="T27" fmla="*/ 20 h 204"/>
              <a:gd name="T28" fmla="*/ 20 w 124"/>
              <a:gd name="T29" fmla="*/ 8 h 204"/>
              <a:gd name="T30" fmla="*/ 104 w 124"/>
              <a:gd name="T31" fmla="*/ 8 h 204"/>
              <a:gd name="T32" fmla="*/ 116 w 124"/>
              <a:gd name="T33" fmla="*/ 20 h 204"/>
              <a:gd name="T34" fmla="*/ 116 w 124"/>
              <a:gd name="T35" fmla="*/ 184 h 204"/>
              <a:gd name="T36" fmla="*/ 51 w 124"/>
              <a:gd name="T37" fmla="*/ 20 h 204"/>
              <a:gd name="T38" fmla="*/ 47 w 124"/>
              <a:gd name="T39" fmla="*/ 16 h 204"/>
              <a:gd name="T40" fmla="*/ 43 w 124"/>
              <a:gd name="T41" fmla="*/ 20 h 204"/>
              <a:gd name="T42" fmla="*/ 47 w 124"/>
              <a:gd name="T43" fmla="*/ 24 h 204"/>
              <a:gd name="T44" fmla="*/ 51 w 124"/>
              <a:gd name="T45" fmla="*/ 20 h 204"/>
              <a:gd name="T46" fmla="*/ 80 w 124"/>
              <a:gd name="T47" fmla="*/ 16 h 204"/>
              <a:gd name="T48" fmla="*/ 60 w 124"/>
              <a:gd name="T49" fmla="*/ 16 h 204"/>
              <a:gd name="T50" fmla="*/ 56 w 124"/>
              <a:gd name="T51" fmla="*/ 20 h 204"/>
              <a:gd name="T52" fmla="*/ 60 w 124"/>
              <a:gd name="T53" fmla="*/ 24 h 204"/>
              <a:gd name="T54" fmla="*/ 80 w 124"/>
              <a:gd name="T55" fmla="*/ 24 h 204"/>
              <a:gd name="T56" fmla="*/ 84 w 124"/>
              <a:gd name="T57" fmla="*/ 20 h 204"/>
              <a:gd name="T58" fmla="*/ 80 w 124"/>
              <a:gd name="T59" fmla="*/ 16 h 204"/>
              <a:gd name="T60" fmla="*/ 62 w 124"/>
              <a:gd name="T61" fmla="*/ 164 h 204"/>
              <a:gd name="T62" fmla="*/ 62 w 124"/>
              <a:gd name="T63" fmla="*/ 164 h 204"/>
              <a:gd name="T64" fmla="*/ 48 w 124"/>
              <a:gd name="T65" fmla="*/ 178 h 204"/>
              <a:gd name="T66" fmla="*/ 48 w 124"/>
              <a:gd name="T67" fmla="*/ 178 h 204"/>
              <a:gd name="T68" fmla="*/ 62 w 124"/>
              <a:gd name="T69" fmla="*/ 192 h 204"/>
              <a:gd name="T70" fmla="*/ 62 w 124"/>
              <a:gd name="T71" fmla="*/ 192 h 204"/>
              <a:gd name="T72" fmla="*/ 76 w 124"/>
              <a:gd name="T73" fmla="*/ 178 h 204"/>
              <a:gd name="T74" fmla="*/ 76 w 124"/>
              <a:gd name="T75" fmla="*/ 178 h 204"/>
              <a:gd name="T76" fmla="*/ 62 w 124"/>
              <a:gd name="T77" fmla="*/ 164 h 204"/>
              <a:gd name="T78" fmla="*/ 68 w 124"/>
              <a:gd name="T79" fmla="*/ 178 h 204"/>
              <a:gd name="T80" fmla="*/ 62 w 124"/>
              <a:gd name="T81" fmla="*/ 184 h 204"/>
              <a:gd name="T82" fmla="*/ 62 w 124"/>
              <a:gd name="T83" fmla="*/ 184 h 204"/>
              <a:gd name="T84" fmla="*/ 56 w 124"/>
              <a:gd name="T85" fmla="*/ 178 h 204"/>
              <a:gd name="T86" fmla="*/ 56 w 124"/>
              <a:gd name="T87" fmla="*/ 178 h 204"/>
              <a:gd name="T88" fmla="*/ 62 w 124"/>
              <a:gd name="T89" fmla="*/ 172 h 204"/>
              <a:gd name="T90" fmla="*/ 62 w 124"/>
              <a:gd name="T91" fmla="*/ 172 h 204"/>
              <a:gd name="T92" fmla="*/ 68 w 124"/>
              <a:gd name="T93" fmla="*/ 178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24" h="204">
                <a:moveTo>
                  <a:pt x="104" y="0"/>
                </a:moveTo>
                <a:cubicBezTo>
                  <a:pt x="20" y="0"/>
                  <a:pt x="20" y="0"/>
                  <a:pt x="20" y="0"/>
                </a:cubicBezTo>
                <a:cubicBezTo>
                  <a:pt x="9" y="0"/>
                  <a:pt x="0" y="9"/>
                  <a:pt x="0" y="20"/>
                </a:cubicBezTo>
                <a:cubicBezTo>
                  <a:pt x="0" y="184"/>
                  <a:pt x="0" y="184"/>
                  <a:pt x="0" y="184"/>
                </a:cubicBezTo>
                <a:cubicBezTo>
                  <a:pt x="0" y="195"/>
                  <a:pt x="9" y="204"/>
                  <a:pt x="20" y="204"/>
                </a:cubicBezTo>
                <a:cubicBezTo>
                  <a:pt x="104" y="204"/>
                  <a:pt x="104" y="204"/>
                  <a:pt x="104" y="204"/>
                </a:cubicBezTo>
                <a:cubicBezTo>
                  <a:pt x="115" y="204"/>
                  <a:pt x="124" y="195"/>
                  <a:pt x="124" y="184"/>
                </a:cubicBezTo>
                <a:cubicBezTo>
                  <a:pt x="124" y="20"/>
                  <a:pt x="124" y="20"/>
                  <a:pt x="124" y="20"/>
                </a:cubicBezTo>
                <a:cubicBezTo>
                  <a:pt x="124" y="9"/>
                  <a:pt x="115" y="0"/>
                  <a:pt x="104" y="0"/>
                </a:cubicBezTo>
                <a:close/>
                <a:moveTo>
                  <a:pt x="116" y="184"/>
                </a:moveTo>
                <a:cubicBezTo>
                  <a:pt x="116" y="191"/>
                  <a:pt x="111" y="196"/>
                  <a:pt x="104" y="196"/>
                </a:cubicBezTo>
                <a:cubicBezTo>
                  <a:pt x="20" y="196"/>
                  <a:pt x="20" y="196"/>
                  <a:pt x="20" y="196"/>
                </a:cubicBezTo>
                <a:cubicBezTo>
                  <a:pt x="13" y="196"/>
                  <a:pt x="8" y="191"/>
                  <a:pt x="8" y="184"/>
                </a:cubicBezTo>
                <a:cubicBezTo>
                  <a:pt x="8" y="20"/>
                  <a:pt x="8" y="20"/>
                  <a:pt x="8" y="20"/>
                </a:cubicBezTo>
                <a:cubicBezTo>
                  <a:pt x="8" y="13"/>
                  <a:pt x="13" y="8"/>
                  <a:pt x="20" y="8"/>
                </a:cubicBezTo>
                <a:cubicBezTo>
                  <a:pt x="104" y="8"/>
                  <a:pt x="104" y="8"/>
                  <a:pt x="104" y="8"/>
                </a:cubicBezTo>
                <a:cubicBezTo>
                  <a:pt x="111" y="8"/>
                  <a:pt x="116" y="13"/>
                  <a:pt x="116" y="20"/>
                </a:cubicBezTo>
                <a:lnTo>
                  <a:pt x="116" y="184"/>
                </a:lnTo>
                <a:close/>
                <a:moveTo>
                  <a:pt x="51" y="20"/>
                </a:moveTo>
                <a:cubicBezTo>
                  <a:pt x="51" y="18"/>
                  <a:pt x="49" y="16"/>
                  <a:pt x="47" y="16"/>
                </a:cubicBezTo>
                <a:cubicBezTo>
                  <a:pt x="44" y="16"/>
                  <a:pt x="43" y="18"/>
                  <a:pt x="43" y="20"/>
                </a:cubicBezTo>
                <a:cubicBezTo>
                  <a:pt x="43" y="22"/>
                  <a:pt x="44" y="24"/>
                  <a:pt x="47" y="24"/>
                </a:cubicBezTo>
                <a:cubicBezTo>
                  <a:pt x="49" y="24"/>
                  <a:pt x="51" y="22"/>
                  <a:pt x="51" y="20"/>
                </a:cubicBezTo>
                <a:close/>
                <a:moveTo>
                  <a:pt x="80" y="16"/>
                </a:moveTo>
                <a:cubicBezTo>
                  <a:pt x="60" y="16"/>
                  <a:pt x="60" y="16"/>
                  <a:pt x="60" y="16"/>
                </a:cubicBezTo>
                <a:cubicBezTo>
                  <a:pt x="58" y="16"/>
                  <a:pt x="56" y="18"/>
                  <a:pt x="56" y="20"/>
                </a:cubicBezTo>
                <a:cubicBezTo>
                  <a:pt x="56" y="22"/>
                  <a:pt x="58" y="24"/>
                  <a:pt x="60" y="24"/>
                </a:cubicBezTo>
                <a:cubicBezTo>
                  <a:pt x="80" y="24"/>
                  <a:pt x="80" y="24"/>
                  <a:pt x="80" y="24"/>
                </a:cubicBezTo>
                <a:cubicBezTo>
                  <a:pt x="82" y="24"/>
                  <a:pt x="84" y="22"/>
                  <a:pt x="84" y="20"/>
                </a:cubicBezTo>
                <a:cubicBezTo>
                  <a:pt x="84" y="18"/>
                  <a:pt x="82" y="16"/>
                  <a:pt x="80" y="16"/>
                </a:cubicBezTo>
                <a:close/>
                <a:moveTo>
                  <a:pt x="62" y="164"/>
                </a:moveTo>
                <a:cubicBezTo>
                  <a:pt x="62" y="164"/>
                  <a:pt x="62" y="164"/>
                  <a:pt x="62" y="164"/>
                </a:cubicBezTo>
                <a:cubicBezTo>
                  <a:pt x="54" y="164"/>
                  <a:pt x="48" y="170"/>
                  <a:pt x="48" y="178"/>
                </a:cubicBezTo>
                <a:cubicBezTo>
                  <a:pt x="48" y="178"/>
                  <a:pt x="48" y="178"/>
                  <a:pt x="48" y="178"/>
                </a:cubicBezTo>
                <a:cubicBezTo>
                  <a:pt x="48" y="186"/>
                  <a:pt x="54" y="192"/>
                  <a:pt x="62" y="192"/>
                </a:cubicBezTo>
                <a:cubicBezTo>
                  <a:pt x="62" y="192"/>
                  <a:pt x="62" y="192"/>
                  <a:pt x="62" y="192"/>
                </a:cubicBezTo>
                <a:cubicBezTo>
                  <a:pt x="70" y="192"/>
                  <a:pt x="76" y="186"/>
                  <a:pt x="76" y="178"/>
                </a:cubicBezTo>
                <a:cubicBezTo>
                  <a:pt x="76" y="178"/>
                  <a:pt x="76" y="178"/>
                  <a:pt x="76" y="178"/>
                </a:cubicBezTo>
                <a:cubicBezTo>
                  <a:pt x="76" y="170"/>
                  <a:pt x="70" y="164"/>
                  <a:pt x="62" y="164"/>
                </a:cubicBezTo>
                <a:close/>
                <a:moveTo>
                  <a:pt x="68" y="178"/>
                </a:moveTo>
                <a:cubicBezTo>
                  <a:pt x="68" y="181"/>
                  <a:pt x="65" y="184"/>
                  <a:pt x="62" y="184"/>
                </a:cubicBezTo>
                <a:cubicBezTo>
                  <a:pt x="62" y="184"/>
                  <a:pt x="62" y="184"/>
                  <a:pt x="62" y="184"/>
                </a:cubicBezTo>
                <a:cubicBezTo>
                  <a:pt x="59" y="184"/>
                  <a:pt x="56" y="181"/>
                  <a:pt x="56" y="178"/>
                </a:cubicBezTo>
                <a:cubicBezTo>
                  <a:pt x="56" y="178"/>
                  <a:pt x="56" y="178"/>
                  <a:pt x="56" y="178"/>
                </a:cubicBezTo>
                <a:cubicBezTo>
                  <a:pt x="56" y="175"/>
                  <a:pt x="59" y="172"/>
                  <a:pt x="62" y="172"/>
                </a:cubicBezTo>
                <a:cubicBezTo>
                  <a:pt x="62" y="172"/>
                  <a:pt x="62" y="172"/>
                  <a:pt x="62" y="172"/>
                </a:cubicBezTo>
                <a:cubicBezTo>
                  <a:pt x="65" y="172"/>
                  <a:pt x="68" y="175"/>
                  <a:pt x="68" y="178"/>
                </a:cubicBez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pic>
        <p:nvPicPr>
          <p:cNvPr id="8" name="图片占位符 7">
            <a:extLst>
              <a:ext uri="{FF2B5EF4-FFF2-40B4-BE49-F238E27FC236}">
                <a16:creationId xmlns:a16="http://schemas.microsoft.com/office/drawing/2014/main" xmlns="" id="{160C5F62-E992-4667-B7F8-4A3CBB34C26F}"/>
              </a:ext>
            </a:extLst>
          </p:cNvPr>
          <p:cNvPicPr>
            <a:picLocks noGrp="1" noChangeAspect="1"/>
          </p:cNvPicPr>
          <p:nvPr>
            <p:ph type="pic" sz="quarter" idx="13"/>
          </p:nvPr>
        </p:nvPicPr>
        <p:blipFill>
          <a:blip r:embed="rId2" cstate="print">
            <a:extLst>
              <a:ext uri="{28A0092B-C50C-407E-A947-70E740481C1C}">
                <a14:useLocalDpi xmlns:a14="http://schemas.microsoft.com/office/drawing/2010/main" val="0"/>
              </a:ext>
            </a:extLst>
          </a:blip>
          <a:srcRect t="36507" b="36507"/>
          <a:stretch>
            <a:fillRect/>
          </a:stretch>
        </p:blipFill>
        <p:spPr/>
      </p:pic>
    </p:spTree>
    <p:extLst>
      <p:ext uri="{BB962C8B-B14F-4D97-AF65-F5344CB8AC3E}">
        <p14:creationId xmlns:p14="http://schemas.microsoft.com/office/powerpoint/2010/main" val="2411112507"/>
      </p:ext>
    </p:extLst>
  </p:cSld>
  <p:clrMapOvr>
    <a:masterClrMapping/>
  </p:clrMapOvr>
  <p:transition spd="slow">
    <p:push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additive="base">
                                        <p:cTn id="7" dur="1000" fill="hold"/>
                                        <p:tgtEl>
                                          <p:spTgt spid="16"/>
                                        </p:tgtEl>
                                        <p:attrNameLst>
                                          <p:attrName>ppt_x</p:attrName>
                                        </p:attrNameLst>
                                      </p:cBhvr>
                                      <p:tavLst>
                                        <p:tav tm="0">
                                          <p:val>
                                            <p:strVal val="#ppt_x"/>
                                          </p:val>
                                        </p:tav>
                                        <p:tav tm="100000">
                                          <p:val>
                                            <p:strVal val="#ppt_x"/>
                                          </p:val>
                                        </p:tav>
                                      </p:tavLst>
                                    </p:anim>
                                    <p:anim calcmode="lin" valueType="num">
                                      <p:cBhvr additive="base">
                                        <p:cTn id="8" dur="1000" fill="hold"/>
                                        <p:tgtEl>
                                          <p:spTgt spid="16"/>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250"/>
                                  </p:stCondLst>
                                  <p:iterate type="wd">
                                    <p:tmPct val="10000"/>
                                  </p:iterate>
                                  <p:childTnLst>
                                    <p:set>
                                      <p:cBhvr>
                                        <p:cTn id="10" dur="1" fill="hold">
                                          <p:stCondLst>
                                            <p:cond delay="0"/>
                                          </p:stCondLst>
                                        </p:cTn>
                                        <p:tgtEl>
                                          <p:spTgt spid="15"/>
                                        </p:tgtEl>
                                        <p:attrNameLst>
                                          <p:attrName>style.visibility</p:attrName>
                                        </p:attrNameLst>
                                      </p:cBhvr>
                                      <p:to>
                                        <p:strVal val="visible"/>
                                      </p:to>
                                    </p:set>
                                    <p:anim calcmode="lin" valueType="num">
                                      <p:cBhvr additive="base">
                                        <p:cTn id="11" dur="1000" fill="hold"/>
                                        <p:tgtEl>
                                          <p:spTgt spid="15"/>
                                        </p:tgtEl>
                                        <p:attrNameLst>
                                          <p:attrName>ppt_x</p:attrName>
                                        </p:attrNameLst>
                                      </p:cBhvr>
                                      <p:tavLst>
                                        <p:tav tm="0">
                                          <p:val>
                                            <p:strVal val="#ppt_x"/>
                                          </p:val>
                                        </p:tav>
                                        <p:tav tm="100000">
                                          <p:val>
                                            <p:strVal val="#ppt_x"/>
                                          </p:val>
                                        </p:tav>
                                      </p:tavLst>
                                    </p:anim>
                                    <p:anim calcmode="lin" valueType="num">
                                      <p:cBhvr additive="base">
                                        <p:cTn id="12" dur="1000" fill="hold"/>
                                        <p:tgtEl>
                                          <p:spTgt spid="15"/>
                                        </p:tgtEl>
                                        <p:attrNameLst>
                                          <p:attrName>ppt_y</p:attrName>
                                        </p:attrNameLst>
                                      </p:cBhvr>
                                      <p:tavLst>
                                        <p:tav tm="0">
                                          <p:val>
                                            <p:strVal val="0-#ppt_h/2"/>
                                          </p:val>
                                        </p:tav>
                                        <p:tav tm="100000">
                                          <p:val>
                                            <p:strVal val="#ppt_y"/>
                                          </p:val>
                                        </p:tav>
                                      </p:tavLst>
                                    </p:anim>
                                  </p:childTnLst>
                                </p:cTn>
                              </p:par>
                              <p:par>
                                <p:cTn id="13" presetID="42" presetClass="entr" presetSubtype="0" fill="hold" nodeType="withEffect">
                                  <p:stCondLst>
                                    <p:cond delay="500"/>
                                  </p:stCondLst>
                                  <p:childTnLst>
                                    <p:set>
                                      <p:cBhvr>
                                        <p:cTn id="14" dur="1" fill="hold">
                                          <p:stCondLst>
                                            <p:cond delay="0"/>
                                          </p:stCondLst>
                                        </p:cTn>
                                        <p:tgtEl>
                                          <p:spTgt spid="20"/>
                                        </p:tgtEl>
                                        <p:attrNameLst>
                                          <p:attrName>style.visibility</p:attrName>
                                        </p:attrNameLst>
                                      </p:cBhvr>
                                      <p:to>
                                        <p:strVal val="visible"/>
                                      </p:to>
                                    </p:set>
                                    <p:animEffect transition="in" filter="fade">
                                      <p:cBhvr>
                                        <p:cTn id="15" dur="1000"/>
                                        <p:tgtEl>
                                          <p:spTgt spid="20"/>
                                        </p:tgtEl>
                                      </p:cBhvr>
                                    </p:animEffect>
                                    <p:anim calcmode="lin" valueType="num">
                                      <p:cBhvr>
                                        <p:cTn id="16" dur="1000" fill="hold"/>
                                        <p:tgtEl>
                                          <p:spTgt spid="20"/>
                                        </p:tgtEl>
                                        <p:attrNameLst>
                                          <p:attrName>ppt_x</p:attrName>
                                        </p:attrNameLst>
                                      </p:cBhvr>
                                      <p:tavLst>
                                        <p:tav tm="0">
                                          <p:val>
                                            <p:strVal val="#ppt_x"/>
                                          </p:val>
                                        </p:tav>
                                        <p:tav tm="100000">
                                          <p:val>
                                            <p:strVal val="#ppt_x"/>
                                          </p:val>
                                        </p:tav>
                                      </p:tavLst>
                                    </p:anim>
                                    <p:anim calcmode="lin" valueType="num">
                                      <p:cBhvr>
                                        <p:cTn id="17" dur="1000" fill="hold"/>
                                        <p:tgtEl>
                                          <p:spTgt spid="20"/>
                                        </p:tgtEl>
                                        <p:attrNameLst>
                                          <p:attrName>ppt_y</p:attrName>
                                        </p:attrNameLst>
                                      </p:cBhvr>
                                      <p:tavLst>
                                        <p:tav tm="0">
                                          <p:val>
                                            <p:strVal val="#ppt_y+.1"/>
                                          </p:val>
                                        </p:tav>
                                        <p:tav tm="100000">
                                          <p:val>
                                            <p:strVal val="#ppt_y"/>
                                          </p:val>
                                        </p:tav>
                                      </p:tavLst>
                                    </p:anim>
                                  </p:childTnLst>
                                </p:cTn>
                              </p:par>
                              <p:par>
                                <p:cTn id="18" presetID="42" presetClass="entr" presetSubtype="0" fill="hold" nodeType="withEffect">
                                  <p:stCondLst>
                                    <p:cond delay="750"/>
                                  </p:stCondLst>
                                  <p:childTnLst>
                                    <p:set>
                                      <p:cBhvr>
                                        <p:cTn id="19" dur="1" fill="hold">
                                          <p:stCondLst>
                                            <p:cond delay="0"/>
                                          </p:stCondLst>
                                        </p:cTn>
                                        <p:tgtEl>
                                          <p:spTgt spid="24"/>
                                        </p:tgtEl>
                                        <p:attrNameLst>
                                          <p:attrName>style.visibility</p:attrName>
                                        </p:attrNameLst>
                                      </p:cBhvr>
                                      <p:to>
                                        <p:strVal val="visible"/>
                                      </p:to>
                                    </p:set>
                                    <p:animEffect transition="in" filter="fade">
                                      <p:cBhvr>
                                        <p:cTn id="20" dur="1000"/>
                                        <p:tgtEl>
                                          <p:spTgt spid="24"/>
                                        </p:tgtEl>
                                      </p:cBhvr>
                                    </p:animEffect>
                                    <p:anim calcmode="lin" valueType="num">
                                      <p:cBhvr>
                                        <p:cTn id="21" dur="1000" fill="hold"/>
                                        <p:tgtEl>
                                          <p:spTgt spid="24"/>
                                        </p:tgtEl>
                                        <p:attrNameLst>
                                          <p:attrName>ppt_x</p:attrName>
                                        </p:attrNameLst>
                                      </p:cBhvr>
                                      <p:tavLst>
                                        <p:tav tm="0">
                                          <p:val>
                                            <p:strVal val="#ppt_x"/>
                                          </p:val>
                                        </p:tav>
                                        <p:tav tm="100000">
                                          <p:val>
                                            <p:strVal val="#ppt_x"/>
                                          </p:val>
                                        </p:tav>
                                      </p:tavLst>
                                    </p:anim>
                                    <p:anim calcmode="lin" valueType="num">
                                      <p:cBhvr>
                                        <p:cTn id="22" dur="1000" fill="hold"/>
                                        <p:tgtEl>
                                          <p:spTgt spid="24"/>
                                        </p:tgtEl>
                                        <p:attrNameLst>
                                          <p:attrName>ppt_y</p:attrName>
                                        </p:attrNameLst>
                                      </p:cBhvr>
                                      <p:tavLst>
                                        <p:tav tm="0">
                                          <p:val>
                                            <p:strVal val="#ppt_y+.1"/>
                                          </p:val>
                                        </p:tav>
                                        <p:tav tm="100000">
                                          <p:val>
                                            <p:strVal val="#ppt_y"/>
                                          </p:val>
                                        </p:tav>
                                      </p:tavLst>
                                    </p:anim>
                                  </p:childTnLst>
                                </p:cTn>
                              </p:par>
                              <p:par>
                                <p:cTn id="23" presetID="42" presetClass="entr" presetSubtype="0" fill="hold" nodeType="withEffect">
                                  <p:stCondLst>
                                    <p:cond delay="1000"/>
                                  </p:stCondLst>
                                  <p:childTnLst>
                                    <p:set>
                                      <p:cBhvr>
                                        <p:cTn id="24" dur="1" fill="hold">
                                          <p:stCondLst>
                                            <p:cond delay="0"/>
                                          </p:stCondLst>
                                        </p:cTn>
                                        <p:tgtEl>
                                          <p:spTgt spid="28"/>
                                        </p:tgtEl>
                                        <p:attrNameLst>
                                          <p:attrName>style.visibility</p:attrName>
                                        </p:attrNameLst>
                                      </p:cBhvr>
                                      <p:to>
                                        <p:strVal val="visible"/>
                                      </p:to>
                                    </p:set>
                                    <p:animEffect transition="in" filter="fade">
                                      <p:cBhvr>
                                        <p:cTn id="25" dur="1000"/>
                                        <p:tgtEl>
                                          <p:spTgt spid="28"/>
                                        </p:tgtEl>
                                      </p:cBhvr>
                                    </p:animEffect>
                                    <p:anim calcmode="lin" valueType="num">
                                      <p:cBhvr>
                                        <p:cTn id="26" dur="1000" fill="hold"/>
                                        <p:tgtEl>
                                          <p:spTgt spid="28"/>
                                        </p:tgtEl>
                                        <p:attrNameLst>
                                          <p:attrName>ppt_x</p:attrName>
                                        </p:attrNameLst>
                                      </p:cBhvr>
                                      <p:tavLst>
                                        <p:tav tm="0">
                                          <p:val>
                                            <p:strVal val="#ppt_x"/>
                                          </p:val>
                                        </p:tav>
                                        <p:tav tm="100000">
                                          <p:val>
                                            <p:strVal val="#ppt_x"/>
                                          </p:val>
                                        </p:tav>
                                      </p:tavLst>
                                    </p:anim>
                                    <p:anim calcmode="lin" valueType="num">
                                      <p:cBhvr>
                                        <p:cTn id="27" dur="1000" fill="hold"/>
                                        <p:tgtEl>
                                          <p:spTgt spid="28"/>
                                        </p:tgtEl>
                                        <p:attrNameLst>
                                          <p:attrName>ppt_y</p:attrName>
                                        </p:attrNameLst>
                                      </p:cBhvr>
                                      <p:tavLst>
                                        <p:tav tm="0">
                                          <p:val>
                                            <p:strVal val="#ppt_y+.1"/>
                                          </p:val>
                                        </p:tav>
                                        <p:tav tm="100000">
                                          <p:val>
                                            <p:strVal val="#ppt_y"/>
                                          </p:val>
                                        </p:tav>
                                      </p:tavLst>
                                    </p:anim>
                                  </p:childTnLst>
                                </p:cTn>
                              </p:par>
                              <p:par>
                                <p:cTn id="28" presetID="42" presetClass="entr" presetSubtype="0" fill="hold" grpId="0" nodeType="withEffect">
                                  <p:stCondLst>
                                    <p:cond delay="1250"/>
                                  </p:stCondLst>
                                  <p:childTnLst>
                                    <p:set>
                                      <p:cBhvr>
                                        <p:cTn id="29" dur="1" fill="hold">
                                          <p:stCondLst>
                                            <p:cond delay="0"/>
                                          </p:stCondLst>
                                        </p:cTn>
                                        <p:tgtEl>
                                          <p:spTgt spid="32"/>
                                        </p:tgtEl>
                                        <p:attrNameLst>
                                          <p:attrName>style.visibility</p:attrName>
                                        </p:attrNameLst>
                                      </p:cBhvr>
                                      <p:to>
                                        <p:strVal val="visible"/>
                                      </p:to>
                                    </p:set>
                                    <p:animEffect transition="in" filter="fade">
                                      <p:cBhvr>
                                        <p:cTn id="30" dur="1000"/>
                                        <p:tgtEl>
                                          <p:spTgt spid="32"/>
                                        </p:tgtEl>
                                      </p:cBhvr>
                                    </p:animEffect>
                                    <p:anim calcmode="lin" valueType="num">
                                      <p:cBhvr>
                                        <p:cTn id="31" dur="1000" fill="hold"/>
                                        <p:tgtEl>
                                          <p:spTgt spid="32"/>
                                        </p:tgtEl>
                                        <p:attrNameLst>
                                          <p:attrName>ppt_x</p:attrName>
                                        </p:attrNameLst>
                                      </p:cBhvr>
                                      <p:tavLst>
                                        <p:tav tm="0">
                                          <p:val>
                                            <p:strVal val="#ppt_x"/>
                                          </p:val>
                                        </p:tav>
                                        <p:tav tm="100000">
                                          <p:val>
                                            <p:strVal val="#ppt_x"/>
                                          </p:val>
                                        </p:tav>
                                      </p:tavLst>
                                    </p:anim>
                                    <p:anim calcmode="lin" valueType="num">
                                      <p:cBhvr>
                                        <p:cTn id="32" dur="1000" fill="hold"/>
                                        <p:tgtEl>
                                          <p:spTgt spid="32"/>
                                        </p:tgtEl>
                                        <p:attrNameLst>
                                          <p:attrName>ppt_y</p:attrName>
                                        </p:attrNameLst>
                                      </p:cBhvr>
                                      <p:tavLst>
                                        <p:tav tm="0">
                                          <p:val>
                                            <p:strVal val="#ppt_y+.1"/>
                                          </p:val>
                                        </p:tav>
                                        <p:tav tm="100000">
                                          <p:val>
                                            <p:strVal val="#ppt_y"/>
                                          </p:val>
                                        </p:tav>
                                      </p:tavLst>
                                    </p:anim>
                                  </p:childTnLst>
                                </p:cTn>
                              </p:par>
                              <p:par>
                                <p:cTn id="33" presetID="42" presetClass="entr" presetSubtype="0" fill="hold" grpId="0" nodeType="withEffect">
                                  <p:stCondLst>
                                    <p:cond delay="1500"/>
                                  </p:stCondLst>
                                  <p:childTnLst>
                                    <p:set>
                                      <p:cBhvr>
                                        <p:cTn id="34" dur="1" fill="hold">
                                          <p:stCondLst>
                                            <p:cond delay="0"/>
                                          </p:stCondLst>
                                        </p:cTn>
                                        <p:tgtEl>
                                          <p:spTgt spid="33"/>
                                        </p:tgtEl>
                                        <p:attrNameLst>
                                          <p:attrName>style.visibility</p:attrName>
                                        </p:attrNameLst>
                                      </p:cBhvr>
                                      <p:to>
                                        <p:strVal val="visible"/>
                                      </p:to>
                                    </p:set>
                                    <p:animEffect transition="in" filter="fade">
                                      <p:cBhvr>
                                        <p:cTn id="35" dur="1000"/>
                                        <p:tgtEl>
                                          <p:spTgt spid="33"/>
                                        </p:tgtEl>
                                      </p:cBhvr>
                                    </p:animEffect>
                                    <p:anim calcmode="lin" valueType="num">
                                      <p:cBhvr>
                                        <p:cTn id="36" dur="1000" fill="hold"/>
                                        <p:tgtEl>
                                          <p:spTgt spid="33"/>
                                        </p:tgtEl>
                                        <p:attrNameLst>
                                          <p:attrName>ppt_x</p:attrName>
                                        </p:attrNameLst>
                                      </p:cBhvr>
                                      <p:tavLst>
                                        <p:tav tm="0">
                                          <p:val>
                                            <p:strVal val="#ppt_x"/>
                                          </p:val>
                                        </p:tav>
                                        <p:tav tm="100000">
                                          <p:val>
                                            <p:strVal val="#ppt_x"/>
                                          </p:val>
                                        </p:tav>
                                      </p:tavLst>
                                    </p:anim>
                                    <p:anim calcmode="lin" valueType="num">
                                      <p:cBhvr>
                                        <p:cTn id="37" dur="1000" fill="hold"/>
                                        <p:tgtEl>
                                          <p:spTgt spid="33"/>
                                        </p:tgtEl>
                                        <p:attrNameLst>
                                          <p:attrName>ppt_y</p:attrName>
                                        </p:attrNameLst>
                                      </p:cBhvr>
                                      <p:tavLst>
                                        <p:tav tm="0">
                                          <p:val>
                                            <p:strVal val="#ppt_y+.1"/>
                                          </p:val>
                                        </p:tav>
                                        <p:tav tm="100000">
                                          <p:val>
                                            <p:strVal val="#ppt_y"/>
                                          </p:val>
                                        </p:tav>
                                      </p:tavLst>
                                    </p:anim>
                                  </p:childTnLst>
                                </p:cTn>
                              </p:par>
                              <p:par>
                                <p:cTn id="38" presetID="42" presetClass="entr" presetSubtype="0" fill="hold" grpId="0" nodeType="withEffect">
                                  <p:stCondLst>
                                    <p:cond delay="1750"/>
                                  </p:stCondLst>
                                  <p:childTnLst>
                                    <p:set>
                                      <p:cBhvr>
                                        <p:cTn id="39" dur="1" fill="hold">
                                          <p:stCondLst>
                                            <p:cond delay="0"/>
                                          </p:stCondLst>
                                        </p:cTn>
                                        <p:tgtEl>
                                          <p:spTgt spid="34"/>
                                        </p:tgtEl>
                                        <p:attrNameLst>
                                          <p:attrName>style.visibility</p:attrName>
                                        </p:attrNameLst>
                                      </p:cBhvr>
                                      <p:to>
                                        <p:strVal val="visible"/>
                                      </p:to>
                                    </p:set>
                                    <p:animEffect transition="in" filter="fade">
                                      <p:cBhvr>
                                        <p:cTn id="40" dur="1000"/>
                                        <p:tgtEl>
                                          <p:spTgt spid="34"/>
                                        </p:tgtEl>
                                      </p:cBhvr>
                                    </p:animEffect>
                                    <p:anim calcmode="lin" valueType="num">
                                      <p:cBhvr>
                                        <p:cTn id="41" dur="1000" fill="hold"/>
                                        <p:tgtEl>
                                          <p:spTgt spid="34"/>
                                        </p:tgtEl>
                                        <p:attrNameLst>
                                          <p:attrName>ppt_x</p:attrName>
                                        </p:attrNameLst>
                                      </p:cBhvr>
                                      <p:tavLst>
                                        <p:tav tm="0">
                                          <p:val>
                                            <p:strVal val="#ppt_x"/>
                                          </p:val>
                                        </p:tav>
                                        <p:tav tm="100000">
                                          <p:val>
                                            <p:strVal val="#ppt_x"/>
                                          </p:val>
                                        </p:tav>
                                      </p:tavLst>
                                    </p:anim>
                                    <p:anim calcmode="lin" valueType="num">
                                      <p:cBhvr>
                                        <p:cTn id="42" dur="1000" fill="hold"/>
                                        <p:tgtEl>
                                          <p:spTgt spid="3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p:bldP spid="32" grpId="0" animBg="1"/>
      <p:bldP spid="33" grpId="0" animBg="1"/>
      <p:bldP spid="34"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图片占位符 23">
            <a:extLst>
              <a:ext uri="{FF2B5EF4-FFF2-40B4-BE49-F238E27FC236}">
                <a16:creationId xmlns:a16="http://schemas.microsoft.com/office/drawing/2014/main" xmlns="" id="{8C0841F0-6B77-4AB2-B4F2-08D9063CBE2C}"/>
              </a:ext>
            </a:extLst>
          </p:cNvPr>
          <p:cNvPicPr>
            <a:picLocks noGrp="1" noChangeAspect="1"/>
          </p:cNvPicPr>
          <p:nvPr>
            <p:ph type="pic" sz="quarter" idx="10"/>
          </p:nvPr>
        </p:nvPicPr>
        <p:blipFill>
          <a:blip r:embed="rId2">
            <a:extLst>
              <a:ext uri="{28A0092B-C50C-407E-A947-70E740481C1C}">
                <a14:useLocalDpi xmlns:a14="http://schemas.microsoft.com/office/drawing/2010/main" val="0"/>
              </a:ext>
            </a:extLst>
          </a:blip>
          <a:srcRect t="7813" b="7813"/>
          <a:stretch>
            <a:fillRect/>
          </a:stretch>
        </p:blipFill>
        <p:spPr/>
      </p:pic>
      <p:grpSp>
        <p:nvGrpSpPr>
          <p:cNvPr id="12" name="Group 11"/>
          <p:cNvGrpSpPr/>
          <p:nvPr/>
        </p:nvGrpSpPr>
        <p:grpSpPr>
          <a:xfrm>
            <a:off x="5400204" y="4922231"/>
            <a:ext cx="3144423" cy="872545"/>
            <a:chOff x="6839262" y="1139190"/>
            <a:chExt cx="3144423" cy="872545"/>
          </a:xfrm>
        </p:grpSpPr>
        <p:grpSp>
          <p:nvGrpSpPr>
            <p:cNvPr id="13" name="Group 12"/>
            <p:cNvGrpSpPr/>
            <p:nvPr/>
          </p:nvGrpSpPr>
          <p:grpSpPr>
            <a:xfrm>
              <a:off x="6986304" y="1139190"/>
              <a:ext cx="2997381" cy="872545"/>
              <a:chOff x="6780683" y="1548964"/>
              <a:chExt cx="2997381" cy="872545"/>
            </a:xfrm>
          </p:grpSpPr>
          <p:sp>
            <p:nvSpPr>
              <p:cNvPr id="16" name="Rectangle 15"/>
              <p:cNvSpPr/>
              <p:nvPr/>
            </p:nvSpPr>
            <p:spPr>
              <a:xfrm>
                <a:off x="6780683" y="1548964"/>
                <a:ext cx="2997381" cy="271036"/>
              </a:xfrm>
              <a:prstGeom prst="rect">
                <a:avLst/>
              </a:prstGeom>
            </p:spPr>
            <p:txBody>
              <a:bodyPr wrap="square">
                <a:spAutoFit/>
              </a:bodyPr>
              <a:lstStyle/>
              <a:p>
                <a:pPr>
                  <a:lnSpc>
                    <a:spcPct val="120000"/>
                  </a:lnSpc>
                </a:pPr>
                <a:r>
                  <a:rPr lang="id-ID" sz="1050" dirty="0">
                    <a:solidFill>
                      <a:schemeClr val="bg1"/>
                    </a:solidFill>
                    <a:latin typeface="Montserrat" panose="02000505000000020004" pitchFamily="2" charset="0"/>
                    <a:cs typeface="Calibri"/>
                  </a:rPr>
                  <a:t>Creative</a:t>
                </a:r>
                <a:endParaRPr lang="en-US" sz="1050" dirty="0">
                  <a:solidFill>
                    <a:schemeClr val="bg1"/>
                  </a:solidFill>
                  <a:latin typeface="Montserrat" panose="02000505000000020004" pitchFamily="2" charset="0"/>
                  <a:cs typeface="Calibri"/>
                </a:endParaRPr>
              </a:p>
            </p:txBody>
          </p:sp>
          <p:sp>
            <p:nvSpPr>
              <p:cNvPr id="17" name="Rectangle 16"/>
              <p:cNvSpPr/>
              <p:nvPr/>
            </p:nvSpPr>
            <p:spPr>
              <a:xfrm>
                <a:off x="6834224" y="1830578"/>
                <a:ext cx="1918491" cy="590931"/>
              </a:xfrm>
              <a:prstGeom prst="rect">
                <a:avLst/>
              </a:prstGeom>
            </p:spPr>
            <p:txBody>
              <a:bodyPr wrap="square">
                <a:spAutoFit/>
              </a:bodyPr>
              <a:lstStyle/>
              <a:p>
                <a:pPr>
                  <a:lnSpc>
                    <a:spcPct val="120000"/>
                  </a:lnSpc>
                </a:pPr>
                <a:r>
                  <a:rPr lang="id-ID" sz="900" dirty="0">
                    <a:solidFill>
                      <a:schemeClr val="bg1"/>
                    </a:solidFill>
                    <a:latin typeface="Calibri" panose="020F0502020204030204" pitchFamily="34" charset="0"/>
                    <a:cs typeface="Calibri" panose="020F0502020204030204" pitchFamily="34" charset="0"/>
                  </a:rPr>
                  <a:t>quis nostrud exerci tation ullamcorper suscipit lobortis nisl ut aliquip ex ea commodo consequat. </a:t>
                </a:r>
                <a:endParaRPr lang="en-US" sz="900" dirty="0">
                  <a:solidFill>
                    <a:schemeClr val="bg1"/>
                  </a:solidFill>
                  <a:latin typeface="Calibri" panose="020F0502020204030204" pitchFamily="34" charset="0"/>
                  <a:cs typeface="Calibri" panose="020F0502020204030204" pitchFamily="34" charset="0"/>
                </a:endParaRPr>
              </a:p>
            </p:txBody>
          </p:sp>
        </p:grpSp>
        <p:cxnSp>
          <p:nvCxnSpPr>
            <p:cNvPr id="15" name="Straight Connector 14"/>
            <p:cNvCxnSpPr>
              <a:cxnSpLocks/>
            </p:cNvCxnSpPr>
            <p:nvPr/>
          </p:nvCxnSpPr>
          <p:spPr>
            <a:xfrm flipV="1">
              <a:off x="6839262" y="1146601"/>
              <a:ext cx="183243" cy="183242"/>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18" name="Group 17"/>
          <p:cNvGrpSpPr/>
          <p:nvPr/>
        </p:nvGrpSpPr>
        <p:grpSpPr>
          <a:xfrm>
            <a:off x="7707221" y="4922231"/>
            <a:ext cx="3163828" cy="872545"/>
            <a:chOff x="8891351" y="1139190"/>
            <a:chExt cx="3163828" cy="872545"/>
          </a:xfrm>
        </p:grpSpPr>
        <p:grpSp>
          <p:nvGrpSpPr>
            <p:cNvPr id="19" name="Group 18"/>
            <p:cNvGrpSpPr/>
            <p:nvPr/>
          </p:nvGrpSpPr>
          <p:grpSpPr>
            <a:xfrm>
              <a:off x="9057798" y="1139190"/>
              <a:ext cx="2997381" cy="872545"/>
              <a:chOff x="9880442" y="1548964"/>
              <a:chExt cx="2997381" cy="872545"/>
            </a:xfrm>
          </p:grpSpPr>
          <p:sp>
            <p:nvSpPr>
              <p:cNvPr id="22" name="Rectangle 21"/>
              <p:cNvSpPr/>
              <p:nvPr/>
            </p:nvSpPr>
            <p:spPr>
              <a:xfrm>
                <a:off x="9880442" y="1548964"/>
                <a:ext cx="2997381" cy="271036"/>
              </a:xfrm>
              <a:prstGeom prst="rect">
                <a:avLst/>
              </a:prstGeom>
            </p:spPr>
            <p:txBody>
              <a:bodyPr wrap="square">
                <a:spAutoFit/>
              </a:bodyPr>
              <a:lstStyle/>
              <a:p>
                <a:pPr>
                  <a:lnSpc>
                    <a:spcPct val="120000"/>
                  </a:lnSpc>
                </a:pPr>
                <a:r>
                  <a:rPr lang="id-ID" sz="1050" dirty="0">
                    <a:solidFill>
                      <a:schemeClr val="bg1"/>
                    </a:solidFill>
                    <a:latin typeface="Montserrat" panose="02000505000000020004" pitchFamily="2" charset="0"/>
                    <a:cs typeface="Calibri"/>
                  </a:rPr>
                  <a:t>Design</a:t>
                </a:r>
                <a:endParaRPr lang="en-US" sz="1050" dirty="0">
                  <a:solidFill>
                    <a:schemeClr val="bg1"/>
                  </a:solidFill>
                  <a:latin typeface="Montserrat" panose="02000505000000020004" pitchFamily="2" charset="0"/>
                  <a:cs typeface="Calibri"/>
                </a:endParaRPr>
              </a:p>
            </p:txBody>
          </p:sp>
          <p:sp>
            <p:nvSpPr>
              <p:cNvPr id="23" name="Rectangle 22"/>
              <p:cNvSpPr/>
              <p:nvPr/>
            </p:nvSpPr>
            <p:spPr>
              <a:xfrm>
                <a:off x="9880445" y="1830578"/>
                <a:ext cx="1843316" cy="590931"/>
              </a:xfrm>
              <a:prstGeom prst="rect">
                <a:avLst/>
              </a:prstGeom>
            </p:spPr>
            <p:txBody>
              <a:bodyPr wrap="square">
                <a:spAutoFit/>
              </a:bodyPr>
              <a:lstStyle/>
              <a:p>
                <a:pPr>
                  <a:lnSpc>
                    <a:spcPct val="120000"/>
                  </a:lnSpc>
                </a:pPr>
                <a:r>
                  <a:rPr lang="id-ID" sz="900" dirty="0">
                    <a:solidFill>
                      <a:schemeClr val="bg1"/>
                    </a:solidFill>
                    <a:latin typeface="Calibri" panose="020F0502020204030204" pitchFamily="34" charset="0"/>
                    <a:cs typeface="Calibri" panose="020F0502020204030204" pitchFamily="34" charset="0"/>
                  </a:rPr>
                  <a:t>quis nostrud exerci tation ullamcorper suscipit lobortis nisl ut aliquip ex ea commodo consequat. </a:t>
                </a:r>
                <a:endParaRPr lang="en-US" sz="900" dirty="0">
                  <a:solidFill>
                    <a:schemeClr val="bg1"/>
                  </a:solidFill>
                  <a:latin typeface="Calibri" panose="020F0502020204030204" pitchFamily="34" charset="0"/>
                  <a:cs typeface="Calibri" panose="020F0502020204030204" pitchFamily="34" charset="0"/>
                </a:endParaRPr>
              </a:p>
            </p:txBody>
          </p:sp>
        </p:grpSp>
        <p:cxnSp>
          <p:nvCxnSpPr>
            <p:cNvPr id="20" name="Straight Connector 19"/>
            <p:cNvCxnSpPr>
              <a:cxnSpLocks/>
            </p:cNvCxnSpPr>
            <p:nvPr/>
          </p:nvCxnSpPr>
          <p:spPr>
            <a:xfrm flipV="1">
              <a:off x="8891351" y="1146601"/>
              <a:ext cx="183243" cy="183242"/>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25" name="Group 24"/>
          <p:cNvGrpSpPr/>
          <p:nvPr/>
        </p:nvGrpSpPr>
        <p:grpSpPr>
          <a:xfrm>
            <a:off x="3093186" y="4873269"/>
            <a:ext cx="3144423" cy="872545"/>
            <a:chOff x="6839262" y="1139190"/>
            <a:chExt cx="3144423" cy="872545"/>
          </a:xfrm>
        </p:grpSpPr>
        <p:grpSp>
          <p:nvGrpSpPr>
            <p:cNvPr id="26" name="Group 25"/>
            <p:cNvGrpSpPr/>
            <p:nvPr/>
          </p:nvGrpSpPr>
          <p:grpSpPr>
            <a:xfrm>
              <a:off x="6986304" y="1139190"/>
              <a:ext cx="2997381" cy="872545"/>
              <a:chOff x="6780683" y="1548964"/>
              <a:chExt cx="2997381" cy="872545"/>
            </a:xfrm>
          </p:grpSpPr>
          <p:sp>
            <p:nvSpPr>
              <p:cNvPr id="29" name="Rectangle 28"/>
              <p:cNvSpPr/>
              <p:nvPr/>
            </p:nvSpPr>
            <p:spPr>
              <a:xfrm>
                <a:off x="6780683" y="1548964"/>
                <a:ext cx="2997381" cy="271036"/>
              </a:xfrm>
              <a:prstGeom prst="rect">
                <a:avLst/>
              </a:prstGeom>
            </p:spPr>
            <p:txBody>
              <a:bodyPr wrap="square">
                <a:spAutoFit/>
              </a:bodyPr>
              <a:lstStyle/>
              <a:p>
                <a:pPr>
                  <a:lnSpc>
                    <a:spcPct val="120000"/>
                  </a:lnSpc>
                </a:pPr>
                <a:r>
                  <a:rPr lang="id-ID" sz="1050" dirty="0">
                    <a:solidFill>
                      <a:schemeClr val="bg1"/>
                    </a:solidFill>
                    <a:latin typeface="Montserrat" panose="02000505000000020004" pitchFamily="2" charset="0"/>
                    <a:cs typeface="Calibri"/>
                  </a:rPr>
                  <a:t>UI Design</a:t>
                </a:r>
                <a:endParaRPr lang="en-US" sz="1050" dirty="0">
                  <a:solidFill>
                    <a:schemeClr val="bg1"/>
                  </a:solidFill>
                  <a:latin typeface="Montserrat" panose="02000505000000020004" pitchFamily="2" charset="0"/>
                  <a:cs typeface="Calibri"/>
                </a:endParaRPr>
              </a:p>
            </p:txBody>
          </p:sp>
          <p:sp>
            <p:nvSpPr>
              <p:cNvPr id="30" name="Rectangle 29"/>
              <p:cNvSpPr/>
              <p:nvPr/>
            </p:nvSpPr>
            <p:spPr>
              <a:xfrm>
                <a:off x="6834224" y="1830578"/>
                <a:ext cx="1918491" cy="590931"/>
              </a:xfrm>
              <a:prstGeom prst="rect">
                <a:avLst/>
              </a:prstGeom>
            </p:spPr>
            <p:txBody>
              <a:bodyPr wrap="square">
                <a:spAutoFit/>
              </a:bodyPr>
              <a:lstStyle/>
              <a:p>
                <a:pPr>
                  <a:lnSpc>
                    <a:spcPct val="120000"/>
                  </a:lnSpc>
                </a:pPr>
                <a:r>
                  <a:rPr lang="id-ID" sz="900" dirty="0">
                    <a:solidFill>
                      <a:schemeClr val="bg1"/>
                    </a:solidFill>
                    <a:latin typeface="Calibri" panose="020F0502020204030204" pitchFamily="34" charset="0"/>
                    <a:cs typeface="Calibri" panose="020F0502020204030204" pitchFamily="34" charset="0"/>
                  </a:rPr>
                  <a:t>quis nostrud exerci tation ullamcorper suscipit lobortis nisl ut aliquip ex ea commodo consequat. </a:t>
                </a:r>
                <a:endParaRPr lang="en-US" sz="900" dirty="0">
                  <a:solidFill>
                    <a:schemeClr val="bg1"/>
                  </a:solidFill>
                  <a:latin typeface="Calibri" panose="020F0502020204030204" pitchFamily="34" charset="0"/>
                  <a:cs typeface="Calibri" panose="020F0502020204030204" pitchFamily="34" charset="0"/>
                </a:endParaRPr>
              </a:p>
            </p:txBody>
          </p:sp>
        </p:grpSp>
        <p:cxnSp>
          <p:nvCxnSpPr>
            <p:cNvPr id="27" name="Straight Connector 26"/>
            <p:cNvCxnSpPr>
              <a:cxnSpLocks/>
            </p:cNvCxnSpPr>
            <p:nvPr/>
          </p:nvCxnSpPr>
          <p:spPr>
            <a:xfrm flipV="1">
              <a:off x="6839262" y="1146601"/>
              <a:ext cx="183243" cy="183242"/>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31" name="Group 30"/>
          <p:cNvGrpSpPr/>
          <p:nvPr/>
        </p:nvGrpSpPr>
        <p:grpSpPr>
          <a:xfrm>
            <a:off x="766763" y="4868863"/>
            <a:ext cx="3163828" cy="872545"/>
            <a:chOff x="8891351" y="1139190"/>
            <a:chExt cx="3163828" cy="872545"/>
          </a:xfrm>
        </p:grpSpPr>
        <p:grpSp>
          <p:nvGrpSpPr>
            <p:cNvPr id="32" name="Group 31"/>
            <p:cNvGrpSpPr/>
            <p:nvPr/>
          </p:nvGrpSpPr>
          <p:grpSpPr>
            <a:xfrm>
              <a:off x="9057798" y="1139190"/>
              <a:ext cx="2997381" cy="872545"/>
              <a:chOff x="9880442" y="1548964"/>
              <a:chExt cx="2997381" cy="872545"/>
            </a:xfrm>
          </p:grpSpPr>
          <p:sp>
            <p:nvSpPr>
              <p:cNvPr id="34" name="Rectangle 33"/>
              <p:cNvSpPr/>
              <p:nvPr/>
            </p:nvSpPr>
            <p:spPr>
              <a:xfrm>
                <a:off x="9880442" y="1548964"/>
                <a:ext cx="2997381" cy="271036"/>
              </a:xfrm>
              <a:prstGeom prst="rect">
                <a:avLst/>
              </a:prstGeom>
            </p:spPr>
            <p:txBody>
              <a:bodyPr wrap="square">
                <a:spAutoFit/>
              </a:bodyPr>
              <a:lstStyle/>
              <a:p>
                <a:pPr>
                  <a:lnSpc>
                    <a:spcPct val="120000"/>
                  </a:lnSpc>
                </a:pPr>
                <a:r>
                  <a:rPr lang="id-ID" sz="1050" dirty="0">
                    <a:solidFill>
                      <a:schemeClr val="bg1"/>
                    </a:solidFill>
                    <a:latin typeface="Montserrat" panose="02000505000000020004" pitchFamily="2" charset="0"/>
                    <a:cs typeface="Calibri"/>
                  </a:rPr>
                  <a:t>Editable</a:t>
                </a:r>
                <a:endParaRPr lang="en-US" sz="1050" dirty="0">
                  <a:solidFill>
                    <a:schemeClr val="bg1"/>
                  </a:solidFill>
                  <a:latin typeface="Montserrat" panose="02000505000000020004" pitchFamily="2" charset="0"/>
                  <a:cs typeface="Calibri"/>
                </a:endParaRPr>
              </a:p>
            </p:txBody>
          </p:sp>
          <p:sp>
            <p:nvSpPr>
              <p:cNvPr id="36" name="Rectangle 35"/>
              <p:cNvSpPr/>
              <p:nvPr/>
            </p:nvSpPr>
            <p:spPr>
              <a:xfrm>
                <a:off x="9880445" y="1830578"/>
                <a:ext cx="1843316" cy="590931"/>
              </a:xfrm>
              <a:prstGeom prst="rect">
                <a:avLst/>
              </a:prstGeom>
            </p:spPr>
            <p:txBody>
              <a:bodyPr wrap="square">
                <a:spAutoFit/>
              </a:bodyPr>
              <a:lstStyle/>
              <a:p>
                <a:pPr>
                  <a:lnSpc>
                    <a:spcPct val="120000"/>
                  </a:lnSpc>
                </a:pPr>
                <a:r>
                  <a:rPr lang="id-ID" sz="900" dirty="0">
                    <a:solidFill>
                      <a:schemeClr val="bg1"/>
                    </a:solidFill>
                    <a:latin typeface="Calibri" panose="020F0502020204030204" pitchFamily="34" charset="0"/>
                    <a:cs typeface="Calibri" panose="020F0502020204030204" pitchFamily="34" charset="0"/>
                  </a:rPr>
                  <a:t>quis nostrud exerci tation ullamcorper suscipit lobortis nisl ut aliquip ex ea commodo consequat. </a:t>
                </a:r>
                <a:endParaRPr lang="en-US" sz="900" dirty="0">
                  <a:solidFill>
                    <a:schemeClr val="bg1"/>
                  </a:solidFill>
                  <a:latin typeface="Calibri" panose="020F0502020204030204" pitchFamily="34" charset="0"/>
                  <a:cs typeface="Calibri" panose="020F0502020204030204" pitchFamily="34" charset="0"/>
                </a:endParaRPr>
              </a:p>
            </p:txBody>
          </p:sp>
        </p:grpSp>
        <p:cxnSp>
          <p:nvCxnSpPr>
            <p:cNvPr id="33" name="Straight Connector 32"/>
            <p:cNvCxnSpPr>
              <a:cxnSpLocks/>
            </p:cNvCxnSpPr>
            <p:nvPr/>
          </p:nvCxnSpPr>
          <p:spPr>
            <a:xfrm flipV="1">
              <a:off x="8891351" y="1146601"/>
              <a:ext cx="183243" cy="183242"/>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42" name="TextBox 41"/>
          <p:cNvSpPr txBox="1"/>
          <p:nvPr/>
        </p:nvSpPr>
        <p:spPr>
          <a:xfrm>
            <a:off x="894435" y="4094133"/>
            <a:ext cx="7106905" cy="769441"/>
          </a:xfrm>
          <a:prstGeom prst="rect">
            <a:avLst/>
          </a:prstGeom>
          <a:noFill/>
        </p:spPr>
        <p:txBody>
          <a:bodyPr wrap="square" rtlCol="0">
            <a:spAutoFit/>
          </a:bodyPr>
          <a:lstStyle/>
          <a:p>
            <a:r>
              <a:rPr lang="id-ID" sz="4400" dirty="0">
                <a:solidFill>
                  <a:schemeClr val="bg1"/>
                </a:solidFill>
                <a:latin typeface="Montserrat" panose="02000505000000020004" pitchFamily="2" charset="0"/>
                <a:ea typeface="Roboto" pitchFamily="2" charset="0"/>
                <a:cs typeface="Lato" panose="020F0502020204030203" pitchFamily="34" charset="0"/>
              </a:rPr>
              <a:t>_What We Do</a:t>
            </a:r>
          </a:p>
        </p:txBody>
      </p:sp>
      <p:cxnSp>
        <p:nvCxnSpPr>
          <p:cNvPr id="47" name="Straight Connector 46"/>
          <p:cNvCxnSpPr>
            <a:cxnSpLocks/>
          </p:cNvCxnSpPr>
          <p:nvPr/>
        </p:nvCxnSpPr>
        <p:spPr>
          <a:xfrm flipV="1">
            <a:off x="10688123" y="1925132"/>
            <a:ext cx="1503877" cy="1503868"/>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8" name="Straight Connector 47"/>
          <p:cNvCxnSpPr>
            <a:cxnSpLocks/>
          </p:cNvCxnSpPr>
          <p:nvPr/>
        </p:nvCxnSpPr>
        <p:spPr>
          <a:xfrm flipV="1">
            <a:off x="0" y="1236270"/>
            <a:ext cx="2762804" cy="2762787"/>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9" name="Straight Connector 48"/>
          <p:cNvCxnSpPr>
            <a:cxnSpLocks/>
          </p:cNvCxnSpPr>
          <p:nvPr/>
        </p:nvCxnSpPr>
        <p:spPr>
          <a:xfrm flipV="1">
            <a:off x="9694127" y="5741408"/>
            <a:ext cx="1153663" cy="1153657"/>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35" name="TextBox 34"/>
          <p:cNvSpPr txBox="1"/>
          <p:nvPr/>
        </p:nvSpPr>
        <p:spPr>
          <a:xfrm>
            <a:off x="7519278" y="523573"/>
            <a:ext cx="2366353" cy="3637919"/>
          </a:xfrm>
          <a:prstGeom prst="rect">
            <a:avLst/>
          </a:prstGeom>
          <a:noFill/>
        </p:spPr>
        <p:txBody>
          <a:bodyPr vert="horz" wrap="none" rtlCol="0">
            <a:spAutoFit/>
          </a:bodyPr>
          <a:lstStyle/>
          <a:p>
            <a:pPr algn="l">
              <a:lnSpc>
                <a:spcPct val="80000"/>
              </a:lnSpc>
            </a:pPr>
            <a:r>
              <a:rPr lang="id-ID" sz="4800" b="1" spc="300" dirty="0">
                <a:solidFill>
                  <a:schemeClr val="bg1">
                    <a:alpha val="26000"/>
                  </a:schemeClr>
                </a:solidFill>
                <a:latin typeface="Montserrat" panose="02000505000000020004" pitchFamily="2" charset="0"/>
                <a:ea typeface="Lato" panose="020F0502020204030203" pitchFamily="34" charset="0"/>
                <a:cs typeface="Lato" panose="020F0502020204030203" pitchFamily="34" charset="0"/>
              </a:rPr>
              <a:t>   </a:t>
            </a:r>
            <a:r>
              <a:rPr lang="en-US" sz="4800" b="1" spc="300" dirty="0">
                <a:solidFill>
                  <a:schemeClr val="bg1">
                    <a:alpha val="26000"/>
                  </a:schemeClr>
                </a:solidFill>
                <a:latin typeface="Montserrat" panose="02000505000000020004" pitchFamily="2" charset="0"/>
                <a:ea typeface="Lato" panose="020F0502020204030203" pitchFamily="34" charset="0"/>
                <a:cs typeface="Lato" panose="020F0502020204030203" pitchFamily="34" charset="0"/>
              </a:rPr>
              <a:t>R</a:t>
            </a:r>
            <a:endParaRPr lang="id-ID" sz="4800" b="1" spc="300" dirty="0">
              <a:solidFill>
                <a:schemeClr val="bg1">
                  <a:alpha val="26000"/>
                </a:schemeClr>
              </a:solidFill>
              <a:latin typeface="Montserrat" panose="02000505000000020004" pitchFamily="2" charset="0"/>
              <a:ea typeface="Lato" panose="020F0502020204030203" pitchFamily="34" charset="0"/>
              <a:cs typeface="Lato" panose="020F0502020204030203" pitchFamily="34" charset="0"/>
            </a:endParaRPr>
          </a:p>
          <a:p>
            <a:pPr algn="l">
              <a:lnSpc>
                <a:spcPct val="80000"/>
              </a:lnSpc>
            </a:pPr>
            <a:r>
              <a:rPr lang="id-ID" sz="4800" b="1" spc="300" dirty="0">
                <a:solidFill>
                  <a:schemeClr val="bg1">
                    <a:alpha val="26000"/>
                  </a:schemeClr>
                </a:solidFill>
                <a:latin typeface="Montserrat" panose="02000505000000020004" pitchFamily="2" charset="0"/>
                <a:ea typeface="Lato" panose="020F0502020204030203" pitchFamily="34" charset="0"/>
                <a:cs typeface="Lato" panose="020F0502020204030203" pitchFamily="34" charset="0"/>
              </a:rPr>
              <a:t>	   </a:t>
            </a:r>
            <a:r>
              <a:rPr lang="en-US" sz="4800" b="1" spc="300" dirty="0">
                <a:solidFill>
                  <a:schemeClr val="bg1">
                    <a:alpha val="26000"/>
                  </a:schemeClr>
                </a:solidFill>
                <a:latin typeface="Montserrat" panose="02000505000000020004" pitchFamily="2" charset="0"/>
                <a:ea typeface="Lato" panose="020F0502020204030203" pitchFamily="34" charset="0"/>
                <a:cs typeface="Lato" panose="020F0502020204030203" pitchFamily="34" charset="0"/>
              </a:rPr>
              <a:t>E</a:t>
            </a:r>
            <a:endParaRPr lang="id-ID" sz="4800" b="1" spc="300" dirty="0">
              <a:solidFill>
                <a:schemeClr val="bg1">
                  <a:alpha val="26000"/>
                </a:schemeClr>
              </a:solidFill>
              <a:latin typeface="Montserrat" panose="02000505000000020004" pitchFamily="2" charset="0"/>
              <a:ea typeface="Lato" panose="020F0502020204030203" pitchFamily="34" charset="0"/>
              <a:cs typeface="Lato" panose="020F0502020204030203" pitchFamily="34" charset="0"/>
            </a:endParaRPr>
          </a:p>
          <a:p>
            <a:pPr algn="l">
              <a:lnSpc>
                <a:spcPct val="80000"/>
              </a:lnSpc>
            </a:pPr>
            <a:r>
              <a:rPr lang="id-ID" sz="4800" b="1" spc="300" dirty="0">
                <a:solidFill>
                  <a:schemeClr val="bg1">
                    <a:alpha val="26000"/>
                  </a:schemeClr>
                </a:solidFill>
                <a:latin typeface="Montserrat" panose="02000505000000020004" pitchFamily="2" charset="0"/>
                <a:ea typeface="Lato" panose="020F0502020204030203" pitchFamily="34" charset="0"/>
                <a:cs typeface="Lato" panose="020F0502020204030203" pitchFamily="34" charset="0"/>
              </a:rPr>
              <a:t>   </a:t>
            </a:r>
            <a:r>
              <a:rPr lang="en-US" sz="4800" b="1" spc="300" dirty="0">
                <a:solidFill>
                  <a:schemeClr val="bg1">
                    <a:alpha val="26000"/>
                  </a:schemeClr>
                </a:solidFill>
                <a:latin typeface="Montserrat" panose="02000505000000020004" pitchFamily="2" charset="0"/>
                <a:ea typeface="Lato" panose="020F0502020204030203" pitchFamily="34" charset="0"/>
                <a:cs typeface="Lato" panose="020F0502020204030203" pitchFamily="34" charset="0"/>
              </a:rPr>
              <a:t>P</a:t>
            </a:r>
            <a:r>
              <a:rPr lang="id-ID" sz="4800" b="1" spc="300" dirty="0">
                <a:solidFill>
                  <a:schemeClr val="bg1">
                    <a:alpha val="26000"/>
                  </a:schemeClr>
                </a:solidFill>
                <a:latin typeface="Montserrat" panose="02000505000000020004" pitchFamily="2" charset="0"/>
                <a:ea typeface="Lato" panose="020F0502020204030203" pitchFamily="34" charset="0"/>
                <a:cs typeface="Lato" panose="020F0502020204030203" pitchFamily="34" charset="0"/>
              </a:rPr>
              <a:t>  </a:t>
            </a:r>
          </a:p>
          <a:p>
            <a:pPr algn="l">
              <a:lnSpc>
                <a:spcPct val="80000"/>
              </a:lnSpc>
            </a:pPr>
            <a:r>
              <a:rPr lang="id-ID" sz="4800" b="1" spc="300" dirty="0">
                <a:solidFill>
                  <a:schemeClr val="bg1">
                    <a:alpha val="26000"/>
                  </a:schemeClr>
                </a:solidFill>
                <a:latin typeface="Montserrat" panose="02000505000000020004" pitchFamily="2" charset="0"/>
                <a:ea typeface="Lato" panose="020F0502020204030203" pitchFamily="34" charset="0"/>
                <a:cs typeface="Lato" panose="020F0502020204030203" pitchFamily="34" charset="0"/>
              </a:rPr>
              <a:t>	    </a:t>
            </a:r>
            <a:r>
              <a:rPr lang="en-US" sz="4800" b="1" spc="300" dirty="0">
                <a:solidFill>
                  <a:schemeClr val="bg1">
                    <a:alpha val="26000"/>
                  </a:schemeClr>
                </a:solidFill>
                <a:latin typeface="Montserrat" panose="02000505000000020004" pitchFamily="2" charset="0"/>
                <a:ea typeface="Lato" panose="020F0502020204030203" pitchFamily="34" charset="0"/>
                <a:cs typeface="Lato" panose="020F0502020204030203" pitchFamily="34" charset="0"/>
              </a:rPr>
              <a:t>O</a:t>
            </a:r>
            <a:endParaRPr lang="id-ID" sz="4800" b="1" spc="300" dirty="0">
              <a:solidFill>
                <a:schemeClr val="bg1">
                  <a:alpha val="26000"/>
                </a:schemeClr>
              </a:solidFill>
              <a:latin typeface="Montserrat" panose="02000505000000020004" pitchFamily="2" charset="0"/>
              <a:ea typeface="Lato" panose="020F0502020204030203" pitchFamily="34" charset="0"/>
              <a:cs typeface="Lato" panose="020F0502020204030203" pitchFamily="34" charset="0"/>
            </a:endParaRPr>
          </a:p>
          <a:p>
            <a:pPr algn="l">
              <a:lnSpc>
                <a:spcPct val="80000"/>
              </a:lnSpc>
            </a:pPr>
            <a:r>
              <a:rPr lang="en-US" sz="4800" b="1" spc="300" dirty="0">
                <a:solidFill>
                  <a:schemeClr val="bg1">
                    <a:alpha val="26000"/>
                  </a:schemeClr>
                </a:solidFill>
                <a:latin typeface="Montserrat" panose="02000505000000020004" pitchFamily="2" charset="0"/>
                <a:ea typeface="Lato" panose="020F0502020204030203" pitchFamily="34" charset="0"/>
                <a:cs typeface="Lato" panose="020F0502020204030203" pitchFamily="34" charset="0"/>
              </a:rPr>
              <a:t>R  </a:t>
            </a:r>
          </a:p>
          <a:p>
            <a:pPr algn="l">
              <a:lnSpc>
                <a:spcPct val="80000"/>
              </a:lnSpc>
            </a:pPr>
            <a:r>
              <a:rPr lang="en-US" sz="4800" b="1" spc="300" dirty="0">
                <a:solidFill>
                  <a:schemeClr val="bg1">
                    <a:alpha val="26000"/>
                  </a:schemeClr>
                </a:solidFill>
                <a:latin typeface="Montserrat" panose="02000505000000020004" pitchFamily="2" charset="0"/>
                <a:ea typeface="Lato" panose="020F0502020204030203" pitchFamily="34" charset="0"/>
                <a:cs typeface="Lato" panose="020F0502020204030203" pitchFamily="34" charset="0"/>
              </a:rPr>
              <a:t>      T</a:t>
            </a:r>
            <a:endParaRPr lang="id-ID" sz="4800" b="1" spc="300" dirty="0">
              <a:solidFill>
                <a:schemeClr val="bg1">
                  <a:alpha val="26000"/>
                </a:schemeClr>
              </a:solidFill>
              <a:latin typeface="Montserrat" panose="02000505000000020004" pitchFamily="2" charset="0"/>
              <a:ea typeface="Lato" panose="020F0502020204030203" pitchFamily="34" charset="0"/>
              <a:cs typeface="Lato" panose="020F0502020204030203" pitchFamily="34" charset="0"/>
            </a:endParaRPr>
          </a:p>
        </p:txBody>
      </p:sp>
      <p:sp>
        <p:nvSpPr>
          <p:cNvPr id="43" name="TextBox 42"/>
          <p:cNvSpPr txBox="1"/>
          <p:nvPr/>
        </p:nvSpPr>
        <p:spPr>
          <a:xfrm>
            <a:off x="11425238" y="267413"/>
            <a:ext cx="457777" cy="230832"/>
          </a:xfrm>
          <a:prstGeom prst="rect">
            <a:avLst/>
          </a:prstGeom>
          <a:noFill/>
          <a:ln>
            <a:noFill/>
          </a:ln>
        </p:spPr>
        <p:txBody>
          <a:bodyPr wrap="square" rtlCol="0" anchor="ctr">
            <a:spAutoFit/>
          </a:bodyPr>
          <a:lstStyle/>
          <a:p>
            <a:pPr algn="ctr"/>
            <a:fld id="{260E2A6B-A809-4840-BF14-8648BC0BDF87}" type="slidenum">
              <a:rPr lang="id-ID" sz="900" b="0" i="0" strike="noStrike" spc="300" smtClean="0">
                <a:solidFill>
                  <a:schemeClr val="bg1"/>
                </a:solidFill>
                <a:latin typeface="Gill Sans MT" panose="020B0502020104020203" pitchFamily="34" charset="0"/>
                <a:ea typeface="Roboto Condensed Light" panose="02000000000000000000" pitchFamily="2" charset="0"/>
                <a:cs typeface="Lato Heavy" panose="020F0902020204030203" pitchFamily="34" charset="0"/>
              </a:rPr>
              <a:pPr algn="ctr"/>
              <a:t>2</a:t>
            </a:fld>
            <a:endParaRPr lang="id-ID" sz="4400" b="0" i="0" strike="noStrike" spc="300" dirty="0">
              <a:solidFill>
                <a:schemeClr val="bg1"/>
              </a:solidFill>
              <a:latin typeface="Gill Sans MT" panose="020B0502020104020203" pitchFamily="34" charset="0"/>
              <a:ea typeface="Roboto Condensed Light" panose="02000000000000000000" pitchFamily="2" charset="0"/>
              <a:cs typeface="Lato Heavy" panose="020F0902020204030203" pitchFamily="34" charset="0"/>
            </a:endParaRPr>
          </a:p>
        </p:txBody>
      </p:sp>
      <p:cxnSp>
        <p:nvCxnSpPr>
          <p:cNvPr id="45" name="Straight Connector 44"/>
          <p:cNvCxnSpPr/>
          <p:nvPr/>
        </p:nvCxnSpPr>
        <p:spPr>
          <a:xfrm>
            <a:off x="6096000" y="304477"/>
            <a:ext cx="0" cy="156705"/>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0" name="Straight Connector 49"/>
          <p:cNvCxnSpPr/>
          <p:nvPr/>
        </p:nvCxnSpPr>
        <p:spPr>
          <a:xfrm>
            <a:off x="766763" y="304477"/>
            <a:ext cx="0" cy="156705"/>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1" name="Straight Connector 50"/>
          <p:cNvCxnSpPr/>
          <p:nvPr/>
        </p:nvCxnSpPr>
        <p:spPr>
          <a:xfrm>
            <a:off x="11425238" y="304477"/>
            <a:ext cx="0" cy="156705"/>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69635535"/>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2" decel="100000" fill="hold" grpId="0" nodeType="withEffect">
                                  <p:stCondLst>
                                    <p:cond delay="0"/>
                                  </p:stCondLst>
                                  <p:iterate type="wd">
                                    <p:tmPct val="10000"/>
                                  </p:iterate>
                                  <p:childTnLst>
                                    <p:set>
                                      <p:cBhvr>
                                        <p:cTn id="6" dur="1" fill="hold">
                                          <p:stCondLst>
                                            <p:cond delay="0"/>
                                          </p:stCondLst>
                                        </p:cTn>
                                        <p:tgtEl>
                                          <p:spTgt spid="42"/>
                                        </p:tgtEl>
                                        <p:attrNameLst>
                                          <p:attrName>style.visibility</p:attrName>
                                        </p:attrNameLst>
                                      </p:cBhvr>
                                      <p:to>
                                        <p:strVal val="visible"/>
                                      </p:to>
                                    </p:set>
                                    <p:anim calcmode="lin" valueType="num">
                                      <p:cBhvr additive="base">
                                        <p:cTn id="7" dur="1000" fill="hold"/>
                                        <p:tgtEl>
                                          <p:spTgt spid="42"/>
                                        </p:tgtEl>
                                        <p:attrNameLst>
                                          <p:attrName>ppt_x</p:attrName>
                                        </p:attrNameLst>
                                      </p:cBhvr>
                                      <p:tavLst>
                                        <p:tav tm="0">
                                          <p:val>
                                            <p:strVal val="0-#ppt_w/2"/>
                                          </p:val>
                                        </p:tav>
                                        <p:tav tm="100000">
                                          <p:val>
                                            <p:strVal val="#ppt_x"/>
                                          </p:val>
                                        </p:tav>
                                      </p:tavLst>
                                    </p:anim>
                                    <p:anim calcmode="lin" valueType="num">
                                      <p:cBhvr additive="base">
                                        <p:cTn id="8" dur="1000" fill="hold"/>
                                        <p:tgtEl>
                                          <p:spTgt spid="42"/>
                                        </p:tgtEl>
                                        <p:attrNameLst>
                                          <p:attrName>ppt_y</p:attrName>
                                        </p:attrNameLst>
                                      </p:cBhvr>
                                      <p:tavLst>
                                        <p:tav tm="0">
                                          <p:val>
                                            <p:strVal val="1+#ppt_h/2"/>
                                          </p:val>
                                        </p:tav>
                                        <p:tav tm="100000">
                                          <p:val>
                                            <p:strVal val="#ppt_y"/>
                                          </p:val>
                                        </p:tav>
                                      </p:tavLst>
                                    </p:anim>
                                  </p:childTnLst>
                                </p:cTn>
                              </p:par>
                              <p:par>
                                <p:cTn id="9" presetID="2" presetClass="entr" presetSubtype="12" decel="100000" fill="hold" nodeType="withEffect">
                                  <p:stCondLst>
                                    <p:cond delay="500"/>
                                  </p:stCondLst>
                                  <p:childTnLst>
                                    <p:set>
                                      <p:cBhvr>
                                        <p:cTn id="10" dur="1" fill="hold">
                                          <p:stCondLst>
                                            <p:cond delay="0"/>
                                          </p:stCondLst>
                                        </p:cTn>
                                        <p:tgtEl>
                                          <p:spTgt spid="31"/>
                                        </p:tgtEl>
                                        <p:attrNameLst>
                                          <p:attrName>style.visibility</p:attrName>
                                        </p:attrNameLst>
                                      </p:cBhvr>
                                      <p:to>
                                        <p:strVal val="visible"/>
                                      </p:to>
                                    </p:set>
                                    <p:anim calcmode="lin" valueType="num">
                                      <p:cBhvr additive="base">
                                        <p:cTn id="11" dur="1000" fill="hold"/>
                                        <p:tgtEl>
                                          <p:spTgt spid="31"/>
                                        </p:tgtEl>
                                        <p:attrNameLst>
                                          <p:attrName>ppt_x</p:attrName>
                                        </p:attrNameLst>
                                      </p:cBhvr>
                                      <p:tavLst>
                                        <p:tav tm="0">
                                          <p:val>
                                            <p:strVal val="0-#ppt_w/2"/>
                                          </p:val>
                                        </p:tav>
                                        <p:tav tm="100000">
                                          <p:val>
                                            <p:strVal val="#ppt_x"/>
                                          </p:val>
                                        </p:tav>
                                      </p:tavLst>
                                    </p:anim>
                                    <p:anim calcmode="lin" valueType="num">
                                      <p:cBhvr additive="base">
                                        <p:cTn id="12" dur="1000" fill="hold"/>
                                        <p:tgtEl>
                                          <p:spTgt spid="31"/>
                                        </p:tgtEl>
                                        <p:attrNameLst>
                                          <p:attrName>ppt_y</p:attrName>
                                        </p:attrNameLst>
                                      </p:cBhvr>
                                      <p:tavLst>
                                        <p:tav tm="0">
                                          <p:val>
                                            <p:strVal val="1+#ppt_h/2"/>
                                          </p:val>
                                        </p:tav>
                                        <p:tav tm="100000">
                                          <p:val>
                                            <p:strVal val="#ppt_y"/>
                                          </p:val>
                                        </p:tav>
                                      </p:tavLst>
                                    </p:anim>
                                  </p:childTnLst>
                                </p:cTn>
                              </p:par>
                              <p:par>
                                <p:cTn id="13" presetID="2" presetClass="entr" presetSubtype="12" decel="100000" fill="hold" nodeType="withEffect">
                                  <p:stCondLst>
                                    <p:cond delay="1000"/>
                                  </p:stCondLst>
                                  <p:childTnLst>
                                    <p:set>
                                      <p:cBhvr>
                                        <p:cTn id="14" dur="1" fill="hold">
                                          <p:stCondLst>
                                            <p:cond delay="0"/>
                                          </p:stCondLst>
                                        </p:cTn>
                                        <p:tgtEl>
                                          <p:spTgt spid="25"/>
                                        </p:tgtEl>
                                        <p:attrNameLst>
                                          <p:attrName>style.visibility</p:attrName>
                                        </p:attrNameLst>
                                      </p:cBhvr>
                                      <p:to>
                                        <p:strVal val="visible"/>
                                      </p:to>
                                    </p:set>
                                    <p:anim calcmode="lin" valueType="num">
                                      <p:cBhvr additive="base">
                                        <p:cTn id="15" dur="1000" fill="hold"/>
                                        <p:tgtEl>
                                          <p:spTgt spid="25"/>
                                        </p:tgtEl>
                                        <p:attrNameLst>
                                          <p:attrName>ppt_x</p:attrName>
                                        </p:attrNameLst>
                                      </p:cBhvr>
                                      <p:tavLst>
                                        <p:tav tm="0">
                                          <p:val>
                                            <p:strVal val="0-#ppt_w/2"/>
                                          </p:val>
                                        </p:tav>
                                        <p:tav tm="100000">
                                          <p:val>
                                            <p:strVal val="#ppt_x"/>
                                          </p:val>
                                        </p:tav>
                                      </p:tavLst>
                                    </p:anim>
                                    <p:anim calcmode="lin" valueType="num">
                                      <p:cBhvr additive="base">
                                        <p:cTn id="16" dur="1000" fill="hold"/>
                                        <p:tgtEl>
                                          <p:spTgt spid="25"/>
                                        </p:tgtEl>
                                        <p:attrNameLst>
                                          <p:attrName>ppt_y</p:attrName>
                                        </p:attrNameLst>
                                      </p:cBhvr>
                                      <p:tavLst>
                                        <p:tav tm="0">
                                          <p:val>
                                            <p:strVal val="1+#ppt_h/2"/>
                                          </p:val>
                                        </p:tav>
                                        <p:tav tm="100000">
                                          <p:val>
                                            <p:strVal val="#ppt_y"/>
                                          </p:val>
                                        </p:tav>
                                      </p:tavLst>
                                    </p:anim>
                                  </p:childTnLst>
                                </p:cTn>
                              </p:par>
                              <p:par>
                                <p:cTn id="17" presetID="2" presetClass="entr" presetSubtype="12" decel="100000" fill="hold" nodeType="withEffect">
                                  <p:stCondLst>
                                    <p:cond delay="1500"/>
                                  </p:stCondLst>
                                  <p:childTnLst>
                                    <p:set>
                                      <p:cBhvr>
                                        <p:cTn id="18" dur="1" fill="hold">
                                          <p:stCondLst>
                                            <p:cond delay="0"/>
                                          </p:stCondLst>
                                        </p:cTn>
                                        <p:tgtEl>
                                          <p:spTgt spid="12"/>
                                        </p:tgtEl>
                                        <p:attrNameLst>
                                          <p:attrName>style.visibility</p:attrName>
                                        </p:attrNameLst>
                                      </p:cBhvr>
                                      <p:to>
                                        <p:strVal val="visible"/>
                                      </p:to>
                                    </p:set>
                                    <p:anim calcmode="lin" valueType="num">
                                      <p:cBhvr additive="base">
                                        <p:cTn id="19" dur="1000" fill="hold"/>
                                        <p:tgtEl>
                                          <p:spTgt spid="12"/>
                                        </p:tgtEl>
                                        <p:attrNameLst>
                                          <p:attrName>ppt_x</p:attrName>
                                        </p:attrNameLst>
                                      </p:cBhvr>
                                      <p:tavLst>
                                        <p:tav tm="0">
                                          <p:val>
                                            <p:strVal val="0-#ppt_w/2"/>
                                          </p:val>
                                        </p:tav>
                                        <p:tav tm="100000">
                                          <p:val>
                                            <p:strVal val="#ppt_x"/>
                                          </p:val>
                                        </p:tav>
                                      </p:tavLst>
                                    </p:anim>
                                    <p:anim calcmode="lin" valueType="num">
                                      <p:cBhvr additive="base">
                                        <p:cTn id="20" dur="1000" fill="hold"/>
                                        <p:tgtEl>
                                          <p:spTgt spid="12"/>
                                        </p:tgtEl>
                                        <p:attrNameLst>
                                          <p:attrName>ppt_y</p:attrName>
                                        </p:attrNameLst>
                                      </p:cBhvr>
                                      <p:tavLst>
                                        <p:tav tm="0">
                                          <p:val>
                                            <p:strVal val="1+#ppt_h/2"/>
                                          </p:val>
                                        </p:tav>
                                        <p:tav tm="100000">
                                          <p:val>
                                            <p:strVal val="#ppt_y"/>
                                          </p:val>
                                        </p:tav>
                                      </p:tavLst>
                                    </p:anim>
                                  </p:childTnLst>
                                </p:cTn>
                              </p:par>
                              <p:par>
                                <p:cTn id="21" presetID="2" presetClass="entr" presetSubtype="12" decel="100000" fill="hold" nodeType="withEffect">
                                  <p:stCondLst>
                                    <p:cond delay="2000"/>
                                  </p:stCondLst>
                                  <p:childTnLst>
                                    <p:set>
                                      <p:cBhvr>
                                        <p:cTn id="22" dur="1" fill="hold">
                                          <p:stCondLst>
                                            <p:cond delay="0"/>
                                          </p:stCondLst>
                                        </p:cTn>
                                        <p:tgtEl>
                                          <p:spTgt spid="18"/>
                                        </p:tgtEl>
                                        <p:attrNameLst>
                                          <p:attrName>style.visibility</p:attrName>
                                        </p:attrNameLst>
                                      </p:cBhvr>
                                      <p:to>
                                        <p:strVal val="visible"/>
                                      </p:to>
                                    </p:set>
                                    <p:anim calcmode="lin" valueType="num">
                                      <p:cBhvr additive="base">
                                        <p:cTn id="23" dur="1000" fill="hold"/>
                                        <p:tgtEl>
                                          <p:spTgt spid="18"/>
                                        </p:tgtEl>
                                        <p:attrNameLst>
                                          <p:attrName>ppt_x</p:attrName>
                                        </p:attrNameLst>
                                      </p:cBhvr>
                                      <p:tavLst>
                                        <p:tav tm="0">
                                          <p:val>
                                            <p:strVal val="0-#ppt_w/2"/>
                                          </p:val>
                                        </p:tav>
                                        <p:tav tm="100000">
                                          <p:val>
                                            <p:strVal val="#ppt_x"/>
                                          </p:val>
                                        </p:tav>
                                      </p:tavLst>
                                    </p:anim>
                                    <p:anim calcmode="lin" valueType="num">
                                      <p:cBhvr additive="base">
                                        <p:cTn id="24" dur="1000" fill="hold"/>
                                        <p:tgtEl>
                                          <p:spTgt spid="18"/>
                                        </p:tgtEl>
                                        <p:attrNameLst>
                                          <p:attrName>ppt_y</p:attrName>
                                        </p:attrNameLst>
                                      </p:cBhvr>
                                      <p:tavLst>
                                        <p:tav tm="0">
                                          <p:val>
                                            <p:strVal val="1+#ppt_h/2"/>
                                          </p:val>
                                        </p:tav>
                                        <p:tav tm="100000">
                                          <p:val>
                                            <p:strVal val="#ppt_y"/>
                                          </p:val>
                                        </p:tav>
                                      </p:tavLst>
                                    </p:anim>
                                  </p:childTnLst>
                                </p:cTn>
                              </p:par>
                            </p:childTnLst>
                          </p:cTn>
                        </p:par>
                        <p:par>
                          <p:cTn id="25" fill="hold">
                            <p:stCondLst>
                              <p:cond delay="3000"/>
                            </p:stCondLst>
                            <p:childTnLst>
                              <p:par>
                                <p:cTn id="26" presetID="10" presetClass="entr" presetSubtype="0" fill="hold" grpId="0" nodeType="afterEffect">
                                  <p:stCondLst>
                                    <p:cond delay="0"/>
                                  </p:stCondLst>
                                  <p:childTnLst>
                                    <p:set>
                                      <p:cBhvr>
                                        <p:cTn id="27" dur="1" fill="hold">
                                          <p:stCondLst>
                                            <p:cond delay="0"/>
                                          </p:stCondLst>
                                        </p:cTn>
                                        <p:tgtEl>
                                          <p:spTgt spid="35"/>
                                        </p:tgtEl>
                                        <p:attrNameLst>
                                          <p:attrName>style.visibility</p:attrName>
                                        </p:attrNameLst>
                                      </p:cBhvr>
                                      <p:to>
                                        <p:strVal val="visible"/>
                                      </p:to>
                                    </p:set>
                                    <p:animEffect transition="in" filter="fade">
                                      <p:cBhvr>
                                        <p:cTn id="28" dur="500"/>
                                        <p:tgtEl>
                                          <p:spTgt spid="35"/>
                                        </p:tgtEl>
                                      </p:cBhvr>
                                    </p:animEffect>
                                  </p:childTnLst>
                                </p:cTn>
                              </p:par>
                              <p:par>
                                <p:cTn id="29" presetID="2" presetClass="entr" presetSubtype="1" decel="100000" fill="hold" grpId="0" nodeType="withEffect">
                                  <p:stCondLst>
                                    <p:cond delay="0"/>
                                  </p:stCondLst>
                                  <p:childTnLst>
                                    <p:set>
                                      <p:cBhvr>
                                        <p:cTn id="30" dur="1" fill="hold">
                                          <p:stCondLst>
                                            <p:cond delay="0"/>
                                          </p:stCondLst>
                                        </p:cTn>
                                        <p:tgtEl>
                                          <p:spTgt spid="43"/>
                                        </p:tgtEl>
                                        <p:attrNameLst>
                                          <p:attrName>style.visibility</p:attrName>
                                        </p:attrNameLst>
                                      </p:cBhvr>
                                      <p:to>
                                        <p:strVal val="visible"/>
                                      </p:to>
                                    </p:set>
                                    <p:anim calcmode="lin" valueType="num">
                                      <p:cBhvr additive="base">
                                        <p:cTn id="31" dur="500" fill="hold"/>
                                        <p:tgtEl>
                                          <p:spTgt spid="43"/>
                                        </p:tgtEl>
                                        <p:attrNameLst>
                                          <p:attrName>ppt_x</p:attrName>
                                        </p:attrNameLst>
                                      </p:cBhvr>
                                      <p:tavLst>
                                        <p:tav tm="0">
                                          <p:val>
                                            <p:strVal val="#ppt_x"/>
                                          </p:val>
                                        </p:tav>
                                        <p:tav tm="100000">
                                          <p:val>
                                            <p:strVal val="#ppt_x"/>
                                          </p:val>
                                        </p:tav>
                                      </p:tavLst>
                                    </p:anim>
                                    <p:anim calcmode="lin" valueType="num">
                                      <p:cBhvr additive="base">
                                        <p:cTn id="32" dur="500" fill="hold"/>
                                        <p:tgtEl>
                                          <p:spTgt spid="43"/>
                                        </p:tgtEl>
                                        <p:attrNameLst>
                                          <p:attrName>ppt_y</p:attrName>
                                        </p:attrNameLst>
                                      </p:cBhvr>
                                      <p:tavLst>
                                        <p:tav tm="0">
                                          <p:val>
                                            <p:strVal val="0-#ppt_h/2"/>
                                          </p:val>
                                        </p:tav>
                                        <p:tav tm="100000">
                                          <p:val>
                                            <p:strVal val="#ppt_y"/>
                                          </p:val>
                                        </p:tav>
                                      </p:tavLst>
                                    </p:anim>
                                  </p:childTnLst>
                                </p:cTn>
                              </p:par>
                              <p:par>
                                <p:cTn id="33" presetID="2" presetClass="entr" presetSubtype="1" decel="100000" fill="hold" nodeType="withEffect">
                                  <p:stCondLst>
                                    <p:cond delay="0"/>
                                  </p:stCondLst>
                                  <p:childTnLst>
                                    <p:set>
                                      <p:cBhvr>
                                        <p:cTn id="34" dur="1" fill="hold">
                                          <p:stCondLst>
                                            <p:cond delay="0"/>
                                          </p:stCondLst>
                                        </p:cTn>
                                        <p:tgtEl>
                                          <p:spTgt spid="45"/>
                                        </p:tgtEl>
                                        <p:attrNameLst>
                                          <p:attrName>style.visibility</p:attrName>
                                        </p:attrNameLst>
                                      </p:cBhvr>
                                      <p:to>
                                        <p:strVal val="visible"/>
                                      </p:to>
                                    </p:set>
                                    <p:anim calcmode="lin" valueType="num">
                                      <p:cBhvr additive="base">
                                        <p:cTn id="35" dur="500" fill="hold"/>
                                        <p:tgtEl>
                                          <p:spTgt spid="45"/>
                                        </p:tgtEl>
                                        <p:attrNameLst>
                                          <p:attrName>ppt_x</p:attrName>
                                        </p:attrNameLst>
                                      </p:cBhvr>
                                      <p:tavLst>
                                        <p:tav tm="0">
                                          <p:val>
                                            <p:strVal val="#ppt_x"/>
                                          </p:val>
                                        </p:tav>
                                        <p:tav tm="100000">
                                          <p:val>
                                            <p:strVal val="#ppt_x"/>
                                          </p:val>
                                        </p:tav>
                                      </p:tavLst>
                                    </p:anim>
                                    <p:anim calcmode="lin" valueType="num">
                                      <p:cBhvr additive="base">
                                        <p:cTn id="36" dur="500" fill="hold"/>
                                        <p:tgtEl>
                                          <p:spTgt spid="45"/>
                                        </p:tgtEl>
                                        <p:attrNameLst>
                                          <p:attrName>ppt_y</p:attrName>
                                        </p:attrNameLst>
                                      </p:cBhvr>
                                      <p:tavLst>
                                        <p:tav tm="0">
                                          <p:val>
                                            <p:strVal val="0-#ppt_h/2"/>
                                          </p:val>
                                        </p:tav>
                                        <p:tav tm="100000">
                                          <p:val>
                                            <p:strVal val="#ppt_y"/>
                                          </p:val>
                                        </p:tav>
                                      </p:tavLst>
                                    </p:anim>
                                  </p:childTnLst>
                                </p:cTn>
                              </p:par>
                              <p:par>
                                <p:cTn id="37" presetID="2" presetClass="entr" presetSubtype="1" decel="100000" fill="hold" nodeType="withEffect">
                                  <p:stCondLst>
                                    <p:cond delay="0"/>
                                  </p:stCondLst>
                                  <p:childTnLst>
                                    <p:set>
                                      <p:cBhvr>
                                        <p:cTn id="38" dur="1" fill="hold">
                                          <p:stCondLst>
                                            <p:cond delay="0"/>
                                          </p:stCondLst>
                                        </p:cTn>
                                        <p:tgtEl>
                                          <p:spTgt spid="50"/>
                                        </p:tgtEl>
                                        <p:attrNameLst>
                                          <p:attrName>style.visibility</p:attrName>
                                        </p:attrNameLst>
                                      </p:cBhvr>
                                      <p:to>
                                        <p:strVal val="visible"/>
                                      </p:to>
                                    </p:set>
                                    <p:anim calcmode="lin" valueType="num">
                                      <p:cBhvr additive="base">
                                        <p:cTn id="39" dur="500" fill="hold"/>
                                        <p:tgtEl>
                                          <p:spTgt spid="50"/>
                                        </p:tgtEl>
                                        <p:attrNameLst>
                                          <p:attrName>ppt_x</p:attrName>
                                        </p:attrNameLst>
                                      </p:cBhvr>
                                      <p:tavLst>
                                        <p:tav tm="0">
                                          <p:val>
                                            <p:strVal val="#ppt_x"/>
                                          </p:val>
                                        </p:tav>
                                        <p:tav tm="100000">
                                          <p:val>
                                            <p:strVal val="#ppt_x"/>
                                          </p:val>
                                        </p:tav>
                                      </p:tavLst>
                                    </p:anim>
                                    <p:anim calcmode="lin" valueType="num">
                                      <p:cBhvr additive="base">
                                        <p:cTn id="40" dur="500" fill="hold"/>
                                        <p:tgtEl>
                                          <p:spTgt spid="50"/>
                                        </p:tgtEl>
                                        <p:attrNameLst>
                                          <p:attrName>ppt_y</p:attrName>
                                        </p:attrNameLst>
                                      </p:cBhvr>
                                      <p:tavLst>
                                        <p:tav tm="0">
                                          <p:val>
                                            <p:strVal val="0-#ppt_h/2"/>
                                          </p:val>
                                        </p:tav>
                                        <p:tav tm="100000">
                                          <p:val>
                                            <p:strVal val="#ppt_y"/>
                                          </p:val>
                                        </p:tav>
                                      </p:tavLst>
                                    </p:anim>
                                  </p:childTnLst>
                                </p:cTn>
                              </p:par>
                              <p:par>
                                <p:cTn id="41" presetID="2" presetClass="entr" presetSubtype="1" decel="100000" fill="hold" nodeType="withEffect">
                                  <p:stCondLst>
                                    <p:cond delay="0"/>
                                  </p:stCondLst>
                                  <p:childTnLst>
                                    <p:set>
                                      <p:cBhvr>
                                        <p:cTn id="42" dur="1" fill="hold">
                                          <p:stCondLst>
                                            <p:cond delay="0"/>
                                          </p:stCondLst>
                                        </p:cTn>
                                        <p:tgtEl>
                                          <p:spTgt spid="51"/>
                                        </p:tgtEl>
                                        <p:attrNameLst>
                                          <p:attrName>style.visibility</p:attrName>
                                        </p:attrNameLst>
                                      </p:cBhvr>
                                      <p:to>
                                        <p:strVal val="visible"/>
                                      </p:to>
                                    </p:set>
                                    <p:anim calcmode="lin" valueType="num">
                                      <p:cBhvr additive="base">
                                        <p:cTn id="43" dur="500" fill="hold"/>
                                        <p:tgtEl>
                                          <p:spTgt spid="51"/>
                                        </p:tgtEl>
                                        <p:attrNameLst>
                                          <p:attrName>ppt_x</p:attrName>
                                        </p:attrNameLst>
                                      </p:cBhvr>
                                      <p:tavLst>
                                        <p:tav tm="0">
                                          <p:val>
                                            <p:strVal val="#ppt_x"/>
                                          </p:val>
                                        </p:tav>
                                        <p:tav tm="100000">
                                          <p:val>
                                            <p:strVal val="#ppt_x"/>
                                          </p:val>
                                        </p:tav>
                                      </p:tavLst>
                                    </p:anim>
                                    <p:anim calcmode="lin" valueType="num">
                                      <p:cBhvr additive="base">
                                        <p:cTn id="44" dur="500" fill="hold"/>
                                        <p:tgtEl>
                                          <p:spTgt spid="51"/>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p:bldP spid="35" grpId="0"/>
      <p:bldP spid="43"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4" name="Chart 23"/>
          <p:cNvGraphicFramePr/>
          <p:nvPr>
            <p:extLst>
              <p:ext uri="{D42A27DB-BD31-4B8C-83A1-F6EECF244321}">
                <p14:modId xmlns:p14="http://schemas.microsoft.com/office/powerpoint/2010/main" val="361260378"/>
              </p:ext>
            </p:extLst>
          </p:nvPr>
        </p:nvGraphicFramePr>
        <p:xfrm>
          <a:off x="6510326" y="3773715"/>
          <a:ext cx="4980659" cy="2148114"/>
        </p:xfrm>
        <a:graphic>
          <a:graphicData uri="http://schemas.openxmlformats.org/drawingml/2006/chart">
            <c:chart xmlns:c="http://schemas.openxmlformats.org/drawingml/2006/chart" xmlns:r="http://schemas.openxmlformats.org/officeDocument/2006/relationships" r:id="rId3"/>
          </a:graphicData>
        </a:graphic>
      </p:graphicFrame>
      <p:sp>
        <p:nvSpPr>
          <p:cNvPr id="10" name="TextBox 9"/>
          <p:cNvSpPr txBox="1"/>
          <p:nvPr/>
        </p:nvSpPr>
        <p:spPr>
          <a:xfrm>
            <a:off x="6375109" y="980087"/>
            <a:ext cx="4330717" cy="1200329"/>
          </a:xfrm>
          <a:prstGeom prst="rect">
            <a:avLst/>
          </a:prstGeom>
          <a:noFill/>
        </p:spPr>
        <p:txBody>
          <a:bodyPr wrap="square" rtlCol="0">
            <a:spAutoFit/>
          </a:bodyPr>
          <a:lstStyle/>
          <a:p>
            <a:r>
              <a:rPr lang="id-ID" sz="3600" b="1" dirty="0">
                <a:solidFill>
                  <a:schemeClr val="bg1"/>
                </a:solidFill>
                <a:latin typeface="Montserrat" panose="02000505000000020004" pitchFamily="2" charset="0"/>
                <a:ea typeface="Roboto" pitchFamily="2" charset="0"/>
                <a:cs typeface="Lato" panose="020F0502020204030203" pitchFamily="34" charset="0"/>
              </a:rPr>
              <a:t>_Application</a:t>
            </a:r>
          </a:p>
          <a:p>
            <a:r>
              <a:rPr lang="id-ID" sz="3600" b="1" dirty="0">
                <a:solidFill>
                  <a:schemeClr val="bg1"/>
                </a:solidFill>
                <a:latin typeface="Montserrat" panose="02000505000000020004" pitchFamily="2" charset="0"/>
                <a:ea typeface="Roboto" pitchFamily="2" charset="0"/>
                <a:cs typeface="Lato" panose="020F0502020204030203" pitchFamily="34" charset="0"/>
              </a:rPr>
              <a:t>Mobile Mockup</a:t>
            </a:r>
          </a:p>
        </p:txBody>
      </p:sp>
      <p:sp>
        <p:nvSpPr>
          <p:cNvPr id="11" name="TextBox 10"/>
          <p:cNvSpPr txBox="1"/>
          <p:nvPr/>
        </p:nvSpPr>
        <p:spPr>
          <a:xfrm>
            <a:off x="6375109" y="2244608"/>
            <a:ext cx="1601721" cy="276999"/>
          </a:xfrm>
          <a:prstGeom prst="rect">
            <a:avLst/>
          </a:prstGeom>
          <a:noFill/>
        </p:spPr>
        <p:txBody>
          <a:bodyPr wrap="none" rtlCol="0">
            <a:spAutoFit/>
          </a:bodyPr>
          <a:lstStyle/>
          <a:p>
            <a:r>
              <a:rPr lang="en-US" sz="1200" dirty="0">
                <a:solidFill>
                  <a:schemeClr val="bg1"/>
                </a:solidFill>
                <a:latin typeface="+mj-lt"/>
                <a:ea typeface="Lato" panose="020F0502020204030203" pitchFamily="34" charset="0"/>
                <a:cs typeface="Lato" panose="020F0502020204030203" pitchFamily="34" charset="0"/>
              </a:rPr>
              <a:t>Your Subtitle Here</a:t>
            </a:r>
            <a:endParaRPr lang="id-ID" sz="1200" dirty="0">
              <a:solidFill>
                <a:schemeClr val="bg1"/>
              </a:solidFill>
              <a:latin typeface="+mj-lt"/>
              <a:ea typeface="Lato" panose="020F0502020204030203" pitchFamily="34" charset="0"/>
              <a:cs typeface="Lato" panose="020F0502020204030203" pitchFamily="34" charset="0"/>
            </a:endParaRPr>
          </a:p>
        </p:txBody>
      </p:sp>
      <p:sp>
        <p:nvSpPr>
          <p:cNvPr id="15" name="Rectangle 14"/>
          <p:cNvSpPr/>
          <p:nvPr/>
        </p:nvSpPr>
        <p:spPr>
          <a:xfrm>
            <a:off x="6375108" y="2585799"/>
            <a:ext cx="4968875" cy="1015663"/>
          </a:xfrm>
          <a:prstGeom prst="rect">
            <a:avLst/>
          </a:prstGeom>
        </p:spPr>
        <p:txBody>
          <a:bodyPr wrap="square">
            <a:spAutoFit/>
          </a:bodyPr>
          <a:lstStyle/>
          <a:p>
            <a:pPr>
              <a:lnSpc>
                <a:spcPct val="120000"/>
              </a:lnSpc>
            </a:pPr>
            <a:r>
              <a:rPr lang="id-ID" sz="1400" b="1" dirty="0">
                <a:solidFill>
                  <a:schemeClr val="bg1"/>
                </a:solidFill>
                <a:latin typeface="Calibri"/>
                <a:cs typeface="Calibri"/>
              </a:rPr>
              <a:t>Lollipop lemon drops lollipop muffin, </a:t>
            </a:r>
            <a:r>
              <a:rPr lang="id-ID" sz="1200" dirty="0">
                <a:solidFill>
                  <a:schemeClr val="bg1"/>
                </a:solidFill>
                <a:latin typeface="Calibri"/>
                <a:cs typeface="Calibri"/>
              </a:rPr>
              <a:t>I love pastry jelly biscuit. Halvah I love cake tiramisu jelly-o pudding donut I love. Macaroon pudding liquorice icing candy canes. Chupa chups powder danish topping bonbon cupcake chupa chups. </a:t>
            </a:r>
            <a:r>
              <a:rPr lang="id-ID" sz="1200" dirty="0">
                <a:solidFill>
                  <a:schemeClr val="bg1"/>
                </a:solidFill>
                <a:latin typeface="Calibri Light" panose="020F0302020204030204" pitchFamily="34" charset="0"/>
                <a:cs typeface="Calibri"/>
              </a:rPr>
              <a:t>Macaroon carrot cake I love. Cotton candy I love I love. </a:t>
            </a:r>
            <a:endParaRPr lang="en-US" sz="1200" dirty="0">
              <a:solidFill>
                <a:schemeClr val="bg1"/>
              </a:solidFill>
              <a:latin typeface="Calibri Light" panose="020F0302020204030204" pitchFamily="34" charset="0"/>
              <a:cs typeface="Calibri"/>
            </a:endParaRPr>
          </a:p>
        </p:txBody>
      </p:sp>
      <p:sp>
        <p:nvSpPr>
          <p:cNvPr id="3" name="Picture Placeholder 2"/>
          <p:cNvSpPr>
            <a:spLocks noGrp="1"/>
          </p:cNvSpPr>
          <p:nvPr>
            <p:ph type="pic" sz="quarter" idx="10"/>
          </p:nvPr>
        </p:nvSpPr>
        <p:spPr/>
      </p:sp>
      <p:sp>
        <p:nvSpPr>
          <p:cNvPr id="5" name="Picture Placeholder 4"/>
          <p:cNvSpPr>
            <a:spLocks noGrp="1"/>
          </p:cNvSpPr>
          <p:nvPr>
            <p:ph type="pic" sz="quarter" idx="11"/>
          </p:nvPr>
        </p:nvSpPr>
        <p:spPr/>
      </p:sp>
      <p:pic>
        <p:nvPicPr>
          <p:cNvPr id="4" name="图片占位符 3">
            <a:extLst>
              <a:ext uri="{FF2B5EF4-FFF2-40B4-BE49-F238E27FC236}">
                <a16:creationId xmlns:a16="http://schemas.microsoft.com/office/drawing/2014/main" xmlns="" id="{283CF1CD-AC8B-4022-9480-91EF76485C1C}"/>
              </a:ext>
            </a:extLst>
          </p:cNvPr>
          <p:cNvPicPr>
            <a:picLocks noGrp="1" noChangeAspect="1"/>
          </p:cNvPicPr>
          <p:nvPr>
            <p:ph type="pic" sz="quarter" idx="12"/>
          </p:nvPr>
        </p:nvPicPr>
        <p:blipFill>
          <a:blip r:embed="rId4" cstate="print">
            <a:extLst>
              <a:ext uri="{28A0092B-C50C-407E-A947-70E740481C1C}">
                <a14:useLocalDpi xmlns:a14="http://schemas.microsoft.com/office/drawing/2010/main" val="0"/>
              </a:ext>
            </a:extLst>
          </a:blip>
          <a:srcRect t="22969" b="22969"/>
          <a:stretch>
            <a:fillRect/>
          </a:stretch>
        </p:blipFill>
        <p:spPr/>
      </p:pic>
    </p:spTree>
    <p:extLst>
      <p:ext uri="{BB962C8B-B14F-4D97-AF65-F5344CB8AC3E}">
        <p14:creationId xmlns:p14="http://schemas.microsoft.com/office/powerpoint/2010/main" val="2152613086"/>
      </p:ext>
    </p:extLst>
  </p:cSld>
  <p:clrMapOvr>
    <a:masterClrMapping/>
  </p:clrMapOvr>
  <p:transition spd="slow">
    <p:push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500"/>
                                  </p:stCondLst>
                                  <p:childTnLst>
                                    <p:set>
                                      <p:cBhvr>
                                        <p:cTn id="6" dur="1" fill="hold">
                                          <p:stCondLst>
                                            <p:cond delay="0"/>
                                          </p:stCondLst>
                                        </p:cTn>
                                        <p:tgtEl>
                                          <p:spTgt spid="15"/>
                                        </p:tgtEl>
                                        <p:attrNameLst>
                                          <p:attrName>style.visibility</p:attrName>
                                        </p:attrNameLst>
                                      </p:cBhvr>
                                      <p:to>
                                        <p:strVal val="visible"/>
                                      </p:to>
                                    </p:set>
                                    <p:anim calcmode="lin" valueType="num">
                                      <p:cBhvr additive="base">
                                        <p:cTn id="7" dur="1000" fill="hold"/>
                                        <p:tgtEl>
                                          <p:spTgt spid="15"/>
                                        </p:tgtEl>
                                        <p:attrNameLst>
                                          <p:attrName>ppt_x</p:attrName>
                                        </p:attrNameLst>
                                      </p:cBhvr>
                                      <p:tavLst>
                                        <p:tav tm="0">
                                          <p:val>
                                            <p:strVal val="#ppt_x"/>
                                          </p:val>
                                        </p:tav>
                                        <p:tav tm="100000">
                                          <p:val>
                                            <p:strVal val="#ppt_x"/>
                                          </p:val>
                                        </p:tav>
                                      </p:tavLst>
                                    </p:anim>
                                    <p:anim calcmode="lin" valueType="num">
                                      <p:cBhvr additive="base">
                                        <p:cTn id="8" dur="1000" fill="hold"/>
                                        <p:tgtEl>
                                          <p:spTgt spid="15"/>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75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1000" fill="hold"/>
                                        <p:tgtEl>
                                          <p:spTgt spid="11"/>
                                        </p:tgtEl>
                                        <p:attrNameLst>
                                          <p:attrName>ppt_x</p:attrName>
                                        </p:attrNameLst>
                                      </p:cBhvr>
                                      <p:tavLst>
                                        <p:tav tm="0">
                                          <p:val>
                                            <p:strVal val="#ppt_x"/>
                                          </p:val>
                                        </p:tav>
                                        <p:tav tm="100000">
                                          <p:val>
                                            <p:strVal val="#ppt_x"/>
                                          </p:val>
                                        </p:tav>
                                      </p:tavLst>
                                    </p:anim>
                                    <p:anim calcmode="lin" valueType="num">
                                      <p:cBhvr additive="base">
                                        <p:cTn id="12" dur="1000" fill="hold"/>
                                        <p:tgtEl>
                                          <p:spTgt spid="11"/>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1000"/>
                                  </p:stCondLst>
                                  <p:iterate type="wd">
                                    <p:tmPct val="10000"/>
                                  </p:iterate>
                                  <p:childTnLst>
                                    <p:set>
                                      <p:cBhvr>
                                        <p:cTn id="14" dur="1" fill="hold">
                                          <p:stCondLst>
                                            <p:cond delay="0"/>
                                          </p:stCondLst>
                                        </p:cTn>
                                        <p:tgtEl>
                                          <p:spTgt spid="10"/>
                                        </p:tgtEl>
                                        <p:attrNameLst>
                                          <p:attrName>style.visibility</p:attrName>
                                        </p:attrNameLst>
                                      </p:cBhvr>
                                      <p:to>
                                        <p:strVal val="visible"/>
                                      </p:to>
                                    </p:set>
                                    <p:anim calcmode="lin" valueType="num">
                                      <p:cBhvr additive="base">
                                        <p:cTn id="15" dur="1000" fill="hold"/>
                                        <p:tgtEl>
                                          <p:spTgt spid="10"/>
                                        </p:tgtEl>
                                        <p:attrNameLst>
                                          <p:attrName>ppt_x</p:attrName>
                                        </p:attrNameLst>
                                      </p:cBhvr>
                                      <p:tavLst>
                                        <p:tav tm="0">
                                          <p:val>
                                            <p:strVal val="#ppt_x"/>
                                          </p:val>
                                        </p:tav>
                                        <p:tav tm="100000">
                                          <p:val>
                                            <p:strVal val="#ppt_x"/>
                                          </p:val>
                                        </p:tav>
                                      </p:tavLst>
                                    </p:anim>
                                    <p:anim calcmode="lin" valueType="num">
                                      <p:cBhvr additive="base">
                                        <p:cTn id="16" dur="1000" fill="hold"/>
                                        <p:tgtEl>
                                          <p:spTgt spid="10"/>
                                        </p:tgtEl>
                                        <p:attrNameLst>
                                          <p:attrName>ppt_y</p:attrName>
                                        </p:attrNameLst>
                                      </p:cBhvr>
                                      <p:tavLst>
                                        <p:tav tm="0">
                                          <p:val>
                                            <p:strVal val="0-#ppt_h/2"/>
                                          </p:val>
                                        </p:tav>
                                        <p:tav tm="100000">
                                          <p:val>
                                            <p:strVal val="#ppt_y"/>
                                          </p:val>
                                        </p:tav>
                                      </p:tavLst>
                                    </p:anim>
                                  </p:childTnLst>
                                </p:cTn>
                              </p:par>
                              <p:par>
                                <p:cTn id="17" presetID="42" presetClass="entr" presetSubtype="0" fill="hold" grpId="0" nodeType="withEffect">
                                  <p:stCondLst>
                                    <p:cond delay="1000"/>
                                  </p:stCondLst>
                                  <p:childTnLst>
                                    <p:set>
                                      <p:cBhvr>
                                        <p:cTn id="18" dur="1" fill="hold">
                                          <p:stCondLst>
                                            <p:cond delay="0"/>
                                          </p:stCondLst>
                                        </p:cTn>
                                        <p:tgtEl>
                                          <p:spTgt spid="24"/>
                                        </p:tgtEl>
                                        <p:attrNameLst>
                                          <p:attrName>style.visibility</p:attrName>
                                        </p:attrNameLst>
                                      </p:cBhvr>
                                      <p:to>
                                        <p:strVal val="visible"/>
                                      </p:to>
                                    </p:set>
                                    <p:animEffect transition="in" filter="fade">
                                      <p:cBhvr>
                                        <p:cTn id="19" dur="1000"/>
                                        <p:tgtEl>
                                          <p:spTgt spid="24"/>
                                        </p:tgtEl>
                                      </p:cBhvr>
                                    </p:animEffect>
                                    <p:anim calcmode="lin" valueType="num">
                                      <p:cBhvr>
                                        <p:cTn id="20" dur="1000" fill="hold"/>
                                        <p:tgtEl>
                                          <p:spTgt spid="24"/>
                                        </p:tgtEl>
                                        <p:attrNameLst>
                                          <p:attrName>ppt_x</p:attrName>
                                        </p:attrNameLst>
                                      </p:cBhvr>
                                      <p:tavLst>
                                        <p:tav tm="0">
                                          <p:val>
                                            <p:strVal val="#ppt_x"/>
                                          </p:val>
                                        </p:tav>
                                        <p:tav tm="100000">
                                          <p:val>
                                            <p:strVal val="#ppt_x"/>
                                          </p:val>
                                        </p:tav>
                                      </p:tavLst>
                                    </p:anim>
                                    <p:anim calcmode="lin" valueType="num">
                                      <p:cBhvr>
                                        <p:cTn id="21" dur="1000" fill="hold"/>
                                        <p:tgtEl>
                                          <p:spTgt spid="2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4" grpId="0">
        <p:bldAsOne/>
      </p:bldGraphic>
      <p:bldP spid="10" grpId="0"/>
      <p:bldP spid="11" grpId="0"/>
      <p:bldP spid="15"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9807426" y="1465943"/>
            <a:ext cx="1830986" cy="1590067"/>
          </a:xfrm>
          <a:prstGeom prst="rect">
            <a:avLst/>
          </a:prstGeom>
          <a:solidFill>
            <a:schemeClr val="bg1">
              <a:lumMod val="85000"/>
            </a:schemeClr>
          </a:solidFill>
          <a:ln>
            <a:noFill/>
          </a:ln>
          <a:effectLst>
            <a:reflection blurRad="114300" stA="22000" endPos="65000" dir="5400000" sy="-100000" algn="bl" rotWithShape="0"/>
          </a:effectLst>
          <a:scene3d>
            <a:camera prst="isometricTopUp"/>
            <a:lightRig rig="threePt" dir="t">
              <a:rot lat="0" lon="0" rev="0"/>
            </a:lightRig>
          </a:scene3d>
          <a:sp3d extrusionH="3810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6600" b="1" dirty="0">
                <a:solidFill>
                  <a:schemeClr val="bg1"/>
                </a:solidFill>
                <a:latin typeface="Montserrat" panose="00000500000000000000" pitchFamily="50" charset="0"/>
              </a:rPr>
              <a:t>T</a:t>
            </a:r>
            <a:endParaRPr lang="en-IN" sz="6600" b="1" dirty="0">
              <a:solidFill>
                <a:schemeClr val="bg1"/>
              </a:solidFill>
              <a:latin typeface="Montserrat" panose="00000500000000000000" pitchFamily="50" charset="0"/>
            </a:endParaRPr>
          </a:p>
        </p:txBody>
      </p:sp>
      <p:sp>
        <p:nvSpPr>
          <p:cNvPr id="4" name="Rectangle 3"/>
          <p:cNvSpPr/>
          <p:nvPr/>
        </p:nvSpPr>
        <p:spPr>
          <a:xfrm>
            <a:off x="8507818" y="2522684"/>
            <a:ext cx="1830986" cy="1590067"/>
          </a:xfrm>
          <a:prstGeom prst="rect">
            <a:avLst/>
          </a:prstGeom>
          <a:solidFill>
            <a:schemeClr val="bg1">
              <a:lumMod val="75000"/>
            </a:schemeClr>
          </a:solidFill>
          <a:ln>
            <a:noFill/>
          </a:ln>
          <a:effectLst>
            <a:reflection blurRad="114300" stA="22000" endPos="65000" dir="5400000" sy="-100000" algn="bl" rotWithShape="0"/>
          </a:effectLst>
          <a:scene3d>
            <a:camera prst="isometricTopUp"/>
            <a:lightRig rig="threePt" dir="t">
              <a:rot lat="0" lon="0" rev="0"/>
            </a:lightRig>
          </a:scene3d>
          <a:sp3d extrusionH="3810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6600" b="1" dirty="0">
                <a:solidFill>
                  <a:schemeClr val="bg1"/>
                </a:solidFill>
                <a:latin typeface="Montserrat" panose="00000500000000000000" pitchFamily="50" charset="0"/>
              </a:rPr>
              <a:t>O</a:t>
            </a:r>
            <a:endParaRPr lang="en-IN" sz="6600" b="1" dirty="0">
              <a:solidFill>
                <a:schemeClr val="bg1"/>
              </a:solidFill>
              <a:latin typeface="Montserrat" panose="00000500000000000000" pitchFamily="50" charset="0"/>
            </a:endParaRPr>
          </a:p>
        </p:txBody>
      </p:sp>
      <p:sp>
        <p:nvSpPr>
          <p:cNvPr id="5" name="Rectangle 4"/>
          <p:cNvSpPr/>
          <p:nvPr/>
        </p:nvSpPr>
        <p:spPr>
          <a:xfrm>
            <a:off x="7197400" y="3564184"/>
            <a:ext cx="1830986" cy="1590067"/>
          </a:xfrm>
          <a:prstGeom prst="rect">
            <a:avLst/>
          </a:prstGeom>
          <a:solidFill>
            <a:schemeClr val="bg1">
              <a:lumMod val="50000"/>
            </a:schemeClr>
          </a:solidFill>
          <a:ln>
            <a:noFill/>
          </a:ln>
          <a:effectLst>
            <a:reflection blurRad="114300" stA="22000" endPos="65000" dir="5400000" sy="-100000" algn="bl" rotWithShape="0"/>
          </a:effectLst>
          <a:scene3d>
            <a:camera prst="isometricTopUp"/>
            <a:lightRig rig="threePt" dir="t">
              <a:rot lat="0" lon="0" rev="0"/>
            </a:lightRig>
          </a:scene3d>
          <a:sp3d extrusionH="387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6600" b="1" dirty="0">
                <a:solidFill>
                  <a:schemeClr val="bg1"/>
                </a:solidFill>
                <a:latin typeface="Montserrat" panose="00000500000000000000" pitchFamily="50" charset="0"/>
              </a:rPr>
              <a:t>W</a:t>
            </a:r>
            <a:endParaRPr lang="en-IN" sz="6600" b="1" dirty="0">
              <a:solidFill>
                <a:schemeClr val="bg1"/>
              </a:solidFill>
              <a:latin typeface="Montserrat" panose="00000500000000000000" pitchFamily="50" charset="0"/>
            </a:endParaRPr>
          </a:p>
        </p:txBody>
      </p:sp>
      <p:sp>
        <p:nvSpPr>
          <p:cNvPr id="6" name="Rectangle 5"/>
          <p:cNvSpPr/>
          <p:nvPr/>
        </p:nvSpPr>
        <p:spPr>
          <a:xfrm>
            <a:off x="5904277" y="4625657"/>
            <a:ext cx="1830986" cy="1590067"/>
          </a:xfrm>
          <a:prstGeom prst="rect">
            <a:avLst/>
          </a:prstGeom>
          <a:ln>
            <a:noFill/>
          </a:ln>
          <a:effectLst>
            <a:reflection blurRad="114300" stA="22000" endPos="65000" dir="5400000" sy="-100000" algn="bl" rotWithShape="0"/>
          </a:effectLst>
          <a:scene3d>
            <a:camera prst="isometricTopUp"/>
            <a:lightRig rig="threePt" dir="t">
              <a:rot lat="0" lon="0" rev="0"/>
            </a:lightRig>
          </a:scene3d>
          <a:sp3d extrusionH="3810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6600" b="1" dirty="0">
                <a:solidFill>
                  <a:schemeClr val="bg1"/>
                </a:solidFill>
                <a:latin typeface="Montserrat" panose="00000500000000000000" pitchFamily="50" charset="0"/>
              </a:rPr>
              <a:t>S</a:t>
            </a:r>
            <a:endParaRPr lang="en-IN" sz="6600" b="1" dirty="0">
              <a:solidFill>
                <a:schemeClr val="bg1"/>
              </a:solidFill>
              <a:latin typeface="Montserrat" panose="00000500000000000000" pitchFamily="50" charset="0"/>
            </a:endParaRPr>
          </a:p>
        </p:txBody>
      </p:sp>
      <p:sp>
        <p:nvSpPr>
          <p:cNvPr id="9" name="Rectangle 8"/>
          <p:cNvSpPr/>
          <p:nvPr/>
        </p:nvSpPr>
        <p:spPr>
          <a:xfrm>
            <a:off x="2392698" y="5070094"/>
            <a:ext cx="2879271" cy="373051"/>
          </a:xfrm>
          <a:prstGeom prst="rect">
            <a:avLst/>
          </a:prstGeom>
        </p:spPr>
        <p:txBody>
          <a:bodyPr wrap="square">
            <a:spAutoFit/>
          </a:bodyPr>
          <a:lstStyle/>
          <a:p>
            <a:pPr lvl="0" algn="r">
              <a:lnSpc>
                <a:spcPct val="114000"/>
              </a:lnSpc>
              <a:defRPr/>
            </a:pPr>
            <a:r>
              <a:rPr lang="id-ID" sz="1600" b="1" spc="300" dirty="0">
                <a:solidFill>
                  <a:schemeClr val="bg1"/>
                </a:solidFill>
                <a:latin typeface="Montserrat" panose="00000500000000000000" pitchFamily="50" charset="0"/>
                <a:cs typeface="Calibri"/>
              </a:rPr>
              <a:t>STRENGTH</a:t>
            </a:r>
          </a:p>
        </p:txBody>
      </p:sp>
      <p:sp>
        <p:nvSpPr>
          <p:cNvPr id="12" name="Rectangle 11"/>
          <p:cNvSpPr/>
          <p:nvPr/>
        </p:nvSpPr>
        <p:spPr>
          <a:xfrm>
            <a:off x="3719339" y="3770028"/>
            <a:ext cx="2879271" cy="373051"/>
          </a:xfrm>
          <a:prstGeom prst="rect">
            <a:avLst/>
          </a:prstGeom>
        </p:spPr>
        <p:txBody>
          <a:bodyPr wrap="square">
            <a:spAutoFit/>
          </a:bodyPr>
          <a:lstStyle/>
          <a:p>
            <a:pPr lvl="0" algn="r">
              <a:lnSpc>
                <a:spcPct val="114000"/>
              </a:lnSpc>
              <a:defRPr/>
            </a:pPr>
            <a:r>
              <a:rPr lang="id-ID" sz="1600" b="1" spc="300" dirty="0">
                <a:solidFill>
                  <a:schemeClr val="bg1"/>
                </a:solidFill>
                <a:latin typeface="Montserrat" panose="00000500000000000000" pitchFamily="50" charset="0"/>
                <a:cs typeface="Calibri"/>
              </a:rPr>
              <a:t>WEAKNESS</a:t>
            </a:r>
          </a:p>
        </p:txBody>
      </p:sp>
      <p:sp>
        <p:nvSpPr>
          <p:cNvPr id="15" name="Rectangle 14"/>
          <p:cNvSpPr/>
          <p:nvPr/>
        </p:nvSpPr>
        <p:spPr>
          <a:xfrm>
            <a:off x="5158974" y="2640424"/>
            <a:ext cx="2879271" cy="373051"/>
          </a:xfrm>
          <a:prstGeom prst="rect">
            <a:avLst/>
          </a:prstGeom>
        </p:spPr>
        <p:txBody>
          <a:bodyPr wrap="square">
            <a:spAutoFit/>
          </a:bodyPr>
          <a:lstStyle/>
          <a:p>
            <a:pPr lvl="0" algn="r">
              <a:lnSpc>
                <a:spcPct val="114000"/>
              </a:lnSpc>
              <a:defRPr/>
            </a:pPr>
            <a:r>
              <a:rPr lang="id-ID" sz="1600" b="1" spc="300" dirty="0">
                <a:solidFill>
                  <a:schemeClr val="bg1"/>
                </a:solidFill>
                <a:latin typeface="Montserrat" panose="00000500000000000000" pitchFamily="50" charset="0"/>
                <a:cs typeface="Calibri"/>
              </a:rPr>
              <a:t>OPPORTUNITY</a:t>
            </a:r>
          </a:p>
        </p:txBody>
      </p:sp>
      <p:sp>
        <p:nvSpPr>
          <p:cNvPr id="18" name="Rectangle 17"/>
          <p:cNvSpPr/>
          <p:nvPr/>
        </p:nvSpPr>
        <p:spPr>
          <a:xfrm>
            <a:off x="6423997" y="1614172"/>
            <a:ext cx="2879271" cy="373051"/>
          </a:xfrm>
          <a:prstGeom prst="rect">
            <a:avLst/>
          </a:prstGeom>
        </p:spPr>
        <p:txBody>
          <a:bodyPr wrap="square">
            <a:spAutoFit/>
          </a:bodyPr>
          <a:lstStyle/>
          <a:p>
            <a:pPr lvl="0" algn="r">
              <a:lnSpc>
                <a:spcPct val="114000"/>
              </a:lnSpc>
              <a:defRPr/>
            </a:pPr>
            <a:r>
              <a:rPr lang="id-ID" sz="1600" b="1" spc="300" dirty="0">
                <a:solidFill>
                  <a:schemeClr val="bg1"/>
                </a:solidFill>
                <a:latin typeface="Montserrat" panose="00000500000000000000" pitchFamily="50" charset="0"/>
                <a:cs typeface="Calibri"/>
              </a:rPr>
              <a:t>THREATS</a:t>
            </a:r>
          </a:p>
        </p:txBody>
      </p:sp>
      <p:sp>
        <p:nvSpPr>
          <p:cNvPr id="20" name="TextBox 19"/>
          <p:cNvSpPr txBox="1"/>
          <p:nvPr/>
        </p:nvSpPr>
        <p:spPr>
          <a:xfrm>
            <a:off x="766763" y="980087"/>
            <a:ext cx="4330717" cy="1200329"/>
          </a:xfrm>
          <a:prstGeom prst="rect">
            <a:avLst/>
          </a:prstGeom>
          <a:noFill/>
        </p:spPr>
        <p:txBody>
          <a:bodyPr wrap="square" rtlCol="0">
            <a:spAutoFit/>
          </a:bodyPr>
          <a:lstStyle/>
          <a:p>
            <a:r>
              <a:rPr lang="id-ID" sz="3600" b="1" dirty="0">
                <a:solidFill>
                  <a:schemeClr val="bg1"/>
                </a:solidFill>
                <a:latin typeface="Montserrat" panose="02000505000000020004" pitchFamily="2" charset="0"/>
                <a:ea typeface="Roboto" pitchFamily="2" charset="0"/>
                <a:cs typeface="Lato" panose="020F0502020204030203" pitchFamily="34" charset="0"/>
              </a:rPr>
              <a:t>_SWOT</a:t>
            </a:r>
            <a:br>
              <a:rPr lang="id-ID" sz="3600" b="1" dirty="0">
                <a:solidFill>
                  <a:schemeClr val="bg1"/>
                </a:solidFill>
                <a:latin typeface="Montserrat" panose="02000505000000020004" pitchFamily="2" charset="0"/>
                <a:ea typeface="Roboto" pitchFamily="2" charset="0"/>
                <a:cs typeface="Lato" panose="020F0502020204030203" pitchFamily="34" charset="0"/>
              </a:rPr>
            </a:br>
            <a:r>
              <a:rPr lang="id-ID" sz="3600" b="1" dirty="0">
                <a:solidFill>
                  <a:schemeClr val="bg1"/>
                </a:solidFill>
                <a:latin typeface="Montserrat" panose="02000505000000020004" pitchFamily="2" charset="0"/>
                <a:ea typeface="Roboto" pitchFamily="2" charset="0"/>
                <a:cs typeface="Lato" panose="020F0502020204030203" pitchFamily="34" charset="0"/>
              </a:rPr>
              <a:t>SLIDE</a:t>
            </a:r>
          </a:p>
        </p:txBody>
      </p:sp>
      <p:sp>
        <p:nvSpPr>
          <p:cNvPr id="21" name="TextBox 20"/>
          <p:cNvSpPr txBox="1"/>
          <p:nvPr/>
        </p:nvSpPr>
        <p:spPr>
          <a:xfrm>
            <a:off x="766763" y="2244608"/>
            <a:ext cx="1601721" cy="276999"/>
          </a:xfrm>
          <a:prstGeom prst="rect">
            <a:avLst/>
          </a:prstGeom>
          <a:noFill/>
        </p:spPr>
        <p:txBody>
          <a:bodyPr wrap="none" rtlCol="0">
            <a:spAutoFit/>
          </a:bodyPr>
          <a:lstStyle/>
          <a:p>
            <a:r>
              <a:rPr lang="en-US" sz="1200" dirty="0">
                <a:solidFill>
                  <a:schemeClr val="bg1"/>
                </a:solidFill>
                <a:latin typeface="+mj-lt"/>
                <a:ea typeface="Lato" panose="020F0502020204030203" pitchFamily="34" charset="0"/>
                <a:cs typeface="Lato" panose="020F0502020204030203" pitchFamily="34" charset="0"/>
              </a:rPr>
              <a:t>Your Subtitle Here</a:t>
            </a:r>
            <a:endParaRPr lang="id-ID" sz="1200" dirty="0">
              <a:solidFill>
                <a:schemeClr val="bg1"/>
              </a:solidFill>
              <a:latin typeface="+mj-lt"/>
              <a:ea typeface="Lato" panose="020F0502020204030203" pitchFamily="34" charset="0"/>
              <a:cs typeface="Lato" panose="020F0502020204030203" pitchFamily="34" charset="0"/>
            </a:endParaRPr>
          </a:p>
        </p:txBody>
      </p:sp>
      <p:sp>
        <p:nvSpPr>
          <p:cNvPr id="23" name="Rectangle 22"/>
          <p:cNvSpPr/>
          <p:nvPr/>
        </p:nvSpPr>
        <p:spPr>
          <a:xfrm>
            <a:off x="857132" y="5416131"/>
            <a:ext cx="4414837" cy="572464"/>
          </a:xfrm>
          <a:prstGeom prst="rect">
            <a:avLst/>
          </a:prstGeom>
        </p:spPr>
        <p:txBody>
          <a:bodyPr wrap="square">
            <a:spAutoFit/>
          </a:bodyPr>
          <a:lstStyle/>
          <a:p>
            <a:pPr algn="r">
              <a:lnSpc>
                <a:spcPct val="120000"/>
              </a:lnSpc>
            </a:pPr>
            <a:r>
              <a:rPr lang="id-ID" sz="1400" b="1" dirty="0">
                <a:solidFill>
                  <a:schemeClr val="bg1"/>
                </a:solidFill>
                <a:latin typeface="Calibri"/>
                <a:cs typeface="Calibri"/>
              </a:rPr>
              <a:t>Lollipop lemon drops lollipop muffin, </a:t>
            </a:r>
            <a:r>
              <a:rPr lang="id-ID" sz="1200" dirty="0">
                <a:solidFill>
                  <a:schemeClr val="bg1"/>
                </a:solidFill>
                <a:latin typeface="Calibri"/>
                <a:cs typeface="Calibri"/>
              </a:rPr>
              <a:t>I love pastry jelly biscuit. Halvah I love cake tiramisu jelly-o pudding donut I love. </a:t>
            </a:r>
            <a:endParaRPr lang="en-US" sz="1200" dirty="0">
              <a:solidFill>
                <a:schemeClr val="bg1"/>
              </a:solidFill>
              <a:latin typeface="Calibri Light" panose="020F0302020204030204" pitchFamily="34" charset="0"/>
              <a:cs typeface="Calibri"/>
            </a:endParaRPr>
          </a:p>
        </p:txBody>
      </p:sp>
      <p:sp>
        <p:nvSpPr>
          <p:cNvPr id="24" name="Rectangle 23"/>
          <p:cNvSpPr/>
          <p:nvPr/>
        </p:nvSpPr>
        <p:spPr>
          <a:xfrm>
            <a:off x="2136001" y="4123190"/>
            <a:ext cx="4414837" cy="572464"/>
          </a:xfrm>
          <a:prstGeom prst="rect">
            <a:avLst/>
          </a:prstGeom>
        </p:spPr>
        <p:txBody>
          <a:bodyPr wrap="square">
            <a:spAutoFit/>
          </a:bodyPr>
          <a:lstStyle/>
          <a:p>
            <a:pPr algn="r">
              <a:lnSpc>
                <a:spcPct val="120000"/>
              </a:lnSpc>
            </a:pPr>
            <a:r>
              <a:rPr lang="id-ID" sz="1400" b="1" dirty="0">
                <a:solidFill>
                  <a:schemeClr val="bg1"/>
                </a:solidFill>
                <a:latin typeface="Calibri"/>
                <a:cs typeface="Calibri"/>
              </a:rPr>
              <a:t>Lollipop lemon drops lollipop muffin, </a:t>
            </a:r>
            <a:r>
              <a:rPr lang="id-ID" sz="1200" dirty="0">
                <a:solidFill>
                  <a:schemeClr val="bg1"/>
                </a:solidFill>
                <a:latin typeface="Calibri"/>
                <a:cs typeface="Calibri"/>
              </a:rPr>
              <a:t>I love pastry jelly biscuit. Halvah I love cake tiramisu jelly-o pudding donut I love. </a:t>
            </a:r>
            <a:endParaRPr lang="en-US" sz="1200" dirty="0">
              <a:solidFill>
                <a:schemeClr val="bg1"/>
              </a:solidFill>
              <a:latin typeface="Calibri Light" panose="020F0302020204030204" pitchFamily="34" charset="0"/>
              <a:cs typeface="Calibri"/>
            </a:endParaRPr>
          </a:p>
        </p:txBody>
      </p:sp>
      <p:sp>
        <p:nvSpPr>
          <p:cNvPr id="25" name="Rectangle 24"/>
          <p:cNvSpPr/>
          <p:nvPr/>
        </p:nvSpPr>
        <p:spPr>
          <a:xfrm>
            <a:off x="3623408" y="2989690"/>
            <a:ext cx="4414837" cy="572464"/>
          </a:xfrm>
          <a:prstGeom prst="rect">
            <a:avLst/>
          </a:prstGeom>
        </p:spPr>
        <p:txBody>
          <a:bodyPr wrap="square">
            <a:spAutoFit/>
          </a:bodyPr>
          <a:lstStyle/>
          <a:p>
            <a:pPr algn="r">
              <a:lnSpc>
                <a:spcPct val="120000"/>
              </a:lnSpc>
            </a:pPr>
            <a:r>
              <a:rPr lang="id-ID" sz="1400" b="1" dirty="0">
                <a:solidFill>
                  <a:schemeClr val="bg1"/>
                </a:solidFill>
                <a:latin typeface="Calibri"/>
                <a:cs typeface="Calibri"/>
              </a:rPr>
              <a:t>Lollipop lemon drops lollipop muffin, </a:t>
            </a:r>
            <a:r>
              <a:rPr lang="id-ID" sz="1200" dirty="0">
                <a:solidFill>
                  <a:schemeClr val="bg1"/>
                </a:solidFill>
                <a:latin typeface="Calibri"/>
                <a:cs typeface="Calibri"/>
              </a:rPr>
              <a:t>I love pastry jelly biscuit. Halvah I love cake tiramisu jelly-o pudding donut I love. </a:t>
            </a:r>
            <a:endParaRPr lang="en-US" sz="1200" dirty="0">
              <a:solidFill>
                <a:schemeClr val="bg1"/>
              </a:solidFill>
              <a:latin typeface="Calibri Light" panose="020F0302020204030204" pitchFamily="34" charset="0"/>
              <a:cs typeface="Calibri"/>
            </a:endParaRPr>
          </a:p>
        </p:txBody>
      </p:sp>
      <p:sp>
        <p:nvSpPr>
          <p:cNvPr id="26" name="Rectangle 25"/>
          <p:cNvSpPr/>
          <p:nvPr/>
        </p:nvSpPr>
        <p:spPr>
          <a:xfrm>
            <a:off x="4871011" y="1874541"/>
            <a:ext cx="4414837" cy="572464"/>
          </a:xfrm>
          <a:prstGeom prst="rect">
            <a:avLst/>
          </a:prstGeom>
        </p:spPr>
        <p:txBody>
          <a:bodyPr wrap="square">
            <a:spAutoFit/>
          </a:bodyPr>
          <a:lstStyle/>
          <a:p>
            <a:pPr algn="r">
              <a:lnSpc>
                <a:spcPct val="120000"/>
              </a:lnSpc>
            </a:pPr>
            <a:r>
              <a:rPr lang="id-ID" sz="1400" b="1" dirty="0">
                <a:solidFill>
                  <a:schemeClr val="bg1"/>
                </a:solidFill>
                <a:latin typeface="Calibri"/>
                <a:cs typeface="Calibri"/>
              </a:rPr>
              <a:t>Lollipop lemon drops lollipop muffin, </a:t>
            </a:r>
            <a:r>
              <a:rPr lang="id-ID" sz="1200" dirty="0">
                <a:solidFill>
                  <a:schemeClr val="bg1"/>
                </a:solidFill>
                <a:latin typeface="Calibri"/>
                <a:cs typeface="Calibri"/>
              </a:rPr>
              <a:t>I love pastry jelly biscuit. Halvah I love cake tiramisu jelly-o pudding donut I love. </a:t>
            </a:r>
            <a:endParaRPr lang="en-US" sz="1200" dirty="0">
              <a:solidFill>
                <a:schemeClr val="bg1"/>
              </a:solidFill>
              <a:latin typeface="Calibri Light" panose="020F0302020204030204" pitchFamily="34" charset="0"/>
              <a:cs typeface="Calibri"/>
            </a:endParaRPr>
          </a:p>
        </p:txBody>
      </p:sp>
      <p:sp>
        <p:nvSpPr>
          <p:cNvPr id="32" name="TextBox 31"/>
          <p:cNvSpPr txBox="1"/>
          <p:nvPr/>
        </p:nvSpPr>
        <p:spPr>
          <a:xfrm>
            <a:off x="10255646" y="6331808"/>
            <a:ext cx="1715534" cy="230832"/>
          </a:xfrm>
          <a:prstGeom prst="rect">
            <a:avLst/>
          </a:prstGeom>
          <a:noFill/>
        </p:spPr>
        <p:txBody>
          <a:bodyPr wrap="none" rtlCol="0">
            <a:spAutoFit/>
          </a:bodyPr>
          <a:lstStyle/>
          <a:p>
            <a:r>
              <a:rPr lang="en-US" sz="900" spc="300" dirty="0">
                <a:solidFill>
                  <a:schemeClr val="bg1"/>
                </a:solidFill>
                <a:latin typeface="Gill Sans MT" panose="020B0502020104020203" pitchFamily="34" charset="0"/>
                <a:ea typeface="Liberation Sans" panose="020B0604020202020204" pitchFamily="34" charset="0"/>
                <a:cs typeface="Liberation Sans" panose="020B0604020202020204" pitchFamily="34" charset="0"/>
              </a:rPr>
              <a:t>http://ibaotu.com/</a:t>
            </a:r>
            <a:endParaRPr lang="id-ID" sz="900" spc="300" dirty="0">
              <a:solidFill>
                <a:schemeClr val="bg1"/>
              </a:solidFill>
              <a:latin typeface="Gill Sans MT" panose="020B0502020104020203" pitchFamily="34" charset="0"/>
              <a:ea typeface="Liberation Sans" panose="020B0604020202020204" pitchFamily="34" charset="0"/>
              <a:cs typeface="Liberation Sans" panose="020B0604020202020204" pitchFamily="34" charset="0"/>
            </a:endParaRPr>
          </a:p>
        </p:txBody>
      </p:sp>
      <p:sp>
        <p:nvSpPr>
          <p:cNvPr id="33" name="TextBox 32"/>
          <p:cNvSpPr txBox="1"/>
          <p:nvPr/>
        </p:nvSpPr>
        <p:spPr>
          <a:xfrm>
            <a:off x="10255646" y="6331808"/>
            <a:ext cx="1715534" cy="230832"/>
          </a:xfrm>
          <a:prstGeom prst="rect">
            <a:avLst/>
          </a:prstGeom>
          <a:noFill/>
        </p:spPr>
        <p:txBody>
          <a:bodyPr wrap="none" rtlCol="0">
            <a:spAutoFit/>
          </a:bodyPr>
          <a:lstStyle/>
          <a:p>
            <a:r>
              <a:rPr lang="en-US" sz="900" spc="300" dirty="0">
                <a:solidFill>
                  <a:schemeClr val="bg1"/>
                </a:solidFill>
                <a:latin typeface="Gill Sans MT" panose="020B0502020104020203" pitchFamily="34" charset="0"/>
                <a:ea typeface="Liberation Sans" panose="020B0604020202020204" pitchFamily="34" charset="0"/>
                <a:cs typeface="Liberation Sans" panose="020B0604020202020204" pitchFamily="34" charset="0"/>
              </a:rPr>
              <a:t>http://ibaotu.com/</a:t>
            </a:r>
            <a:endParaRPr lang="id-ID" sz="900" spc="300" dirty="0">
              <a:solidFill>
                <a:schemeClr val="bg1"/>
              </a:solidFill>
              <a:latin typeface="Gill Sans MT" panose="020B0502020104020203" pitchFamily="34" charset="0"/>
              <a:ea typeface="Liberation Sans" panose="020B0604020202020204" pitchFamily="34" charset="0"/>
              <a:cs typeface="Liberation Sans" panose="020B0604020202020204" pitchFamily="34" charset="0"/>
            </a:endParaRPr>
          </a:p>
        </p:txBody>
      </p:sp>
    </p:spTree>
    <p:extLst>
      <p:ext uri="{BB962C8B-B14F-4D97-AF65-F5344CB8AC3E}">
        <p14:creationId xmlns:p14="http://schemas.microsoft.com/office/powerpoint/2010/main" val="519852021"/>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decel="100000" fill="hold" grpId="0" nodeType="withEffect">
                                  <p:stCondLst>
                                    <p:cond delay="0"/>
                                  </p:stCondLst>
                                  <p:iterate type="wd">
                                    <p:tmPct val="10000"/>
                                  </p:iterate>
                                  <p:childTnLst>
                                    <p:set>
                                      <p:cBhvr>
                                        <p:cTn id="6" dur="1" fill="hold">
                                          <p:stCondLst>
                                            <p:cond delay="0"/>
                                          </p:stCondLst>
                                        </p:cTn>
                                        <p:tgtEl>
                                          <p:spTgt spid="20"/>
                                        </p:tgtEl>
                                        <p:attrNameLst>
                                          <p:attrName>style.visibility</p:attrName>
                                        </p:attrNameLst>
                                      </p:cBhvr>
                                      <p:to>
                                        <p:strVal val="visible"/>
                                      </p:to>
                                    </p:set>
                                    <p:anim calcmode="lin" valueType="num">
                                      <p:cBhvr additive="base">
                                        <p:cTn id="7" dur="500" fill="hold"/>
                                        <p:tgtEl>
                                          <p:spTgt spid="20"/>
                                        </p:tgtEl>
                                        <p:attrNameLst>
                                          <p:attrName>ppt_x</p:attrName>
                                        </p:attrNameLst>
                                      </p:cBhvr>
                                      <p:tavLst>
                                        <p:tav tm="0">
                                          <p:val>
                                            <p:strVal val="0-#ppt_w/2"/>
                                          </p:val>
                                        </p:tav>
                                        <p:tav tm="100000">
                                          <p:val>
                                            <p:strVal val="#ppt_x"/>
                                          </p:val>
                                        </p:tav>
                                      </p:tavLst>
                                    </p:anim>
                                    <p:anim calcmode="lin" valueType="num">
                                      <p:cBhvr additive="base">
                                        <p:cTn id="8" dur="500" fill="hold"/>
                                        <p:tgtEl>
                                          <p:spTgt spid="20"/>
                                        </p:tgtEl>
                                        <p:attrNameLst>
                                          <p:attrName>ppt_y</p:attrName>
                                        </p:attrNameLst>
                                      </p:cBhvr>
                                      <p:tavLst>
                                        <p:tav tm="0">
                                          <p:val>
                                            <p:strVal val="0-#ppt_h/2"/>
                                          </p:val>
                                        </p:tav>
                                        <p:tav tm="100000">
                                          <p:val>
                                            <p:strVal val="#ppt_y"/>
                                          </p:val>
                                        </p:tav>
                                      </p:tavLst>
                                    </p:anim>
                                  </p:childTnLst>
                                </p:cTn>
                              </p:par>
                              <p:par>
                                <p:cTn id="9" presetID="2" presetClass="entr" presetSubtype="9" fill="hold" grpId="0" nodeType="withEffect">
                                  <p:stCondLst>
                                    <p:cond delay="250"/>
                                  </p:stCondLst>
                                  <p:childTnLst>
                                    <p:set>
                                      <p:cBhvr>
                                        <p:cTn id="10" dur="1" fill="hold">
                                          <p:stCondLst>
                                            <p:cond delay="0"/>
                                          </p:stCondLst>
                                        </p:cTn>
                                        <p:tgtEl>
                                          <p:spTgt spid="21"/>
                                        </p:tgtEl>
                                        <p:attrNameLst>
                                          <p:attrName>style.visibility</p:attrName>
                                        </p:attrNameLst>
                                      </p:cBhvr>
                                      <p:to>
                                        <p:strVal val="visible"/>
                                      </p:to>
                                    </p:set>
                                    <p:anim calcmode="lin" valueType="num">
                                      <p:cBhvr additive="base">
                                        <p:cTn id="11" dur="500" fill="hold"/>
                                        <p:tgtEl>
                                          <p:spTgt spid="21"/>
                                        </p:tgtEl>
                                        <p:attrNameLst>
                                          <p:attrName>ppt_x</p:attrName>
                                        </p:attrNameLst>
                                      </p:cBhvr>
                                      <p:tavLst>
                                        <p:tav tm="0">
                                          <p:val>
                                            <p:strVal val="0-#ppt_w/2"/>
                                          </p:val>
                                        </p:tav>
                                        <p:tav tm="100000">
                                          <p:val>
                                            <p:strVal val="#ppt_x"/>
                                          </p:val>
                                        </p:tav>
                                      </p:tavLst>
                                    </p:anim>
                                    <p:anim calcmode="lin" valueType="num">
                                      <p:cBhvr additive="base">
                                        <p:cTn id="12" dur="500" fill="hold"/>
                                        <p:tgtEl>
                                          <p:spTgt spid="21"/>
                                        </p:tgtEl>
                                        <p:attrNameLst>
                                          <p:attrName>ppt_y</p:attrName>
                                        </p:attrNameLst>
                                      </p:cBhvr>
                                      <p:tavLst>
                                        <p:tav tm="0">
                                          <p:val>
                                            <p:strVal val="0-#ppt_h/2"/>
                                          </p:val>
                                        </p:tav>
                                        <p:tav tm="100000">
                                          <p:val>
                                            <p:strVal val="#ppt_y"/>
                                          </p:val>
                                        </p:tav>
                                      </p:tavLst>
                                    </p:anim>
                                  </p:childTnLst>
                                </p:cTn>
                              </p:par>
                              <p:par>
                                <p:cTn id="13" presetID="2" presetClass="entr" presetSubtype="6" decel="100000" fill="hold" grpId="0" nodeType="withEffect">
                                  <p:stCondLst>
                                    <p:cond delay="0"/>
                                  </p:stCondLst>
                                  <p:childTnLst>
                                    <p:set>
                                      <p:cBhvr>
                                        <p:cTn id="14" dur="1" fill="hold">
                                          <p:stCondLst>
                                            <p:cond delay="0"/>
                                          </p:stCondLst>
                                        </p:cTn>
                                        <p:tgtEl>
                                          <p:spTgt spid="6"/>
                                        </p:tgtEl>
                                        <p:attrNameLst>
                                          <p:attrName>style.visibility</p:attrName>
                                        </p:attrNameLst>
                                      </p:cBhvr>
                                      <p:to>
                                        <p:strVal val="visible"/>
                                      </p:to>
                                    </p:set>
                                    <p:anim calcmode="lin" valueType="num">
                                      <p:cBhvr additive="base">
                                        <p:cTn id="15" dur="750" fill="hold"/>
                                        <p:tgtEl>
                                          <p:spTgt spid="6"/>
                                        </p:tgtEl>
                                        <p:attrNameLst>
                                          <p:attrName>ppt_x</p:attrName>
                                        </p:attrNameLst>
                                      </p:cBhvr>
                                      <p:tavLst>
                                        <p:tav tm="0">
                                          <p:val>
                                            <p:strVal val="1+#ppt_w/2"/>
                                          </p:val>
                                        </p:tav>
                                        <p:tav tm="100000">
                                          <p:val>
                                            <p:strVal val="#ppt_x"/>
                                          </p:val>
                                        </p:tav>
                                      </p:tavLst>
                                    </p:anim>
                                    <p:anim calcmode="lin" valueType="num">
                                      <p:cBhvr additive="base">
                                        <p:cTn id="16" dur="750" fill="hold"/>
                                        <p:tgtEl>
                                          <p:spTgt spid="6"/>
                                        </p:tgtEl>
                                        <p:attrNameLst>
                                          <p:attrName>ppt_y</p:attrName>
                                        </p:attrNameLst>
                                      </p:cBhvr>
                                      <p:tavLst>
                                        <p:tav tm="0">
                                          <p:val>
                                            <p:strVal val="1+#ppt_h/2"/>
                                          </p:val>
                                        </p:tav>
                                        <p:tav tm="100000">
                                          <p:val>
                                            <p:strVal val="#ppt_y"/>
                                          </p:val>
                                        </p:tav>
                                      </p:tavLst>
                                    </p:anim>
                                  </p:childTnLst>
                                </p:cTn>
                              </p:par>
                              <p:par>
                                <p:cTn id="17" presetID="2" presetClass="entr" presetSubtype="6" decel="100000" fill="hold" grpId="0" nodeType="withEffect">
                                  <p:stCondLst>
                                    <p:cond delay="250"/>
                                  </p:stCondLst>
                                  <p:childTnLst>
                                    <p:set>
                                      <p:cBhvr>
                                        <p:cTn id="18" dur="1" fill="hold">
                                          <p:stCondLst>
                                            <p:cond delay="0"/>
                                          </p:stCondLst>
                                        </p:cTn>
                                        <p:tgtEl>
                                          <p:spTgt spid="9"/>
                                        </p:tgtEl>
                                        <p:attrNameLst>
                                          <p:attrName>style.visibility</p:attrName>
                                        </p:attrNameLst>
                                      </p:cBhvr>
                                      <p:to>
                                        <p:strVal val="visible"/>
                                      </p:to>
                                    </p:set>
                                    <p:anim calcmode="lin" valueType="num">
                                      <p:cBhvr additive="base">
                                        <p:cTn id="19" dur="750" fill="hold"/>
                                        <p:tgtEl>
                                          <p:spTgt spid="9"/>
                                        </p:tgtEl>
                                        <p:attrNameLst>
                                          <p:attrName>ppt_x</p:attrName>
                                        </p:attrNameLst>
                                      </p:cBhvr>
                                      <p:tavLst>
                                        <p:tav tm="0">
                                          <p:val>
                                            <p:strVal val="1+#ppt_w/2"/>
                                          </p:val>
                                        </p:tav>
                                        <p:tav tm="100000">
                                          <p:val>
                                            <p:strVal val="#ppt_x"/>
                                          </p:val>
                                        </p:tav>
                                      </p:tavLst>
                                    </p:anim>
                                    <p:anim calcmode="lin" valueType="num">
                                      <p:cBhvr additive="base">
                                        <p:cTn id="20" dur="750" fill="hold"/>
                                        <p:tgtEl>
                                          <p:spTgt spid="9"/>
                                        </p:tgtEl>
                                        <p:attrNameLst>
                                          <p:attrName>ppt_y</p:attrName>
                                        </p:attrNameLst>
                                      </p:cBhvr>
                                      <p:tavLst>
                                        <p:tav tm="0">
                                          <p:val>
                                            <p:strVal val="1+#ppt_h/2"/>
                                          </p:val>
                                        </p:tav>
                                        <p:tav tm="100000">
                                          <p:val>
                                            <p:strVal val="#ppt_y"/>
                                          </p:val>
                                        </p:tav>
                                      </p:tavLst>
                                    </p:anim>
                                  </p:childTnLst>
                                </p:cTn>
                              </p:par>
                              <p:par>
                                <p:cTn id="21" presetID="2" presetClass="entr" presetSubtype="6" decel="100000" fill="hold" grpId="0" nodeType="withEffect">
                                  <p:stCondLst>
                                    <p:cond delay="500"/>
                                  </p:stCondLst>
                                  <p:childTnLst>
                                    <p:set>
                                      <p:cBhvr>
                                        <p:cTn id="22" dur="1" fill="hold">
                                          <p:stCondLst>
                                            <p:cond delay="0"/>
                                          </p:stCondLst>
                                        </p:cTn>
                                        <p:tgtEl>
                                          <p:spTgt spid="23"/>
                                        </p:tgtEl>
                                        <p:attrNameLst>
                                          <p:attrName>style.visibility</p:attrName>
                                        </p:attrNameLst>
                                      </p:cBhvr>
                                      <p:to>
                                        <p:strVal val="visible"/>
                                      </p:to>
                                    </p:set>
                                    <p:anim calcmode="lin" valueType="num">
                                      <p:cBhvr additive="base">
                                        <p:cTn id="23" dur="750" fill="hold"/>
                                        <p:tgtEl>
                                          <p:spTgt spid="23"/>
                                        </p:tgtEl>
                                        <p:attrNameLst>
                                          <p:attrName>ppt_x</p:attrName>
                                        </p:attrNameLst>
                                      </p:cBhvr>
                                      <p:tavLst>
                                        <p:tav tm="0">
                                          <p:val>
                                            <p:strVal val="1+#ppt_w/2"/>
                                          </p:val>
                                        </p:tav>
                                        <p:tav tm="100000">
                                          <p:val>
                                            <p:strVal val="#ppt_x"/>
                                          </p:val>
                                        </p:tav>
                                      </p:tavLst>
                                    </p:anim>
                                    <p:anim calcmode="lin" valueType="num">
                                      <p:cBhvr additive="base">
                                        <p:cTn id="24" dur="750" fill="hold"/>
                                        <p:tgtEl>
                                          <p:spTgt spid="23"/>
                                        </p:tgtEl>
                                        <p:attrNameLst>
                                          <p:attrName>ppt_y</p:attrName>
                                        </p:attrNameLst>
                                      </p:cBhvr>
                                      <p:tavLst>
                                        <p:tav tm="0">
                                          <p:val>
                                            <p:strVal val="1+#ppt_h/2"/>
                                          </p:val>
                                        </p:tav>
                                        <p:tav tm="100000">
                                          <p:val>
                                            <p:strVal val="#ppt_y"/>
                                          </p:val>
                                        </p:tav>
                                      </p:tavLst>
                                    </p:anim>
                                  </p:childTnLst>
                                </p:cTn>
                              </p:par>
                              <p:par>
                                <p:cTn id="25" presetID="2" presetClass="entr" presetSubtype="6" decel="100000" fill="hold" grpId="0" nodeType="withEffect">
                                  <p:stCondLst>
                                    <p:cond delay="750"/>
                                  </p:stCondLst>
                                  <p:childTnLst>
                                    <p:set>
                                      <p:cBhvr>
                                        <p:cTn id="26" dur="1" fill="hold">
                                          <p:stCondLst>
                                            <p:cond delay="0"/>
                                          </p:stCondLst>
                                        </p:cTn>
                                        <p:tgtEl>
                                          <p:spTgt spid="5"/>
                                        </p:tgtEl>
                                        <p:attrNameLst>
                                          <p:attrName>style.visibility</p:attrName>
                                        </p:attrNameLst>
                                      </p:cBhvr>
                                      <p:to>
                                        <p:strVal val="visible"/>
                                      </p:to>
                                    </p:set>
                                    <p:anim calcmode="lin" valueType="num">
                                      <p:cBhvr additive="base">
                                        <p:cTn id="27" dur="750" fill="hold"/>
                                        <p:tgtEl>
                                          <p:spTgt spid="5"/>
                                        </p:tgtEl>
                                        <p:attrNameLst>
                                          <p:attrName>ppt_x</p:attrName>
                                        </p:attrNameLst>
                                      </p:cBhvr>
                                      <p:tavLst>
                                        <p:tav tm="0">
                                          <p:val>
                                            <p:strVal val="1+#ppt_w/2"/>
                                          </p:val>
                                        </p:tav>
                                        <p:tav tm="100000">
                                          <p:val>
                                            <p:strVal val="#ppt_x"/>
                                          </p:val>
                                        </p:tav>
                                      </p:tavLst>
                                    </p:anim>
                                    <p:anim calcmode="lin" valueType="num">
                                      <p:cBhvr additive="base">
                                        <p:cTn id="28" dur="750" fill="hold"/>
                                        <p:tgtEl>
                                          <p:spTgt spid="5"/>
                                        </p:tgtEl>
                                        <p:attrNameLst>
                                          <p:attrName>ppt_y</p:attrName>
                                        </p:attrNameLst>
                                      </p:cBhvr>
                                      <p:tavLst>
                                        <p:tav tm="0">
                                          <p:val>
                                            <p:strVal val="1+#ppt_h/2"/>
                                          </p:val>
                                        </p:tav>
                                        <p:tav tm="100000">
                                          <p:val>
                                            <p:strVal val="#ppt_y"/>
                                          </p:val>
                                        </p:tav>
                                      </p:tavLst>
                                    </p:anim>
                                  </p:childTnLst>
                                </p:cTn>
                              </p:par>
                              <p:par>
                                <p:cTn id="29" presetID="2" presetClass="entr" presetSubtype="6" decel="100000" fill="hold" grpId="0" nodeType="withEffect">
                                  <p:stCondLst>
                                    <p:cond delay="1000"/>
                                  </p:stCondLst>
                                  <p:childTnLst>
                                    <p:set>
                                      <p:cBhvr>
                                        <p:cTn id="30" dur="1" fill="hold">
                                          <p:stCondLst>
                                            <p:cond delay="0"/>
                                          </p:stCondLst>
                                        </p:cTn>
                                        <p:tgtEl>
                                          <p:spTgt spid="12"/>
                                        </p:tgtEl>
                                        <p:attrNameLst>
                                          <p:attrName>style.visibility</p:attrName>
                                        </p:attrNameLst>
                                      </p:cBhvr>
                                      <p:to>
                                        <p:strVal val="visible"/>
                                      </p:to>
                                    </p:set>
                                    <p:anim calcmode="lin" valueType="num">
                                      <p:cBhvr additive="base">
                                        <p:cTn id="31" dur="750" fill="hold"/>
                                        <p:tgtEl>
                                          <p:spTgt spid="12"/>
                                        </p:tgtEl>
                                        <p:attrNameLst>
                                          <p:attrName>ppt_x</p:attrName>
                                        </p:attrNameLst>
                                      </p:cBhvr>
                                      <p:tavLst>
                                        <p:tav tm="0">
                                          <p:val>
                                            <p:strVal val="1+#ppt_w/2"/>
                                          </p:val>
                                        </p:tav>
                                        <p:tav tm="100000">
                                          <p:val>
                                            <p:strVal val="#ppt_x"/>
                                          </p:val>
                                        </p:tav>
                                      </p:tavLst>
                                    </p:anim>
                                    <p:anim calcmode="lin" valueType="num">
                                      <p:cBhvr additive="base">
                                        <p:cTn id="32" dur="750" fill="hold"/>
                                        <p:tgtEl>
                                          <p:spTgt spid="12"/>
                                        </p:tgtEl>
                                        <p:attrNameLst>
                                          <p:attrName>ppt_y</p:attrName>
                                        </p:attrNameLst>
                                      </p:cBhvr>
                                      <p:tavLst>
                                        <p:tav tm="0">
                                          <p:val>
                                            <p:strVal val="1+#ppt_h/2"/>
                                          </p:val>
                                        </p:tav>
                                        <p:tav tm="100000">
                                          <p:val>
                                            <p:strVal val="#ppt_y"/>
                                          </p:val>
                                        </p:tav>
                                      </p:tavLst>
                                    </p:anim>
                                  </p:childTnLst>
                                </p:cTn>
                              </p:par>
                              <p:par>
                                <p:cTn id="33" presetID="2" presetClass="entr" presetSubtype="6" decel="100000" fill="hold" grpId="0" nodeType="withEffect">
                                  <p:stCondLst>
                                    <p:cond delay="1250"/>
                                  </p:stCondLst>
                                  <p:childTnLst>
                                    <p:set>
                                      <p:cBhvr>
                                        <p:cTn id="34" dur="1" fill="hold">
                                          <p:stCondLst>
                                            <p:cond delay="0"/>
                                          </p:stCondLst>
                                        </p:cTn>
                                        <p:tgtEl>
                                          <p:spTgt spid="24"/>
                                        </p:tgtEl>
                                        <p:attrNameLst>
                                          <p:attrName>style.visibility</p:attrName>
                                        </p:attrNameLst>
                                      </p:cBhvr>
                                      <p:to>
                                        <p:strVal val="visible"/>
                                      </p:to>
                                    </p:set>
                                    <p:anim calcmode="lin" valueType="num">
                                      <p:cBhvr additive="base">
                                        <p:cTn id="35" dur="750" fill="hold"/>
                                        <p:tgtEl>
                                          <p:spTgt spid="24"/>
                                        </p:tgtEl>
                                        <p:attrNameLst>
                                          <p:attrName>ppt_x</p:attrName>
                                        </p:attrNameLst>
                                      </p:cBhvr>
                                      <p:tavLst>
                                        <p:tav tm="0">
                                          <p:val>
                                            <p:strVal val="1+#ppt_w/2"/>
                                          </p:val>
                                        </p:tav>
                                        <p:tav tm="100000">
                                          <p:val>
                                            <p:strVal val="#ppt_x"/>
                                          </p:val>
                                        </p:tav>
                                      </p:tavLst>
                                    </p:anim>
                                    <p:anim calcmode="lin" valueType="num">
                                      <p:cBhvr additive="base">
                                        <p:cTn id="36" dur="750" fill="hold"/>
                                        <p:tgtEl>
                                          <p:spTgt spid="24"/>
                                        </p:tgtEl>
                                        <p:attrNameLst>
                                          <p:attrName>ppt_y</p:attrName>
                                        </p:attrNameLst>
                                      </p:cBhvr>
                                      <p:tavLst>
                                        <p:tav tm="0">
                                          <p:val>
                                            <p:strVal val="1+#ppt_h/2"/>
                                          </p:val>
                                        </p:tav>
                                        <p:tav tm="100000">
                                          <p:val>
                                            <p:strVal val="#ppt_y"/>
                                          </p:val>
                                        </p:tav>
                                      </p:tavLst>
                                    </p:anim>
                                  </p:childTnLst>
                                </p:cTn>
                              </p:par>
                              <p:par>
                                <p:cTn id="37" presetID="2" presetClass="entr" presetSubtype="6" decel="100000" fill="hold" grpId="0" nodeType="withEffect">
                                  <p:stCondLst>
                                    <p:cond delay="1500"/>
                                  </p:stCondLst>
                                  <p:childTnLst>
                                    <p:set>
                                      <p:cBhvr>
                                        <p:cTn id="38" dur="1" fill="hold">
                                          <p:stCondLst>
                                            <p:cond delay="0"/>
                                          </p:stCondLst>
                                        </p:cTn>
                                        <p:tgtEl>
                                          <p:spTgt spid="4"/>
                                        </p:tgtEl>
                                        <p:attrNameLst>
                                          <p:attrName>style.visibility</p:attrName>
                                        </p:attrNameLst>
                                      </p:cBhvr>
                                      <p:to>
                                        <p:strVal val="visible"/>
                                      </p:to>
                                    </p:set>
                                    <p:anim calcmode="lin" valueType="num">
                                      <p:cBhvr additive="base">
                                        <p:cTn id="39" dur="750" fill="hold"/>
                                        <p:tgtEl>
                                          <p:spTgt spid="4"/>
                                        </p:tgtEl>
                                        <p:attrNameLst>
                                          <p:attrName>ppt_x</p:attrName>
                                        </p:attrNameLst>
                                      </p:cBhvr>
                                      <p:tavLst>
                                        <p:tav tm="0">
                                          <p:val>
                                            <p:strVal val="1+#ppt_w/2"/>
                                          </p:val>
                                        </p:tav>
                                        <p:tav tm="100000">
                                          <p:val>
                                            <p:strVal val="#ppt_x"/>
                                          </p:val>
                                        </p:tav>
                                      </p:tavLst>
                                    </p:anim>
                                    <p:anim calcmode="lin" valueType="num">
                                      <p:cBhvr additive="base">
                                        <p:cTn id="40" dur="750" fill="hold"/>
                                        <p:tgtEl>
                                          <p:spTgt spid="4"/>
                                        </p:tgtEl>
                                        <p:attrNameLst>
                                          <p:attrName>ppt_y</p:attrName>
                                        </p:attrNameLst>
                                      </p:cBhvr>
                                      <p:tavLst>
                                        <p:tav tm="0">
                                          <p:val>
                                            <p:strVal val="1+#ppt_h/2"/>
                                          </p:val>
                                        </p:tav>
                                        <p:tav tm="100000">
                                          <p:val>
                                            <p:strVal val="#ppt_y"/>
                                          </p:val>
                                        </p:tav>
                                      </p:tavLst>
                                    </p:anim>
                                  </p:childTnLst>
                                </p:cTn>
                              </p:par>
                              <p:par>
                                <p:cTn id="41" presetID="2" presetClass="entr" presetSubtype="6" decel="100000" fill="hold" grpId="0" nodeType="withEffect">
                                  <p:stCondLst>
                                    <p:cond delay="1750"/>
                                  </p:stCondLst>
                                  <p:childTnLst>
                                    <p:set>
                                      <p:cBhvr>
                                        <p:cTn id="42" dur="1" fill="hold">
                                          <p:stCondLst>
                                            <p:cond delay="0"/>
                                          </p:stCondLst>
                                        </p:cTn>
                                        <p:tgtEl>
                                          <p:spTgt spid="15"/>
                                        </p:tgtEl>
                                        <p:attrNameLst>
                                          <p:attrName>style.visibility</p:attrName>
                                        </p:attrNameLst>
                                      </p:cBhvr>
                                      <p:to>
                                        <p:strVal val="visible"/>
                                      </p:to>
                                    </p:set>
                                    <p:anim calcmode="lin" valueType="num">
                                      <p:cBhvr additive="base">
                                        <p:cTn id="43" dur="750" fill="hold"/>
                                        <p:tgtEl>
                                          <p:spTgt spid="15"/>
                                        </p:tgtEl>
                                        <p:attrNameLst>
                                          <p:attrName>ppt_x</p:attrName>
                                        </p:attrNameLst>
                                      </p:cBhvr>
                                      <p:tavLst>
                                        <p:tav tm="0">
                                          <p:val>
                                            <p:strVal val="1+#ppt_w/2"/>
                                          </p:val>
                                        </p:tav>
                                        <p:tav tm="100000">
                                          <p:val>
                                            <p:strVal val="#ppt_x"/>
                                          </p:val>
                                        </p:tav>
                                      </p:tavLst>
                                    </p:anim>
                                    <p:anim calcmode="lin" valueType="num">
                                      <p:cBhvr additive="base">
                                        <p:cTn id="44" dur="750" fill="hold"/>
                                        <p:tgtEl>
                                          <p:spTgt spid="15"/>
                                        </p:tgtEl>
                                        <p:attrNameLst>
                                          <p:attrName>ppt_y</p:attrName>
                                        </p:attrNameLst>
                                      </p:cBhvr>
                                      <p:tavLst>
                                        <p:tav tm="0">
                                          <p:val>
                                            <p:strVal val="1+#ppt_h/2"/>
                                          </p:val>
                                        </p:tav>
                                        <p:tav tm="100000">
                                          <p:val>
                                            <p:strVal val="#ppt_y"/>
                                          </p:val>
                                        </p:tav>
                                      </p:tavLst>
                                    </p:anim>
                                  </p:childTnLst>
                                </p:cTn>
                              </p:par>
                              <p:par>
                                <p:cTn id="45" presetID="2" presetClass="entr" presetSubtype="6" decel="100000" fill="hold" grpId="0" nodeType="withEffect">
                                  <p:stCondLst>
                                    <p:cond delay="2000"/>
                                  </p:stCondLst>
                                  <p:childTnLst>
                                    <p:set>
                                      <p:cBhvr>
                                        <p:cTn id="46" dur="1" fill="hold">
                                          <p:stCondLst>
                                            <p:cond delay="0"/>
                                          </p:stCondLst>
                                        </p:cTn>
                                        <p:tgtEl>
                                          <p:spTgt spid="25"/>
                                        </p:tgtEl>
                                        <p:attrNameLst>
                                          <p:attrName>style.visibility</p:attrName>
                                        </p:attrNameLst>
                                      </p:cBhvr>
                                      <p:to>
                                        <p:strVal val="visible"/>
                                      </p:to>
                                    </p:set>
                                    <p:anim calcmode="lin" valueType="num">
                                      <p:cBhvr additive="base">
                                        <p:cTn id="47" dur="750" fill="hold"/>
                                        <p:tgtEl>
                                          <p:spTgt spid="25"/>
                                        </p:tgtEl>
                                        <p:attrNameLst>
                                          <p:attrName>ppt_x</p:attrName>
                                        </p:attrNameLst>
                                      </p:cBhvr>
                                      <p:tavLst>
                                        <p:tav tm="0">
                                          <p:val>
                                            <p:strVal val="1+#ppt_w/2"/>
                                          </p:val>
                                        </p:tav>
                                        <p:tav tm="100000">
                                          <p:val>
                                            <p:strVal val="#ppt_x"/>
                                          </p:val>
                                        </p:tav>
                                      </p:tavLst>
                                    </p:anim>
                                    <p:anim calcmode="lin" valueType="num">
                                      <p:cBhvr additive="base">
                                        <p:cTn id="48" dur="750" fill="hold"/>
                                        <p:tgtEl>
                                          <p:spTgt spid="25"/>
                                        </p:tgtEl>
                                        <p:attrNameLst>
                                          <p:attrName>ppt_y</p:attrName>
                                        </p:attrNameLst>
                                      </p:cBhvr>
                                      <p:tavLst>
                                        <p:tav tm="0">
                                          <p:val>
                                            <p:strVal val="1+#ppt_h/2"/>
                                          </p:val>
                                        </p:tav>
                                        <p:tav tm="100000">
                                          <p:val>
                                            <p:strVal val="#ppt_y"/>
                                          </p:val>
                                        </p:tav>
                                      </p:tavLst>
                                    </p:anim>
                                  </p:childTnLst>
                                </p:cTn>
                              </p:par>
                              <p:par>
                                <p:cTn id="49" presetID="2" presetClass="entr" presetSubtype="6" decel="100000" fill="hold" grpId="0" nodeType="withEffect">
                                  <p:stCondLst>
                                    <p:cond delay="2250"/>
                                  </p:stCondLst>
                                  <p:childTnLst>
                                    <p:set>
                                      <p:cBhvr>
                                        <p:cTn id="50" dur="1" fill="hold">
                                          <p:stCondLst>
                                            <p:cond delay="0"/>
                                          </p:stCondLst>
                                        </p:cTn>
                                        <p:tgtEl>
                                          <p:spTgt spid="3"/>
                                        </p:tgtEl>
                                        <p:attrNameLst>
                                          <p:attrName>style.visibility</p:attrName>
                                        </p:attrNameLst>
                                      </p:cBhvr>
                                      <p:to>
                                        <p:strVal val="visible"/>
                                      </p:to>
                                    </p:set>
                                    <p:anim calcmode="lin" valueType="num">
                                      <p:cBhvr additive="base">
                                        <p:cTn id="51" dur="750" fill="hold"/>
                                        <p:tgtEl>
                                          <p:spTgt spid="3"/>
                                        </p:tgtEl>
                                        <p:attrNameLst>
                                          <p:attrName>ppt_x</p:attrName>
                                        </p:attrNameLst>
                                      </p:cBhvr>
                                      <p:tavLst>
                                        <p:tav tm="0">
                                          <p:val>
                                            <p:strVal val="1+#ppt_w/2"/>
                                          </p:val>
                                        </p:tav>
                                        <p:tav tm="100000">
                                          <p:val>
                                            <p:strVal val="#ppt_x"/>
                                          </p:val>
                                        </p:tav>
                                      </p:tavLst>
                                    </p:anim>
                                    <p:anim calcmode="lin" valueType="num">
                                      <p:cBhvr additive="base">
                                        <p:cTn id="52" dur="750" fill="hold"/>
                                        <p:tgtEl>
                                          <p:spTgt spid="3"/>
                                        </p:tgtEl>
                                        <p:attrNameLst>
                                          <p:attrName>ppt_y</p:attrName>
                                        </p:attrNameLst>
                                      </p:cBhvr>
                                      <p:tavLst>
                                        <p:tav tm="0">
                                          <p:val>
                                            <p:strVal val="1+#ppt_h/2"/>
                                          </p:val>
                                        </p:tav>
                                        <p:tav tm="100000">
                                          <p:val>
                                            <p:strVal val="#ppt_y"/>
                                          </p:val>
                                        </p:tav>
                                      </p:tavLst>
                                    </p:anim>
                                  </p:childTnLst>
                                </p:cTn>
                              </p:par>
                              <p:par>
                                <p:cTn id="53" presetID="2" presetClass="entr" presetSubtype="6" decel="100000" fill="hold" grpId="0" nodeType="withEffect">
                                  <p:stCondLst>
                                    <p:cond delay="2500"/>
                                  </p:stCondLst>
                                  <p:childTnLst>
                                    <p:set>
                                      <p:cBhvr>
                                        <p:cTn id="54" dur="1" fill="hold">
                                          <p:stCondLst>
                                            <p:cond delay="0"/>
                                          </p:stCondLst>
                                        </p:cTn>
                                        <p:tgtEl>
                                          <p:spTgt spid="18"/>
                                        </p:tgtEl>
                                        <p:attrNameLst>
                                          <p:attrName>style.visibility</p:attrName>
                                        </p:attrNameLst>
                                      </p:cBhvr>
                                      <p:to>
                                        <p:strVal val="visible"/>
                                      </p:to>
                                    </p:set>
                                    <p:anim calcmode="lin" valueType="num">
                                      <p:cBhvr additive="base">
                                        <p:cTn id="55" dur="750" fill="hold"/>
                                        <p:tgtEl>
                                          <p:spTgt spid="18"/>
                                        </p:tgtEl>
                                        <p:attrNameLst>
                                          <p:attrName>ppt_x</p:attrName>
                                        </p:attrNameLst>
                                      </p:cBhvr>
                                      <p:tavLst>
                                        <p:tav tm="0">
                                          <p:val>
                                            <p:strVal val="1+#ppt_w/2"/>
                                          </p:val>
                                        </p:tav>
                                        <p:tav tm="100000">
                                          <p:val>
                                            <p:strVal val="#ppt_x"/>
                                          </p:val>
                                        </p:tav>
                                      </p:tavLst>
                                    </p:anim>
                                    <p:anim calcmode="lin" valueType="num">
                                      <p:cBhvr additive="base">
                                        <p:cTn id="56" dur="750" fill="hold"/>
                                        <p:tgtEl>
                                          <p:spTgt spid="18"/>
                                        </p:tgtEl>
                                        <p:attrNameLst>
                                          <p:attrName>ppt_y</p:attrName>
                                        </p:attrNameLst>
                                      </p:cBhvr>
                                      <p:tavLst>
                                        <p:tav tm="0">
                                          <p:val>
                                            <p:strVal val="1+#ppt_h/2"/>
                                          </p:val>
                                        </p:tav>
                                        <p:tav tm="100000">
                                          <p:val>
                                            <p:strVal val="#ppt_y"/>
                                          </p:val>
                                        </p:tav>
                                      </p:tavLst>
                                    </p:anim>
                                  </p:childTnLst>
                                </p:cTn>
                              </p:par>
                              <p:par>
                                <p:cTn id="57" presetID="2" presetClass="entr" presetSubtype="6" decel="100000" fill="hold" grpId="0" nodeType="withEffect">
                                  <p:stCondLst>
                                    <p:cond delay="2750"/>
                                  </p:stCondLst>
                                  <p:childTnLst>
                                    <p:set>
                                      <p:cBhvr>
                                        <p:cTn id="58" dur="1" fill="hold">
                                          <p:stCondLst>
                                            <p:cond delay="0"/>
                                          </p:stCondLst>
                                        </p:cTn>
                                        <p:tgtEl>
                                          <p:spTgt spid="26"/>
                                        </p:tgtEl>
                                        <p:attrNameLst>
                                          <p:attrName>style.visibility</p:attrName>
                                        </p:attrNameLst>
                                      </p:cBhvr>
                                      <p:to>
                                        <p:strVal val="visible"/>
                                      </p:to>
                                    </p:set>
                                    <p:anim calcmode="lin" valueType="num">
                                      <p:cBhvr additive="base">
                                        <p:cTn id="59" dur="750" fill="hold"/>
                                        <p:tgtEl>
                                          <p:spTgt spid="26"/>
                                        </p:tgtEl>
                                        <p:attrNameLst>
                                          <p:attrName>ppt_x</p:attrName>
                                        </p:attrNameLst>
                                      </p:cBhvr>
                                      <p:tavLst>
                                        <p:tav tm="0">
                                          <p:val>
                                            <p:strVal val="1+#ppt_w/2"/>
                                          </p:val>
                                        </p:tav>
                                        <p:tav tm="100000">
                                          <p:val>
                                            <p:strVal val="#ppt_x"/>
                                          </p:val>
                                        </p:tav>
                                      </p:tavLst>
                                    </p:anim>
                                    <p:anim calcmode="lin" valueType="num">
                                      <p:cBhvr additive="base">
                                        <p:cTn id="60" dur="750" fill="hold"/>
                                        <p:tgtEl>
                                          <p:spTgt spid="26"/>
                                        </p:tgtEl>
                                        <p:attrNameLst>
                                          <p:attrName>ppt_y</p:attrName>
                                        </p:attrNameLst>
                                      </p:cBhvr>
                                      <p:tavLst>
                                        <p:tav tm="0">
                                          <p:val>
                                            <p:strVal val="1+#ppt_h/2"/>
                                          </p:val>
                                        </p:tav>
                                        <p:tav tm="100000">
                                          <p:val>
                                            <p:strVal val="#ppt_y"/>
                                          </p:val>
                                        </p:tav>
                                      </p:tavLst>
                                    </p:anim>
                                  </p:childTnLst>
                                </p:cTn>
                              </p:par>
                              <p:par>
                                <p:cTn id="61" presetID="2" presetClass="entr" presetSubtype="4" decel="100000" fill="hold" grpId="0" nodeType="withEffect">
                                  <p:stCondLst>
                                    <p:cond delay="0"/>
                                  </p:stCondLst>
                                  <p:childTnLst>
                                    <p:set>
                                      <p:cBhvr>
                                        <p:cTn id="62" dur="1" fill="hold">
                                          <p:stCondLst>
                                            <p:cond delay="0"/>
                                          </p:stCondLst>
                                        </p:cTn>
                                        <p:tgtEl>
                                          <p:spTgt spid="32"/>
                                        </p:tgtEl>
                                        <p:attrNameLst>
                                          <p:attrName>style.visibility</p:attrName>
                                        </p:attrNameLst>
                                      </p:cBhvr>
                                      <p:to>
                                        <p:strVal val="visible"/>
                                      </p:to>
                                    </p:set>
                                    <p:anim calcmode="lin" valueType="num">
                                      <p:cBhvr additive="base">
                                        <p:cTn id="63" dur="500" fill="hold"/>
                                        <p:tgtEl>
                                          <p:spTgt spid="32"/>
                                        </p:tgtEl>
                                        <p:attrNameLst>
                                          <p:attrName>ppt_x</p:attrName>
                                        </p:attrNameLst>
                                      </p:cBhvr>
                                      <p:tavLst>
                                        <p:tav tm="0">
                                          <p:val>
                                            <p:strVal val="#ppt_x"/>
                                          </p:val>
                                        </p:tav>
                                        <p:tav tm="100000">
                                          <p:val>
                                            <p:strVal val="#ppt_x"/>
                                          </p:val>
                                        </p:tav>
                                      </p:tavLst>
                                    </p:anim>
                                    <p:anim calcmode="lin" valueType="num">
                                      <p:cBhvr additive="base">
                                        <p:cTn id="64" dur="500" fill="hold"/>
                                        <p:tgtEl>
                                          <p:spTgt spid="3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animBg="1"/>
      <p:bldP spid="9" grpId="0"/>
      <p:bldP spid="12" grpId="0"/>
      <p:bldP spid="15" grpId="0"/>
      <p:bldP spid="18" grpId="0"/>
      <p:bldP spid="20" grpId="0"/>
      <p:bldP spid="21" grpId="0"/>
      <p:bldP spid="23" grpId="0"/>
      <p:bldP spid="24" grpId="0"/>
      <p:bldP spid="25" grpId="0"/>
      <p:bldP spid="26" grpId="0"/>
      <p:bldP spid="32"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Group 7"/>
          <p:cNvGrpSpPr/>
          <p:nvPr/>
        </p:nvGrpSpPr>
        <p:grpSpPr>
          <a:xfrm>
            <a:off x="5985273" y="2108868"/>
            <a:ext cx="630401" cy="3252264"/>
            <a:chOff x="5985273" y="2108868"/>
            <a:chExt cx="630401" cy="3252264"/>
          </a:xfrm>
        </p:grpSpPr>
        <p:grpSp>
          <p:nvGrpSpPr>
            <p:cNvPr id="6" name="Group 5"/>
            <p:cNvGrpSpPr/>
            <p:nvPr/>
          </p:nvGrpSpPr>
          <p:grpSpPr>
            <a:xfrm>
              <a:off x="5985273" y="2108868"/>
              <a:ext cx="630401" cy="3252264"/>
              <a:chOff x="5985273" y="2108868"/>
              <a:chExt cx="630401" cy="3252264"/>
            </a:xfrm>
          </p:grpSpPr>
          <p:sp>
            <p:nvSpPr>
              <p:cNvPr id="33" name="Forma libre 5"/>
              <p:cNvSpPr/>
              <p:nvPr/>
            </p:nvSpPr>
            <p:spPr bwMode="auto">
              <a:xfrm flipH="1">
                <a:off x="5985273" y="2593724"/>
                <a:ext cx="362974" cy="2767408"/>
              </a:xfrm>
              <a:custGeom>
                <a:avLst/>
                <a:gdLst>
                  <a:gd name="connsiteX0" fmla="*/ 155651 w 2712817"/>
                  <a:gd name="connsiteY0" fmla="*/ 0 h 5295900"/>
                  <a:gd name="connsiteX1" fmla="*/ 231851 w 2712817"/>
                  <a:gd name="connsiteY1" fmla="*/ 1390650 h 5295900"/>
                  <a:gd name="connsiteX2" fmla="*/ 2365451 w 2712817"/>
                  <a:gd name="connsiteY2" fmla="*/ 2724150 h 5295900"/>
                  <a:gd name="connsiteX3" fmla="*/ 2708351 w 2712817"/>
                  <a:gd name="connsiteY3" fmla="*/ 5295900 h 5295900"/>
                  <a:gd name="connsiteX4" fmla="*/ 2708351 w 2712817"/>
                  <a:gd name="connsiteY4" fmla="*/ 5295900 h 5295900"/>
                  <a:gd name="connsiteX0" fmla="*/ 111648 w 2773589"/>
                  <a:gd name="connsiteY0" fmla="*/ 0 h 5343525"/>
                  <a:gd name="connsiteX1" fmla="*/ 292623 w 2773589"/>
                  <a:gd name="connsiteY1" fmla="*/ 1438275 h 5343525"/>
                  <a:gd name="connsiteX2" fmla="*/ 2426223 w 2773589"/>
                  <a:gd name="connsiteY2" fmla="*/ 2771775 h 5343525"/>
                  <a:gd name="connsiteX3" fmla="*/ 2769123 w 2773589"/>
                  <a:gd name="connsiteY3" fmla="*/ 5343525 h 5343525"/>
                  <a:gd name="connsiteX4" fmla="*/ 2769123 w 2773589"/>
                  <a:gd name="connsiteY4" fmla="*/ 5343525 h 5343525"/>
                  <a:gd name="connsiteX0" fmla="*/ 58965 w 2720906"/>
                  <a:gd name="connsiteY0" fmla="*/ 0 h 5343525"/>
                  <a:gd name="connsiteX1" fmla="*/ 239940 w 2720906"/>
                  <a:gd name="connsiteY1" fmla="*/ 1438275 h 5343525"/>
                  <a:gd name="connsiteX2" fmla="*/ 2373540 w 2720906"/>
                  <a:gd name="connsiteY2" fmla="*/ 2771775 h 5343525"/>
                  <a:gd name="connsiteX3" fmla="*/ 2716440 w 2720906"/>
                  <a:gd name="connsiteY3" fmla="*/ 5343525 h 5343525"/>
                  <a:gd name="connsiteX4" fmla="*/ 2716440 w 2720906"/>
                  <a:gd name="connsiteY4" fmla="*/ 5343525 h 5343525"/>
                  <a:gd name="connsiteX0" fmla="*/ 1798 w 2659857"/>
                  <a:gd name="connsiteY0" fmla="*/ 0 h 5343525"/>
                  <a:gd name="connsiteX1" fmla="*/ 420898 w 2659857"/>
                  <a:gd name="connsiteY1" fmla="*/ 1752600 h 5343525"/>
                  <a:gd name="connsiteX2" fmla="*/ 2316373 w 2659857"/>
                  <a:gd name="connsiteY2" fmla="*/ 2771775 h 5343525"/>
                  <a:gd name="connsiteX3" fmla="*/ 2659273 w 2659857"/>
                  <a:gd name="connsiteY3" fmla="*/ 5343525 h 5343525"/>
                  <a:gd name="connsiteX4" fmla="*/ 2659273 w 2659857"/>
                  <a:gd name="connsiteY4" fmla="*/ 5343525 h 5343525"/>
                  <a:gd name="connsiteX0" fmla="*/ 1310 w 2659158"/>
                  <a:gd name="connsiteY0" fmla="*/ 0 h 5343525"/>
                  <a:gd name="connsiteX1" fmla="*/ 448985 w 2659158"/>
                  <a:gd name="connsiteY1" fmla="*/ 1695450 h 5343525"/>
                  <a:gd name="connsiteX2" fmla="*/ 2315885 w 2659158"/>
                  <a:gd name="connsiteY2" fmla="*/ 2771775 h 5343525"/>
                  <a:gd name="connsiteX3" fmla="*/ 2658785 w 2659158"/>
                  <a:gd name="connsiteY3" fmla="*/ 5343525 h 5343525"/>
                  <a:gd name="connsiteX4" fmla="*/ 2658785 w 2659158"/>
                  <a:gd name="connsiteY4" fmla="*/ 5343525 h 5343525"/>
                  <a:gd name="connsiteX0" fmla="*/ 1777 w 2701681"/>
                  <a:gd name="connsiteY0" fmla="*/ 0 h 5343525"/>
                  <a:gd name="connsiteX1" fmla="*/ 449452 w 2701681"/>
                  <a:gd name="connsiteY1" fmla="*/ 1695450 h 5343525"/>
                  <a:gd name="connsiteX2" fmla="*/ 2487802 w 2701681"/>
                  <a:gd name="connsiteY2" fmla="*/ 2914650 h 5343525"/>
                  <a:gd name="connsiteX3" fmla="*/ 2659252 w 2701681"/>
                  <a:gd name="connsiteY3" fmla="*/ 5343525 h 5343525"/>
                  <a:gd name="connsiteX4" fmla="*/ 2659252 w 2701681"/>
                  <a:gd name="connsiteY4" fmla="*/ 5343525 h 5343525"/>
                  <a:gd name="connsiteX0" fmla="*/ 1777 w 2701681"/>
                  <a:gd name="connsiteY0" fmla="*/ 0 h 5638800"/>
                  <a:gd name="connsiteX1" fmla="*/ 449452 w 2701681"/>
                  <a:gd name="connsiteY1" fmla="*/ 1695450 h 5638800"/>
                  <a:gd name="connsiteX2" fmla="*/ 2487802 w 2701681"/>
                  <a:gd name="connsiteY2" fmla="*/ 2914650 h 5638800"/>
                  <a:gd name="connsiteX3" fmla="*/ 2659252 w 2701681"/>
                  <a:gd name="connsiteY3" fmla="*/ 5343525 h 5638800"/>
                  <a:gd name="connsiteX4" fmla="*/ 2659252 w 2701681"/>
                  <a:gd name="connsiteY4" fmla="*/ 5638800 h 5638800"/>
                  <a:gd name="connsiteX0" fmla="*/ 1777 w 2701681"/>
                  <a:gd name="connsiteY0" fmla="*/ 0 h 5343525"/>
                  <a:gd name="connsiteX1" fmla="*/ 449452 w 2701681"/>
                  <a:gd name="connsiteY1" fmla="*/ 1695450 h 5343525"/>
                  <a:gd name="connsiteX2" fmla="*/ 2487802 w 2701681"/>
                  <a:gd name="connsiteY2" fmla="*/ 2914650 h 5343525"/>
                  <a:gd name="connsiteX3" fmla="*/ 2659252 w 2701681"/>
                  <a:gd name="connsiteY3" fmla="*/ 5343525 h 5343525"/>
                  <a:gd name="connsiteX0" fmla="*/ 1777 w 2685452"/>
                  <a:gd name="connsiteY0" fmla="*/ 0 h 5686425"/>
                  <a:gd name="connsiteX1" fmla="*/ 449452 w 2685452"/>
                  <a:gd name="connsiteY1" fmla="*/ 1695450 h 5686425"/>
                  <a:gd name="connsiteX2" fmla="*/ 2487802 w 2685452"/>
                  <a:gd name="connsiteY2" fmla="*/ 2914650 h 5686425"/>
                  <a:gd name="connsiteX3" fmla="*/ 2625914 w 2685452"/>
                  <a:gd name="connsiteY3" fmla="*/ 5686425 h 5686425"/>
                  <a:gd name="connsiteX0" fmla="*/ 1919 w 2709785"/>
                  <a:gd name="connsiteY0" fmla="*/ 0 h 5686425"/>
                  <a:gd name="connsiteX1" fmla="*/ 449594 w 2709785"/>
                  <a:gd name="connsiteY1" fmla="*/ 1695450 h 5686425"/>
                  <a:gd name="connsiteX2" fmla="*/ 2526044 w 2709785"/>
                  <a:gd name="connsiteY2" fmla="*/ 2771775 h 5686425"/>
                  <a:gd name="connsiteX3" fmla="*/ 2626056 w 2709785"/>
                  <a:gd name="connsiteY3" fmla="*/ 5686425 h 5686425"/>
                  <a:gd name="connsiteX0" fmla="*/ 1919 w 2646871"/>
                  <a:gd name="connsiteY0" fmla="*/ 0 h 5686425"/>
                  <a:gd name="connsiteX1" fmla="*/ 449594 w 2646871"/>
                  <a:gd name="connsiteY1" fmla="*/ 1695450 h 5686425"/>
                  <a:gd name="connsiteX2" fmla="*/ 2526044 w 2646871"/>
                  <a:gd name="connsiteY2" fmla="*/ 2771775 h 5686425"/>
                  <a:gd name="connsiteX3" fmla="*/ 2626056 w 2646871"/>
                  <a:gd name="connsiteY3" fmla="*/ 5686425 h 5686425"/>
                  <a:gd name="connsiteX0" fmla="*/ 1697 w 2625834"/>
                  <a:gd name="connsiteY0" fmla="*/ 0 h 5686425"/>
                  <a:gd name="connsiteX1" fmla="*/ 449372 w 2625834"/>
                  <a:gd name="connsiteY1" fmla="*/ 1695450 h 5686425"/>
                  <a:gd name="connsiteX2" fmla="*/ 2463909 w 2625834"/>
                  <a:gd name="connsiteY2" fmla="*/ 2867025 h 5686425"/>
                  <a:gd name="connsiteX3" fmla="*/ 2625834 w 2625834"/>
                  <a:gd name="connsiteY3" fmla="*/ 5686425 h 5686425"/>
                  <a:gd name="connsiteX0" fmla="*/ 1540 w 2625677"/>
                  <a:gd name="connsiteY0" fmla="*/ 0 h 5686425"/>
                  <a:gd name="connsiteX1" fmla="*/ 449215 w 2625677"/>
                  <a:gd name="connsiteY1" fmla="*/ 1695450 h 5686425"/>
                  <a:gd name="connsiteX2" fmla="*/ 2411365 w 2625677"/>
                  <a:gd name="connsiteY2" fmla="*/ 3033713 h 5686425"/>
                  <a:gd name="connsiteX3" fmla="*/ 2625677 w 2625677"/>
                  <a:gd name="connsiteY3" fmla="*/ 5686425 h 5686425"/>
                  <a:gd name="connsiteX0" fmla="*/ 1811 w 2631698"/>
                  <a:gd name="connsiteY0" fmla="*/ 0 h 5686425"/>
                  <a:gd name="connsiteX1" fmla="*/ 449486 w 2631698"/>
                  <a:gd name="connsiteY1" fmla="*/ 1695450 h 5686425"/>
                  <a:gd name="connsiteX2" fmla="*/ 2497361 w 2631698"/>
                  <a:gd name="connsiteY2" fmla="*/ 3043238 h 5686425"/>
                  <a:gd name="connsiteX3" fmla="*/ 2625948 w 2631698"/>
                  <a:gd name="connsiteY3" fmla="*/ 5686425 h 5686425"/>
                  <a:gd name="connsiteX0" fmla="*/ 2018 w 2661487"/>
                  <a:gd name="connsiteY0" fmla="*/ 0 h 5686425"/>
                  <a:gd name="connsiteX1" fmla="*/ 449693 w 2661487"/>
                  <a:gd name="connsiteY1" fmla="*/ 1695450 h 5686425"/>
                  <a:gd name="connsiteX2" fmla="*/ 2549955 w 2661487"/>
                  <a:gd name="connsiteY2" fmla="*/ 3152776 h 5686425"/>
                  <a:gd name="connsiteX3" fmla="*/ 2626155 w 2661487"/>
                  <a:gd name="connsiteY3" fmla="*/ 5686425 h 5686425"/>
                  <a:gd name="connsiteX0" fmla="*/ 2018 w 2665779"/>
                  <a:gd name="connsiteY0" fmla="*/ 0 h 5686425"/>
                  <a:gd name="connsiteX1" fmla="*/ 449693 w 2665779"/>
                  <a:gd name="connsiteY1" fmla="*/ 1695450 h 5686425"/>
                  <a:gd name="connsiteX2" fmla="*/ 2549955 w 2665779"/>
                  <a:gd name="connsiteY2" fmla="*/ 3152776 h 5686425"/>
                  <a:gd name="connsiteX3" fmla="*/ 2626155 w 2665779"/>
                  <a:gd name="connsiteY3" fmla="*/ 5686425 h 5686425"/>
                  <a:gd name="connsiteX0" fmla="*/ 2018 w 2733545"/>
                  <a:gd name="connsiteY0" fmla="*/ 0 h 5781675"/>
                  <a:gd name="connsiteX1" fmla="*/ 449693 w 2733545"/>
                  <a:gd name="connsiteY1" fmla="*/ 1695450 h 5781675"/>
                  <a:gd name="connsiteX2" fmla="*/ 2549955 w 2733545"/>
                  <a:gd name="connsiteY2" fmla="*/ 3152776 h 5781675"/>
                  <a:gd name="connsiteX3" fmla="*/ 2635680 w 2733545"/>
                  <a:gd name="connsiteY3" fmla="*/ 5781675 h 5781675"/>
                  <a:gd name="connsiteX0" fmla="*/ 2018 w 2638741"/>
                  <a:gd name="connsiteY0" fmla="*/ 0 h 5781675"/>
                  <a:gd name="connsiteX1" fmla="*/ 449693 w 2638741"/>
                  <a:gd name="connsiteY1" fmla="*/ 1695450 h 5781675"/>
                  <a:gd name="connsiteX2" fmla="*/ 2549955 w 2638741"/>
                  <a:gd name="connsiteY2" fmla="*/ 3152776 h 5781675"/>
                  <a:gd name="connsiteX3" fmla="*/ 2635680 w 2638741"/>
                  <a:gd name="connsiteY3" fmla="*/ 5781675 h 5781675"/>
                  <a:gd name="connsiteX0" fmla="*/ 2018 w 2658487"/>
                  <a:gd name="connsiteY0" fmla="*/ 0 h 5781675"/>
                  <a:gd name="connsiteX1" fmla="*/ 449693 w 2658487"/>
                  <a:gd name="connsiteY1" fmla="*/ 1695450 h 5781675"/>
                  <a:gd name="connsiteX2" fmla="*/ 2549955 w 2658487"/>
                  <a:gd name="connsiteY2" fmla="*/ 3152776 h 5781675"/>
                  <a:gd name="connsiteX3" fmla="*/ 2635680 w 2658487"/>
                  <a:gd name="connsiteY3" fmla="*/ 5781675 h 5781675"/>
                  <a:gd name="connsiteX0" fmla="*/ 583915 w 2262484"/>
                  <a:gd name="connsiteY0" fmla="*/ 0 h 7077075"/>
                  <a:gd name="connsiteX1" fmla="*/ 53690 w 2262484"/>
                  <a:gd name="connsiteY1" fmla="*/ 2990850 h 7077075"/>
                  <a:gd name="connsiteX2" fmla="*/ 2153952 w 2262484"/>
                  <a:gd name="connsiteY2" fmla="*/ 4448176 h 7077075"/>
                  <a:gd name="connsiteX3" fmla="*/ 2239677 w 2262484"/>
                  <a:gd name="connsiteY3" fmla="*/ 7077075 h 7077075"/>
                  <a:gd name="connsiteX0" fmla="*/ 733581 w 2247050"/>
                  <a:gd name="connsiteY0" fmla="*/ 0 h 7121525"/>
                  <a:gd name="connsiteX1" fmla="*/ 38256 w 2247050"/>
                  <a:gd name="connsiteY1" fmla="*/ 3035300 h 7121525"/>
                  <a:gd name="connsiteX2" fmla="*/ 2138518 w 2247050"/>
                  <a:gd name="connsiteY2" fmla="*/ 4492626 h 7121525"/>
                  <a:gd name="connsiteX3" fmla="*/ 2224243 w 2247050"/>
                  <a:gd name="connsiteY3" fmla="*/ 7121525 h 7121525"/>
                  <a:gd name="connsiteX0" fmla="*/ 441 w 1505751"/>
                  <a:gd name="connsiteY0" fmla="*/ 0 h 7121525"/>
                  <a:gd name="connsiteX1" fmla="*/ 486216 w 1505751"/>
                  <a:gd name="connsiteY1" fmla="*/ 2736850 h 7121525"/>
                  <a:gd name="connsiteX2" fmla="*/ 1405378 w 1505751"/>
                  <a:gd name="connsiteY2" fmla="*/ 4492626 h 7121525"/>
                  <a:gd name="connsiteX3" fmla="*/ 1491103 w 1505751"/>
                  <a:gd name="connsiteY3" fmla="*/ 7121525 h 7121525"/>
                  <a:gd name="connsiteX0" fmla="*/ 322 w 1499249"/>
                  <a:gd name="connsiteY0" fmla="*/ 0 h 7121525"/>
                  <a:gd name="connsiteX1" fmla="*/ 587697 w 1499249"/>
                  <a:gd name="connsiteY1" fmla="*/ 2673350 h 7121525"/>
                  <a:gd name="connsiteX2" fmla="*/ 1405259 w 1499249"/>
                  <a:gd name="connsiteY2" fmla="*/ 4492626 h 7121525"/>
                  <a:gd name="connsiteX3" fmla="*/ 1490984 w 1499249"/>
                  <a:gd name="connsiteY3" fmla="*/ 7121525 h 7121525"/>
                  <a:gd name="connsiteX0" fmla="*/ 620 w 1499547"/>
                  <a:gd name="connsiteY0" fmla="*/ 0 h 7121525"/>
                  <a:gd name="connsiteX1" fmla="*/ 587995 w 1499547"/>
                  <a:gd name="connsiteY1" fmla="*/ 2673350 h 7121525"/>
                  <a:gd name="connsiteX2" fmla="*/ 1405557 w 1499547"/>
                  <a:gd name="connsiteY2" fmla="*/ 4492626 h 7121525"/>
                  <a:gd name="connsiteX3" fmla="*/ 1491282 w 1499547"/>
                  <a:gd name="connsiteY3" fmla="*/ 7121525 h 7121525"/>
                  <a:gd name="connsiteX0" fmla="*/ 331 w 1533906"/>
                  <a:gd name="connsiteY0" fmla="*/ 0 h 7121525"/>
                  <a:gd name="connsiteX1" fmla="*/ 587706 w 1533906"/>
                  <a:gd name="connsiteY1" fmla="*/ 2673350 h 7121525"/>
                  <a:gd name="connsiteX2" fmla="*/ 1462418 w 1533906"/>
                  <a:gd name="connsiteY2" fmla="*/ 4492626 h 7121525"/>
                  <a:gd name="connsiteX3" fmla="*/ 1490993 w 1533906"/>
                  <a:gd name="connsiteY3" fmla="*/ 7121525 h 7121525"/>
                  <a:gd name="connsiteX0" fmla="*/ 325 w 1509371"/>
                  <a:gd name="connsiteY0" fmla="*/ 0 h 7121525"/>
                  <a:gd name="connsiteX1" fmla="*/ 587700 w 1509371"/>
                  <a:gd name="connsiteY1" fmla="*/ 2673350 h 7121525"/>
                  <a:gd name="connsiteX2" fmla="*/ 1424312 w 1509371"/>
                  <a:gd name="connsiteY2" fmla="*/ 4505326 h 7121525"/>
                  <a:gd name="connsiteX3" fmla="*/ 1490987 w 1509371"/>
                  <a:gd name="connsiteY3" fmla="*/ 7121525 h 7121525"/>
                  <a:gd name="connsiteX0" fmla="*/ 326 w 1517010"/>
                  <a:gd name="connsiteY0" fmla="*/ 0 h 7121525"/>
                  <a:gd name="connsiteX1" fmla="*/ 587701 w 1517010"/>
                  <a:gd name="connsiteY1" fmla="*/ 2673350 h 7121525"/>
                  <a:gd name="connsiteX2" fmla="*/ 1437013 w 1517010"/>
                  <a:gd name="connsiteY2" fmla="*/ 4505326 h 7121525"/>
                  <a:gd name="connsiteX3" fmla="*/ 1490988 w 1517010"/>
                  <a:gd name="connsiteY3" fmla="*/ 7121525 h 7121525"/>
                  <a:gd name="connsiteX0" fmla="*/ 460 w 1517144"/>
                  <a:gd name="connsiteY0" fmla="*/ 0 h 7121525"/>
                  <a:gd name="connsiteX1" fmla="*/ 587835 w 1517144"/>
                  <a:gd name="connsiteY1" fmla="*/ 2673350 h 7121525"/>
                  <a:gd name="connsiteX2" fmla="*/ 1437147 w 1517144"/>
                  <a:gd name="connsiteY2" fmla="*/ 4505326 h 7121525"/>
                  <a:gd name="connsiteX3" fmla="*/ 1491122 w 1517144"/>
                  <a:gd name="connsiteY3" fmla="*/ 7121525 h 7121525"/>
                  <a:gd name="connsiteX0" fmla="*/ 614 w 1522046"/>
                  <a:gd name="connsiteY0" fmla="*/ 0 h 7121525"/>
                  <a:gd name="connsiteX1" fmla="*/ 521314 w 1522046"/>
                  <a:gd name="connsiteY1" fmla="*/ 2673350 h 7121525"/>
                  <a:gd name="connsiteX2" fmla="*/ 1437301 w 1522046"/>
                  <a:gd name="connsiteY2" fmla="*/ 4505326 h 7121525"/>
                  <a:gd name="connsiteX3" fmla="*/ 1491276 w 1522046"/>
                  <a:gd name="connsiteY3" fmla="*/ 7121525 h 7121525"/>
                  <a:gd name="connsiteX0" fmla="*/ 2045 w 1523477"/>
                  <a:gd name="connsiteY0" fmla="*/ 0 h 7121525"/>
                  <a:gd name="connsiteX1" fmla="*/ 522745 w 1523477"/>
                  <a:gd name="connsiteY1" fmla="*/ 2673350 h 7121525"/>
                  <a:gd name="connsiteX2" fmla="*/ 1438732 w 1523477"/>
                  <a:gd name="connsiteY2" fmla="*/ 4505326 h 7121525"/>
                  <a:gd name="connsiteX3" fmla="*/ 1492707 w 1523477"/>
                  <a:gd name="connsiteY3" fmla="*/ 7121525 h 7121525"/>
                  <a:gd name="connsiteX0" fmla="*/ 1559 w 1521360"/>
                  <a:gd name="connsiteY0" fmla="*/ 0 h 7121525"/>
                  <a:gd name="connsiteX1" fmla="*/ 545119 w 1521360"/>
                  <a:gd name="connsiteY1" fmla="*/ 2597150 h 7121525"/>
                  <a:gd name="connsiteX2" fmla="*/ 1438246 w 1521360"/>
                  <a:gd name="connsiteY2" fmla="*/ 4505326 h 7121525"/>
                  <a:gd name="connsiteX3" fmla="*/ 1492221 w 1521360"/>
                  <a:gd name="connsiteY3" fmla="*/ 7121525 h 7121525"/>
                  <a:gd name="connsiteX0" fmla="*/ 351 w 1491013"/>
                  <a:gd name="connsiteY0" fmla="*/ 0 h 7121525"/>
                  <a:gd name="connsiteX1" fmla="*/ 543911 w 1491013"/>
                  <a:gd name="connsiteY1" fmla="*/ 2597150 h 7121525"/>
                  <a:gd name="connsiteX2" fmla="*/ 1329088 w 1491013"/>
                  <a:gd name="connsiteY2" fmla="*/ 4448176 h 7121525"/>
                  <a:gd name="connsiteX3" fmla="*/ 1491013 w 1491013"/>
                  <a:gd name="connsiteY3" fmla="*/ 7121525 h 7121525"/>
                  <a:gd name="connsiteX0" fmla="*/ 359 w 1491216"/>
                  <a:gd name="connsiteY0" fmla="*/ 0 h 7121525"/>
                  <a:gd name="connsiteX1" fmla="*/ 543919 w 1491216"/>
                  <a:gd name="connsiteY1" fmla="*/ 2597150 h 7121525"/>
                  <a:gd name="connsiteX2" fmla="*/ 1379896 w 1491216"/>
                  <a:gd name="connsiteY2" fmla="*/ 4454526 h 7121525"/>
                  <a:gd name="connsiteX3" fmla="*/ 1491021 w 1491216"/>
                  <a:gd name="connsiteY3" fmla="*/ 7121525 h 7121525"/>
                  <a:gd name="connsiteX0" fmla="*/ 358 w 1491020"/>
                  <a:gd name="connsiteY0" fmla="*/ 0 h 7121525"/>
                  <a:gd name="connsiteX1" fmla="*/ 543918 w 1491020"/>
                  <a:gd name="connsiteY1" fmla="*/ 2597150 h 7121525"/>
                  <a:gd name="connsiteX2" fmla="*/ 1367195 w 1491020"/>
                  <a:gd name="connsiteY2" fmla="*/ 4460876 h 7121525"/>
                  <a:gd name="connsiteX3" fmla="*/ 1491020 w 1491020"/>
                  <a:gd name="connsiteY3" fmla="*/ 7121525 h 7121525"/>
                  <a:gd name="connsiteX0" fmla="*/ 355 w 1491017"/>
                  <a:gd name="connsiteY0" fmla="*/ 0 h 7121525"/>
                  <a:gd name="connsiteX1" fmla="*/ 543915 w 1491017"/>
                  <a:gd name="connsiteY1" fmla="*/ 2597150 h 7121525"/>
                  <a:gd name="connsiteX2" fmla="*/ 1348142 w 1491017"/>
                  <a:gd name="connsiteY2" fmla="*/ 4467226 h 7121525"/>
                  <a:gd name="connsiteX3" fmla="*/ 1491017 w 1491017"/>
                  <a:gd name="connsiteY3" fmla="*/ 7121525 h 7121525"/>
                  <a:gd name="connsiteX0" fmla="*/ 347 w 1491009"/>
                  <a:gd name="connsiteY0" fmla="*/ 0 h 7121525"/>
                  <a:gd name="connsiteX1" fmla="*/ 543907 w 1491009"/>
                  <a:gd name="connsiteY1" fmla="*/ 2597150 h 7121525"/>
                  <a:gd name="connsiteX2" fmla="*/ 1303684 w 1491009"/>
                  <a:gd name="connsiteY2" fmla="*/ 4448176 h 7121525"/>
                  <a:gd name="connsiteX3" fmla="*/ 1491009 w 1491009"/>
                  <a:gd name="connsiteY3" fmla="*/ 7121525 h 7121525"/>
                  <a:gd name="connsiteX0" fmla="*/ 348 w 1491010"/>
                  <a:gd name="connsiteY0" fmla="*/ 0 h 7121525"/>
                  <a:gd name="connsiteX1" fmla="*/ 543908 w 1491010"/>
                  <a:gd name="connsiteY1" fmla="*/ 2597150 h 7121525"/>
                  <a:gd name="connsiteX2" fmla="*/ 1316385 w 1491010"/>
                  <a:gd name="connsiteY2" fmla="*/ 4448176 h 7121525"/>
                  <a:gd name="connsiteX3" fmla="*/ 1491010 w 1491010"/>
                  <a:gd name="connsiteY3" fmla="*/ 7121525 h 7121525"/>
                  <a:gd name="connsiteX0" fmla="*/ 353 w 1491015"/>
                  <a:gd name="connsiteY0" fmla="*/ 0 h 7121525"/>
                  <a:gd name="connsiteX1" fmla="*/ 543913 w 1491015"/>
                  <a:gd name="connsiteY1" fmla="*/ 2597150 h 7121525"/>
                  <a:gd name="connsiteX2" fmla="*/ 1341790 w 1491015"/>
                  <a:gd name="connsiteY2" fmla="*/ 4441826 h 7121525"/>
                  <a:gd name="connsiteX3" fmla="*/ 1491015 w 1491015"/>
                  <a:gd name="connsiteY3" fmla="*/ 7121525 h 7121525"/>
                  <a:gd name="connsiteX0" fmla="*/ 353 w 1491015"/>
                  <a:gd name="connsiteY0" fmla="*/ 0 h 7121525"/>
                  <a:gd name="connsiteX1" fmla="*/ 543913 w 1491015"/>
                  <a:gd name="connsiteY1" fmla="*/ 2597150 h 7121525"/>
                  <a:gd name="connsiteX2" fmla="*/ 1341790 w 1491015"/>
                  <a:gd name="connsiteY2" fmla="*/ 4441826 h 7121525"/>
                  <a:gd name="connsiteX3" fmla="*/ 1491015 w 1491015"/>
                  <a:gd name="connsiteY3" fmla="*/ 7121525 h 7121525"/>
                  <a:gd name="connsiteX0" fmla="*/ 353 w 1491015"/>
                  <a:gd name="connsiteY0" fmla="*/ 0 h 7121525"/>
                  <a:gd name="connsiteX1" fmla="*/ 543913 w 1491015"/>
                  <a:gd name="connsiteY1" fmla="*/ 2597150 h 7121525"/>
                  <a:gd name="connsiteX2" fmla="*/ 1341790 w 1491015"/>
                  <a:gd name="connsiteY2" fmla="*/ 4441826 h 7121525"/>
                  <a:gd name="connsiteX3" fmla="*/ 1491015 w 1491015"/>
                  <a:gd name="connsiteY3" fmla="*/ 7121525 h 7121525"/>
                  <a:gd name="connsiteX0" fmla="*/ 353 w 1460059"/>
                  <a:gd name="connsiteY0" fmla="*/ 0 h 7095331"/>
                  <a:gd name="connsiteX1" fmla="*/ 543913 w 1460059"/>
                  <a:gd name="connsiteY1" fmla="*/ 2597150 h 7095331"/>
                  <a:gd name="connsiteX2" fmla="*/ 1341790 w 1460059"/>
                  <a:gd name="connsiteY2" fmla="*/ 4441826 h 7095331"/>
                  <a:gd name="connsiteX3" fmla="*/ 1460059 w 1460059"/>
                  <a:gd name="connsiteY3" fmla="*/ 7095331 h 7095331"/>
                  <a:gd name="connsiteX0" fmla="*/ 353 w 1469584"/>
                  <a:gd name="connsiteY0" fmla="*/ 0 h 7107237"/>
                  <a:gd name="connsiteX1" fmla="*/ 543913 w 1469584"/>
                  <a:gd name="connsiteY1" fmla="*/ 2597150 h 7107237"/>
                  <a:gd name="connsiteX2" fmla="*/ 1341790 w 1469584"/>
                  <a:gd name="connsiteY2" fmla="*/ 4441826 h 7107237"/>
                  <a:gd name="connsiteX3" fmla="*/ 1469584 w 1469584"/>
                  <a:gd name="connsiteY3" fmla="*/ 7107237 h 7107237"/>
                  <a:gd name="connsiteX0" fmla="*/ 353 w 1460059"/>
                  <a:gd name="connsiteY0" fmla="*/ 0 h 7097712"/>
                  <a:gd name="connsiteX1" fmla="*/ 543913 w 1460059"/>
                  <a:gd name="connsiteY1" fmla="*/ 2597150 h 7097712"/>
                  <a:gd name="connsiteX2" fmla="*/ 1341790 w 1460059"/>
                  <a:gd name="connsiteY2" fmla="*/ 4441826 h 7097712"/>
                  <a:gd name="connsiteX3" fmla="*/ 1460059 w 1460059"/>
                  <a:gd name="connsiteY3" fmla="*/ 7097712 h 7097712"/>
                  <a:gd name="connsiteX0" fmla="*/ 353 w 1455296"/>
                  <a:gd name="connsiteY0" fmla="*/ 0 h 7112000"/>
                  <a:gd name="connsiteX1" fmla="*/ 543913 w 1455296"/>
                  <a:gd name="connsiteY1" fmla="*/ 2597150 h 7112000"/>
                  <a:gd name="connsiteX2" fmla="*/ 1341790 w 1455296"/>
                  <a:gd name="connsiteY2" fmla="*/ 4441826 h 7112000"/>
                  <a:gd name="connsiteX3" fmla="*/ 1455296 w 1455296"/>
                  <a:gd name="connsiteY3" fmla="*/ 7112000 h 7112000"/>
                  <a:gd name="connsiteX0" fmla="*/ 353 w 1460058"/>
                  <a:gd name="connsiteY0" fmla="*/ 0 h 7109618"/>
                  <a:gd name="connsiteX1" fmla="*/ 543913 w 1460058"/>
                  <a:gd name="connsiteY1" fmla="*/ 2597150 h 7109618"/>
                  <a:gd name="connsiteX2" fmla="*/ 1341790 w 1460058"/>
                  <a:gd name="connsiteY2" fmla="*/ 4441826 h 7109618"/>
                  <a:gd name="connsiteX3" fmla="*/ 1460058 w 1460058"/>
                  <a:gd name="connsiteY3" fmla="*/ 7109618 h 7109618"/>
                  <a:gd name="connsiteX0" fmla="*/ 353 w 1465492"/>
                  <a:gd name="connsiteY0" fmla="*/ 0 h 7109618"/>
                  <a:gd name="connsiteX1" fmla="*/ 543913 w 1465492"/>
                  <a:gd name="connsiteY1" fmla="*/ 2597150 h 7109618"/>
                  <a:gd name="connsiteX2" fmla="*/ 1341790 w 1465492"/>
                  <a:gd name="connsiteY2" fmla="*/ 4441826 h 7109618"/>
                  <a:gd name="connsiteX3" fmla="*/ 1460058 w 1465492"/>
                  <a:gd name="connsiteY3" fmla="*/ 7109618 h 7109618"/>
                  <a:gd name="connsiteX0" fmla="*/ 353 w 1462738"/>
                  <a:gd name="connsiteY0" fmla="*/ 0 h 7109618"/>
                  <a:gd name="connsiteX1" fmla="*/ 543913 w 1462738"/>
                  <a:gd name="connsiteY1" fmla="*/ 2597150 h 7109618"/>
                  <a:gd name="connsiteX2" fmla="*/ 1341790 w 1462738"/>
                  <a:gd name="connsiteY2" fmla="*/ 4441826 h 7109618"/>
                  <a:gd name="connsiteX3" fmla="*/ 1460058 w 1462738"/>
                  <a:gd name="connsiteY3" fmla="*/ 7109618 h 7109618"/>
                  <a:gd name="connsiteX0" fmla="*/ 353 w 1461270"/>
                  <a:gd name="connsiteY0" fmla="*/ 0 h 7109618"/>
                  <a:gd name="connsiteX1" fmla="*/ 543913 w 1461270"/>
                  <a:gd name="connsiteY1" fmla="*/ 2597150 h 7109618"/>
                  <a:gd name="connsiteX2" fmla="*/ 1341790 w 1461270"/>
                  <a:gd name="connsiteY2" fmla="*/ 4441826 h 7109618"/>
                  <a:gd name="connsiteX3" fmla="*/ 1460058 w 1461270"/>
                  <a:gd name="connsiteY3" fmla="*/ 7109618 h 7109618"/>
                  <a:gd name="connsiteX0" fmla="*/ 353 w 1460647"/>
                  <a:gd name="connsiteY0" fmla="*/ 0 h 7109618"/>
                  <a:gd name="connsiteX1" fmla="*/ 543913 w 1460647"/>
                  <a:gd name="connsiteY1" fmla="*/ 2597150 h 7109618"/>
                  <a:gd name="connsiteX2" fmla="*/ 1341790 w 1460647"/>
                  <a:gd name="connsiteY2" fmla="*/ 4441826 h 7109618"/>
                  <a:gd name="connsiteX3" fmla="*/ 1460058 w 1460647"/>
                  <a:gd name="connsiteY3" fmla="*/ 7109618 h 7109618"/>
                  <a:gd name="connsiteX0" fmla="*/ 360 w 1464525"/>
                  <a:gd name="connsiteY0" fmla="*/ 0 h 7109618"/>
                  <a:gd name="connsiteX1" fmla="*/ 543920 w 1464525"/>
                  <a:gd name="connsiteY1" fmla="*/ 2597150 h 7109618"/>
                  <a:gd name="connsiteX2" fmla="*/ 1383072 w 1464525"/>
                  <a:gd name="connsiteY2" fmla="*/ 4438651 h 7109618"/>
                  <a:gd name="connsiteX3" fmla="*/ 1460065 w 1464525"/>
                  <a:gd name="connsiteY3" fmla="*/ 7109618 h 7109618"/>
                  <a:gd name="connsiteX0" fmla="*/ 373 w 1500602"/>
                  <a:gd name="connsiteY0" fmla="*/ 0 h 7109618"/>
                  <a:gd name="connsiteX1" fmla="*/ 543933 w 1500602"/>
                  <a:gd name="connsiteY1" fmla="*/ 2597150 h 7109618"/>
                  <a:gd name="connsiteX2" fmla="*/ 1452935 w 1500602"/>
                  <a:gd name="connsiteY2" fmla="*/ 4435476 h 7109618"/>
                  <a:gd name="connsiteX3" fmla="*/ 1460078 w 1500602"/>
                  <a:gd name="connsiteY3" fmla="*/ 7109618 h 7109618"/>
                  <a:gd name="connsiteX0" fmla="*/ 365 w 1473726"/>
                  <a:gd name="connsiteY0" fmla="*/ 0 h 7109618"/>
                  <a:gd name="connsiteX1" fmla="*/ 543925 w 1473726"/>
                  <a:gd name="connsiteY1" fmla="*/ 2597150 h 7109618"/>
                  <a:gd name="connsiteX2" fmla="*/ 1408477 w 1473726"/>
                  <a:gd name="connsiteY2" fmla="*/ 4486276 h 7109618"/>
                  <a:gd name="connsiteX3" fmla="*/ 1460070 w 1473726"/>
                  <a:gd name="connsiteY3" fmla="*/ 7109618 h 7109618"/>
                  <a:gd name="connsiteX0" fmla="*/ 361 w 1464526"/>
                  <a:gd name="connsiteY0" fmla="*/ 0 h 7109618"/>
                  <a:gd name="connsiteX1" fmla="*/ 543921 w 1464526"/>
                  <a:gd name="connsiteY1" fmla="*/ 2597150 h 7109618"/>
                  <a:gd name="connsiteX2" fmla="*/ 1383073 w 1464526"/>
                  <a:gd name="connsiteY2" fmla="*/ 4479926 h 7109618"/>
                  <a:gd name="connsiteX3" fmla="*/ 1460066 w 1464526"/>
                  <a:gd name="connsiteY3" fmla="*/ 7109618 h 7109618"/>
                  <a:gd name="connsiteX0" fmla="*/ 363 w 1469594"/>
                  <a:gd name="connsiteY0" fmla="*/ 0 h 7109618"/>
                  <a:gd name="connsiteX1" fmla="*/ 543923 w 1469594"/>
                  <a:gd name="connsiteY1" fmla="*/ 2597150 h 7109618"/>
                  <a:gd name="connsiteX2" fmla="*/ 1398950 w 1469594"/>
                  <a:gd name="connsiteY2" fmla="*/ 4489451 h 7109618"/>
                  <a:gd name="connsiteX3" fmla="*/ 1460068 w 1469594"/>
                  <a:gd name="connsiteY3" fmla="*/ 7109618 h 7109618"/>
                  <a:gd name="connsiteX0" fmla="*/ 362 w 1466262"/>
                  <a:gd name="connsiteY0" fmla="*/ 0 h 7109618"/>
                  <a:gd name="connsiteX1" fmla="*/ 543922 w 1466262"/>
                  <a:gd name="connsiteY1" fmla="*/ 2597150 h 7109618"/>
                  <a:gd name="connsiteX2" fmla="*/ 1389424 w 1466262"/>
                  <a:gd name="connsiteY2" fmla="*/ 4489451 h 7109618"/>
                  <a:gd name="connsiteX3" fmla="*/ 1460067 w 1466262"/>
                  <a:gd name="connsiteY3" fmla="*/ 7109618 h 7109618"/>
                  <a:gd name="connsiteX0" fmla="*/ 362 w 1489378"/>
                  <a:gd name="connsiteY0" fmla="*/ 0 h 7109618"/>
                  <a:gd name="connsiteX1" fmla="*/ 543922 w 1489378"/>
                  <a:gd name="connsiteY1" fmla="*/ 2597150 h 7109618"/>
                  <a:gd name="connsiteX2" fmla="*/ 1389424 w 1489378"/>
                  <a:gd name="connsiteY2" fmla="*/ 4489451 h 7109618"/>
                  <a:gd name="connsiteX3" fmla="*/ 1460067 w 1489378"/>
                  <a:gd name="connsiteY3" fmla="*/ 7109618 h 7109618"/>
                  <a:gd name="connsiteX0" fmla="*/ 374 w 1533850"/>
                  <a:gd name="connsiteY0" fmla="*/ 0 h 7109618"/>
                  <a:gd name="connsiteX1" fmla="*/ 543934 w 1533850"/>
                  <a:gd name="connsiteY1" fmla="*/ 2597150 h 7109618"/>
                  <a:gd name="connsiteX2" fmla="*/ 1458016 w 1533850"/>
                  <a:gd name="connsiteY2" fmla="*/ 4260851 h 7109618"/>
                  <a:gd name="connsiteX3" fmla="*/ 1460079 w 1533850"/>
                  <a:gd name="connsiteY3" fmla="*/ 7109618 h 7109618"/>
                  <a:gd name="connsiteX0" fmla="*/ 374 w 1486488"/>
                  <a:gd name="connsiteY0" fmla="*/ 0 h 7109618"/>
                  <a:gd name="connsiteX1" fmla="*/ 543934 w 1486488"/>
                  <a:gd name="connsiteY1" fmla="*/ 2597150 h 7109618"/>
                  <a:gd name="connsiteX2" fmla="*/ 1458016 w 1486488"/>
                  <a:gd name="connsiteY2" fmla="*/ 4260851 h 7109618"/>
                  <a:gd name="connsiteX3" fmla="*/ 1460079 w 1486488"/>
                  <a:gd name="connsiteY3" fmla="*/ 7109618 h 7109618"/>
                  <a:gd name="connsiteX0" fmla="*/ 374 w 1544006"/>
                  <a:gd name="connsiteY0" fmla="*/ 0 h 7109618"/>
                  <a:gd name="connsiteX1" fmla="*/ 543934 w 1544006"/>
                  <a:gd name="connsiteY1" fmla="*/ 2597150 h 7109618"/>
                  <a:gd name="connsiteX2" fmla="*/ 1458016 w 1544006"/>
                  <a:gd name="connsiteY2" fmla="*/ 4260851 h 7109618"/>
                  <a:gd name="connsiteX3" fmla="*/ 1460079 w 1544006"/>
                  <a:gd name="connsiteY3" fmla="*/ 7109618 h 7109618"/>
                  <a:gd name="connsiteX0" fmla="*/ 353 w 1473151"/>
                  <a:gd name="connsiteY0" fmla="*/ 0 h 7109618"/>
                  <a:gd name="connsiteX1" fmla="*/ 543913 w 1473151"/>
                  <a:gd name="connsiteY1" fmla="*/ 2597150 h 7109618"/>
                  <a:gd name="connsiteX2" fmla="*/ 1336075 w 1473151"/>
                  <a:gd name="connsiteY2" fmla="*/ 4268471 h 7109618"/>
                  <a:gd name="connsiteX3" fmla="*/ 1460058 w 1473151"/>
                  <a:gd name="connsiteY3" fmla="*/ 7109618 h 7109618"/>
                  <a:gd name="connsiteX0" fmla="*/ 354 w 1479196"/>
                  <a:gd name="connsiteY0" fmla="*/ 0 h 7109618"/>
                  <a:gd name="connsiteX1" fmla="*/ 543914 w 1479196"/>
                  <a:gd name="connsiteY1" fmla="*/ 2597150 h 7109618"/>
                  <a:gd name="connsiteX2" fmla="*/ 1351316 w 1479196"/>
                  <a:gd name="connsiteY2" fmla="*/ 4268471 h 7109618"/>
                  <a:gd name="connsiteX3" fmla="*/ 1460059 w 1479196"/>
                  <a:gd name="connsiteY3" fmla="*/ 7109618 h 7109618"/>
                  <a:gd name="connsiteX0" fmla="*/ 353 w 1473151"/>
                  <a:gd name="connsiteY0" fmla="*/ 0 h 7109618"/>
                  <a:gd name="connsiteX1" fmla="*/ 543913 w 1473151"/>
                  <a:gd name="connsiteY1" fmla="*/ 2597150 h 7109618"/>
                  <a:gd name="connsiteX2" fmla="*/ 1336075 w 1473151"/>
                  <a:gd name="connsiteY2" fmla="*/ 4268471 h 7109618"/>
                  <a:gd name="connsiteX3" fmla="*/ 1460058 w 1473151"/>
                  <a:gd name="connsiteY3" fmla="*/ 7109618 h 7109618"/>
                  <a:gd name="connsiteX0" fmla="*/ 284 w 1462254"/>
                  <a:gd name="connsiteY0" fmla="*/ 0 h 7109618"/>
                  <a:gd name="connsiteX1" fmla="*/ 627664 w 1462254"/>
                  <a:gd name="connsiteY1" fmla="*/ 2879090 h 7109618"/>
                  <a:gd name="connsiteX2" fmla="*/ 1336006 w 1462254"/>
                  <a:gd name="connsiteY2" fmla="*/ 4268471 h 7109618"/>
                  <a:gd name="connsiteX3" fmla="*/ 1459989 w 1462254"/>
                  <a:gd name="connsiteY3" fmla="*/ 7109618 h 7109618"/>
                  <a:gd name="connsiteX0" fmla="*/ 8674 w 1470644"/>
                  <a:gd name="connsiteY0" fmla="*/ 0 h 7109618"/>
                  <a:gd name="connsiteX1" fmla="*/ 636054 w 1470644"/>
                  <a:gd name="connsiteY1" fmla="*/ 2879090 h 7109618"/>
                  <a:gd name="connsiteX2" fmla="*/ 1344396 w 1470644"/>
                  <a:gd name="connsiteY2" fmla="*/ 4268471 h 7109618"/>
                  <a:gd name="connsiteX3" fmla="*/ 1468379 w 1470644"/>
                  <a:gd name="connsiteY3" fmla="*/ 7109618 h 7109618"/>
                  <a:gd name="connsiteX0" fmla="*/ 288 w 1471870"/>
                  <a:gd name="connsiteY0" fmla="*/ 0 h 7109618"/>
                  <a:gd name="connsiteX1" fmla="*/ 627668 w 1471870"/>
                  <a:gd name="connsiteY1" fmla="*/ 2879090 h 7109618"/>
                  <a:gd name="connsiteX2" fmla="*/ 1374110 w 1471870"/>
                  <a:gd name="connsiteY2" fmla="*/ 4268471 h 7109618"/>
                  <a:gd name="connsiteX3" fmla="*/ 1459993 w 1471870"/>
                  <a:gd name="connsiteY3" fmla="*/ 7109618 h 7109618"/>
                  <a:gd name="connsiteX0" fmla="*/ 288 w 1475888"/>
                  <a:gd name="connsiteY0" fmla="*/ 0 h 6671468"/>
                  <a:gd name="connsiteX1" fmla="*/ 627668 w 1475888"/>
                  <a:gd name="connsiteY1" fmla="*/ 2879090 h 6671468"/>
                  <a:gd name="connsiteX2" fmla="*/ 1374110 w 1475888"/>
                  <a:gd name="connsiteY2" fmla="*/ 4268471 h 6671468"/>
                  <a:gd name="connsiteX3" fmla="*/ 1466343 w 1475888"/>
                  <a:gd name="connsiteY3" fmla="*/ 6671468 h 6671468"/>
                  <a:gd name="connsiteX0" fmla="*/ 288 w 1475888"/>
                  <a:gd name="connsiteY0" fmla="*/ 0 h 6550818"/>
                  <a:gd name="connsiteX1" fmla="*/ 627668 w 1475888"/>
                  <a:gd name="connsiteY1" fmla="*/ 2879090 h 6550818"/>
                  <a:gd name="connsiteX2" fmla="*/ 1374110 w 1475888"/>
                  <a:gd name="connsiteY2" fmla="*/ 4268471 h 6550818"/>
                  <a:gd name="connsiteX3" fmla="*/ 1466343 w 1475888"/>
                  <a:gd name="connsiteY3" fmla="*/ 6550818 h 6550818"/>
                  <a:gd name="connsiteX0" fmla="*/ 284 w 1467977"/>
                  <a:gd name="connsiteY0" fmla="*/ 0 h 6550818"/>
                  <a:gd name="connsiteX1" fmla="*/ 627664 w 1467977"/>
                  <a:gd name="connsiteY1" fmla="*/ 2879090 h 6550818"/>
                  <a:gd name="connsiteX2" fmla="*/ 1336006 w 1467977"/>
                  <a:gd name="connsiteY2" fmla="*/ 4268471 h 6550818"/>
                  <a:gd name="connsiteX3" fmla="*/ 1466339 w 1467977"/>
                  <a:gd name="connsiteY3" fmla="*/ 6550818 h 6550818"/>
                </a:gdLst>
                <a:ahLst/>
                <a:cxnLst>
                  <a:cxn ang="0">
                    <a:pos x="connsiteX0" y="connsiteY0"/>
                  </a:cxn>
                  <a:cxn ang="0">
                    <a:pos x="connsiteX1" y="connsiteY1"/>
                  </a:cxn>
                  <a:cxn ang="0">
                    <a:pos x="connsiteX2" y="connsiteY2"/>
                  </a:cxn>
                  <a:cxn ang="0">
                    <a:pos x="connsiteX3" y="connsiteY3"/>
                  </a:cxn>
                </a:cxnLst>
                <a:rect l="l" t="t" r="r" b="b"/>
                <a:pathLst>
                  <a:path w="1467977" h="6550818">
                    <a:moveTo>
                      <a:pt x="284" y="0"/>
                    </a:moveTo>
                    <a:cubicBezTo>
                      <a:pt x="-12416" y="534987"/>
                      <a:pt x="405044" y="2167678"/>
                      <a:pt x="627664" y="2879090"/>
                    </a:cubicBezTo>
                    <a:cubicBezTo>
                      <a:pt x="850284" y="3590502"/>
                      <a:pt x="1197285" y="3563383"/>
                      <a:pt x="1336006" y="4268471"/>
                    </a:cubicBezTo>
                    <a:cubicBezTo>
                      <a:pt x="1474727" y="4973559"/>
                      <a:pt x="1471101" y="6072980"/>
                      <a:pt x="1466339" y="6550818"/>
                    </a:cubicBezTo>
                  </a:path>
                </a:pathLst>
              </a:custGeom>
              <a:noFill/>
              <a:ln w="238125">
                <a:solidFill>
                  <a:schemeClr val="accent3"/>
                </a:solidFill>
              </a:ln>
              <a:effectLst>
                <a:outerShdw blurRad="241300" dist="38100" dir="10800000" algn="r" rotWithShape="0">
                  <a:prstClr val="black">
                    <a:alpha val="59000"/>
                  </a:prstClr>
                </a:outerShdw>
              </a:effectLst>
              <a:extLst/>
            </p:spPr>
            <p:txBody>
              <a:bodyPr rtlCol="0" anchor="ctr"/>
              <a:lstStyle/>
              <a:p>
                <a:pPr algn="ctr"/>
                <a:endParaRPr lang="es-ES" sz="1600"/>
              </a:p>
            </p:txBody>
          </p:sp>
          <p:sp>
            <p:nvSpPr>
              <p:cNvPr id="41" name="119 Elipse"/>
              <p:cNvSpPr>
                <a:spLocks noChangeAspect="1"/>
              </p:cNvSpPr>
              <p:nvPr/>
            </p:nvSpPr>
            <p:spPr bwMode="auto">
              <a:xfrm flipH="1">
                <a:off x="6068176" y="2108868"/>
                <a:ext cx="547498" cy="547498"/>
              </a:xfrm>
              <a:prstGeom prst="ellipse">
                <a:avLst/>
              </a:prstGeom>
              <a:solidFill>
                <a:schemeClr val="accent3"/>
              </a:solidFill>
              <a:ln>
                <a:noFill/>
              </a:ln>
              <a:effectLst>
                <a:outerShdw blurRad="241300" dist="38100" dir="10800000" algn="ctr" rotWithShape="0">
                  <a:srgbClr val="000000">
                    <a:alpha val="59000"/>
                  </a:srgbClr>
                </a:outerShdw>
              </a:effectLst>
              <a:extLst/>
            </p:spPr>
            <p:txBody>
              <a:bodyPr lIns="0" tIns="0" rIns="0" bIns="0" rtlCol="0" anchor="ctr"/>
              <a:lstStyle/>
              <a:p>
                <a:pPr algn="ctr"/>
                <a:endParaRPr lang="es-SV" sz="1600" dirty="0">
                  <a:solidFill>
                    <a:schemeClr val="bg1"/>
                  </a:solidFill>
                  <a:latin typeface="FontAwesome" panose="020B0604020202020204" charset="0"/>
                  <a:cs typeface="FontAwesome" panose="020B0604020202020204" charset="0"/>
                </a:endParaRPr>
              </a:p>
            </p:txBody>
          </p:sp>
        </p:grpSp>
        <p:sp>
          <p:nvSpPr>
            <p:cNvPr id="19" name="Freeform 44"/>
            <p:cNvSpPr>
              <a:spLocks noEditPoints="1"/>
            </p:cNvSpPr>
            <p:nvPr/>
          </p:nvSpPr>
          <p:spPr bwMode="auto">
            <a:xfrm>
              <a:off x="6236250" y="2278890"/>
              <a:ext cx="211349" cy="207454"/>
            </a:xfrm>
            <a:custGeom>
              <a:avLst/>
              <a:gdLst>
                <a:gd name="T0" fmla="*/ 208 w 220"/>
                <a:gd name="T1" fmla="*/ 80 h 216"/>
                <a:gd name="T2" fmla="*/ 194 w 220"/>
                <a:gd name="T3" fmla="*/ 80 h 216"/>
                <a:gd name="T4" fmla="*/ 207 w 220"/>
                <a:gd name="T5" fmla="*/ 67 h 216"/>
                <a:gd name="T6" fmla="*/ 144 w 220"/>
                <a:gd name="T7" fmla="*/ 5 h 216"/>
                <a:gd name="T8" fmla="*/ 134 w 220"/>
                <a:gd name="T9" fmla="*/ 16 h 216"/>
                <a:gd name="T10" fmla="*/ 109 w 220"/>
                <a:gd name="T11" fmla="*/ 0 h 216"/>
                <a:gd name="T12" fmla="*/ 59 w 220"/>
                <a:gd name="T13" fmla="*/ 80 h 216"/>
                <a:gd name="T14" fmla="*/ 12 w 220"/>
                <a:gd name="T15" fmla="*/ 80 h 216"/>
                <a:gd name="T16" fmla="*/ 0 w 220"/>
                <a:gd name="T17" fmla="*/ 91 h 216"/>
                <a:gd name="T18" fmla="*/ 0 w 220"/>
                <a:gd name="T19" fmla="*/ 204 h 216"/>
                <a:gd name="T20" fmla="*/ 12 w 220"/>
                <a:gd name="T21" fmla="*/ 216 h 216"/>
                <a:gd name="T22" fmla="*/ 208 w 220"/>
                <a:gd name="T23" fmla="*/ 216 h 216"/>
                <a:gd name="T24" fmla="*/ 220 w 220"/>
                <a:gd name="T25" fmla="*/ 204 h 216"/>
                <a:gd name="T26" fmla="*/ 220 w 220"/>
                <a:gd name="T27" fmla="*/ 91 h 216"/>
                <a:gd name="T28" fmla="*/ 208 w 220"/>
                <a:gd name="T29" fmla="*/ 80 h 216"/>
                <a:gd name="T30" fmla="*/ 144 w 220"/>
                <a:gd name="T31" fmla="*/ 16 h 216"/>
                <a:gd name="T32" fmla="*/ 195 w 220"/>
                <a:gd name="T33" fmla="*/ 67 h 216"/>
                <a:gd name="T34" fmla="*/ 183 w 220"/>
                <a:gd name="T35" fmla="*/ 80 h 216"/>
                <a:gd name="T36" fmla="*/ 81 w 220"/>
                <a:gd name="T37" fmla="*/ 80 h 216"/>
                <a:gd name="T38" fmla="*/ 144 w 220"/>
                <a:gd name="T39" fmla="*/ 16 h 216"/>
                <a:gd name="T40" fmla="*/ 111 w 220"/>
                <a:gd name="T41" fmla="*/ 11 h 216"/>
                <a:gd name="T42" fmla="*/ 128 w 220"/>
                <a:gd name="T43" fmla="*/ 21 h 216"/>
                <a:gd name="T44" fmla="*/ 69 w 220"/>
                <a:gd name="T45" fmla="*/ 80 h 216"/>
                <a:gd name="T46" fmla="*/ 69 w 220"/>
                <a:gd name="T47" fmla="*/ 80 h 216"/>
                <a:gd name="T48" fmla="*/ 111 w 220"/>
                <a:gd name="T49" fmla="*/ 11 h 216"/>
                <a:gd name="T50" fmla="*/ 212 w 220"/>
                <a:gd name="T51" fmla="*/ 160 h 216"/>
                <a:gd name="T52" fmla="*/ 152 w 220"/>
                <a:gd name="T53" fmla="*/ 160 h 216"/>
                <a:gd name="T54" fmla="*/ 148 w 220"/>
                <a:gd name="T55" fmla="*/ 156 h 216"/>
                <a:gd name="T56" fmla="*/ 148 w 220"/>
                <a:gd name="T57" fmla="*/ 132 h 216"/>
                <a:gd name="T58" fmla="*/ 152 w 220"/>
                <a:gd name="T59" fmla="*/ 128 h 216"/>
                <a:gd name="T60" fmla="*/ 212 w 220"/>
                <a:gd name="T61" fmla="*/ 128 h 216"/>
                <a:gd name="T62" fmla="*/ 212 w 220"/>
                <a:gd name="T63" fmla="*/ 160 h 216"/>
                <a:gd name="T64" fmla="*/ 212 w 220"/>
                <a:gd name="T65" fmla="*/ 120 h 216"/>
                <a:gd name="T66" fmla="*/ 152 w 220"/>
                <a:gd name="T67" fmla="*/ 120 h 216"/>
                <a:gd name="T68" fmla="*/ 140 w 220"/>
                <a:gd name="T69" fmla="*/ 132 h 216"/>
                <a:gd name="T70" fmla="*/ 140 w 220"/>
                <a:gd name="T71" fmla="*/ 156 h 216"/>
                <a:gd name="T72" fmla="*/ 152 w 220"/>
                <a:gd name="T73" fmla="*/ 168 h 216"/>
                <a:gd name="T74" fmla="*/ 212 w 220"/>
                <a:gd name="T75" fmla="*/ 168 h 216"/>
                <a:gd name="T76" fmla="*/ 212 w 220"/>
                <a:gd name="T77" fmla="*/ 204 h 216"/>
                <a:gd name="T78" fmla="*/ 208 w 220"/>
                <a:gd name="T79" fmla="*/ 208 h 216"/>
                <a:gd name="T80" fmla="*/ 12 w 220"/>
                <a:gd name="T81" fmla="*/ 208 h 216"/>
                <a:gd name="T82" fmla="*/ 8 w 220"/>
                <a:gd name="T83" fmla="*/ 204 h 216"/>
                <a:gd name="T84" fmla="*/ 8 w 220"/>
                <a:gd name="T85" fmla="*/ 91 h 216"/>
                <a:gd name="T86" fmla="*/ 12 w 220"/>
                <a:gd name="T87" fmla="*/ 88 h 216"/>
                <a:gd name="T88" fmla="*/ 208 w 220"/>
                <a:gd name="T89" fmla="*/ 88 h 216"/>
                <a:gd name="T90" fmla="*/ 212 w 220"/>
                <a:gd name="T91" fmla="*/ 91 h 216"/>
                <a:gd name="T92" fmla="*/ 212 w 220"/>
                <a:gd name="T93" fmla="*/ 120 h 216"/>
                <a:gd name="T94" fmla="*/ 159 w 220"/>
                <a:gd name="T95" fmla="*/ 150 h 216"/>
                <a:gd name="T96" fmla="*/ 159 w 220"/>
                <a:gd name="T97" fmla="*/ 138 h 216"/>
                <a:gd name="T98" fmla="*/ 159 w 220"/>
                <a:gd name="T99" fmla="*/ 150 h 2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20" h="216">
                  <a:moveTo>
                    <a:pt x="208" y="80"/>
                  </a:moveTo>
                  <a:cubicBezTo>
                    <a:pt x="194" y="80"/>
                    <a:pt x="194" y="80"/>
                    <a:pt x="194" y="80"/>
                  </a:cubicBezTo>
                  <a:cubicBezTo>
                    <a:pt x="207" y="67"/>
                    <a:pt x="207" y="67"/>
                    <a:pt x="207" y="67"/>
                  </a:cubicBezTo>
                  <a:cubicBezTo>
                    <a:pt x="144" y="5"/>
                    <a:pt x="144" y="5"/>
                    <a:pt x="144" y="5"/>
                  </a:cubicBezTo>
                  <a:cubicBezTo>
                    <a:pt x="134" y="16"/>
                    <a:pt x="134" y="16"/>
                    <a:pt x="134" y="16"/>
                  </a:cubicBezTo>
                  <a:cubicBezTo>
                    <a:pt x="109" y="0"/>
                    <a:pt x="109" y="0"/>
                    <a:pt x="109" y="0"/>
                  </a:cubicBezTo>
                  <a:cubicBezTo>
                    <a:pt x="59" y="80"/>
                    <a:pt x="59" y="80"/>
                    <a:pt x="59" y="80"/>
                  </a:cubicBezTo>
                  <a:cubicBezTo>
                    <a:pt x="12" y="80"/>
                    <a:pt x="12" y="80"/>
                    <a:pt x="12" y="80"/>
                  </a:cubicBezTo>
                  <a:cubicBezTo>
                    <a:pt x="5" y="80"/>
                    <a:pt x="0" y="85"/>
                    <a:pt x="0" y="91"/>
                  </a:cubicBezTo>
                  <a:cubicBezTo>
                    <a:pt x="0" y="204"/>
                    <a:pt x="0" y="204"/>
                    <a:pt x="0" y="204"/>
                  </a:cubicBezTo>
                  <a:cubicBezTo>
                    <a:pt x="0" y="211"/>
                    <a:pt x="5" y="216"/>
                    <a:pt x="12" y="216"/>
                  </a:cubicBezTo>
                  <a:cubicBezTo>
                    <a:pt x="208" y="216"/>
                    <a:pt x="208" y="216"/>
                    <a:pt x="208" y="216"/>
                  </a:cubicBezTo>
                  <a:cubicBezTo>
                    <a:pt x="215" y="216"/>
                    <a:pt x="220" y="211"/>
                    <a:pt x="220" y="204"/>
                  </a:cubicBezTo>
                  <a:cubicBezTo>
                    <a:pt x="220" y="91"/>
                    <a:pt x="220" y="91"/>
                    <a:pt x="220" y="91"/>
                  </a:cubicBezTo>
                  <a:cubicBezTo>
                    <a:pt x="220" y="85"/>
                    <a:pt x="215" y="80"/>
                    <a:pt x="208" y="80"/>
                  </a:cubicBezTo>
                  <a:close/>
                  <a:moveTo>
                    <a:pt x="144" y="16"/>
                  </a:moveTo>
                  <a:cubicBezTo>
                    <a:pt x="195" y="67"/>
                    <a:pt x="195" y="67"/>
                    <a:pt x="195" y="67"/>
                  </a:cubicBezTo>
                  <a:cubicBezTo>
                    <a:pt x="183" y="80"/>
                    <a:pt x="183" y="80"/>
                    <a:pt x="183" y="80"/>
                  </a:cubicBezTo>
                  <a:cubicBezTo>
                    <a:pt x="81" y="80"/>
                    <a:pt x="81" y="80"/>
                    <a:pt x="81" y="80"/>
                  </a:cubicBezTo>
                  <a:lnTo>
                    <a:pt x="144" y="16"/>
                  </a:lnTo>
                  <a:close/>
                  <a:moveTo>
                    <a:pt x="111" y="11"/>
                  </a:moveTo>
                  <a:cubicBezTo>
                    <a:pt x="128" y="21"/>
                    <a:pt x="128" y="21"/>
                    <a:pt x="128" y="21"/>
                  </a:cubicBezTo>
                  <a:cubicBezTo>
                    <a:pt x="69" y="80"/>
                    <a:pt x="69" y="80"/>
                    <a:pt x="69" y="80"/>
                  </a:cubicBezTo>
                  <a:cubicBezTo>
                    <a:pt x="69" y="80"/>
                    <a:pt x="69" y="80"/>
                    <a:pt x="69" y="80"/>
                  </a:cubicBezTo>
                  <a:lnTo>
                    <a:pt x="111" y="11"/>
                  </a:lnTo>
                  <a:close/>
                  <a:moveTo>
                    <a:pt x="212" y="160"/>
                  </a:moveTo>
                  <a:cubicBezTo>
                    <a:pt x="152" y="160"/>
                    <a:pt x="152" y="160"/>
                    <a:pt x="152" y="160"/>
                  </a:cubicBezTo>
                  <a:cubicBezTo>
                    <a:pt x="150" y="160"/>
                    <a:pt x="148" y="158"/>
                    <a:pt x="148" y="156"/>
                  </a:cubicBezTo>
                  <a:cubicBezTo>
                    <a:pt x="148" y="132"/>
                    <a:pt x="148" y="132"/>
                    <a:pt x="148" y="132"/>
                  </a:cubicBezTo>
                  <a:cubicBezTo>
                    <a:pt x="148" y="130"/>
                    <a:pt x="150" y="128"/>
                    <a:pt x="152" y="128"/>
                  </a:cubicBezTo>
                  <a:cubicBezTo>
                    <a:pt x="212" y="128"/>
                    <a:pt x="212" y="128"/>
                    <a:pt x="212" y="128"/>
                  </a:cubicBezTo>
                  <a:lnTo>
                    <a:pt x="212" y="160"/>
                  </a:lnTo>
                  <a:close/>
                  <a:moveTo>
                    <a:pt x="212" y="120"/>
                  </a:moveTo>
                  <a:cubicBezTo>
                    <a:pt x="152" y="120"/>
                    <a:pt x="152" y="120"/>
                    <a:pt x="152" y="120"/>
                  </a:cubicBezTo>
                  <a:cubicBezTo>
                    <a:pt x="145" y="120"/>
                    <a:pt x="140" y="125"/>
                    <a:pt x="140" y="132"/>
                  </a:cubicBezTo>
                  <a:cubicBezTo>
                    <a:pt x="140" y="156"/>
                    <a:pt x="140" y="156"/>
                    <a:pt x="140" y="156"/>
                  </a:cubicBezTo>
                  <a:cubicBezTo>
                    <a:pt x="140" y="163"/>
                    <a:pt x="145" y="168"/>
                    <a:pt x="152" y="168"/>
                  </a:cubicBezTo>
                  <a:cubicBezTo>
                    <a:pt x="212" y="168"/>
                    <a:pt x="212" y="168"/>
                    <a:pt x="212" y="168"/>
                  </a:cubicBezTo>
                  <a:cubicBezTo>
                    <a:pt x="212" y="204"/>
                    <a:pt x="212" y="204"/>
                    <a:pt x="212" y="204"/>
                  </a:cubicBezTo>
                  <a:cubicBezTo>
                    <a:pt x="212" y="206"/>
                    <a:pt x="210" y="208"/>
                    <a:pt x="208" y="208"/>
                  </a:cubicBezTo>
                  <a:cubicBezTo>
                    <a:pt x="12" y="208"/>
                    <a:pt x="12" y="208"/>
                    <a:pt x="12" y="208"/>
                  </a:cubicBezTo>
                  <a:cubicBezTo>
                    <a:pt x="10" y="208"/>
                    <a:pt x="8" y="206"/>
                    <a:pt x="8" y="204"/>
                  </a:cubicBezTo>
                  <a:cubicBezTo>
                    <a:pt x="8" y="91"/>
                    <a:pt x="8" y="91"/>
                    <a:pt x="8" y="91"/>
                  </a:cubicBezTo>
                  <a:cubicBezTo>
                    <a:pt x="8" y="89"/>
                    <a:pt x="10" y="88"/>
                    <a:pt x="12" y="88"/>
                  </a:cubicBezTo>
                  <a:cubicBezTo>
                    <a:pt x="208" y="88"/>
                    <a:pt x="208" y="88"/>
                    <a:pt x="208" y="88"/>
                  </a:cubicBezTo>
                  <a:cubicBezTo>
                    <a:pt x="210" y="88"/>
                    <a:pt x="212" y="89"/>
                    <a:pt x="212" y="91"/>
                  </a:cubicBezTo>
                  <a:lnTo>
                    <a:pt x="212" y="120"/>
                  </a:lnTo>
                  <a:close/>
                  <a:moveTo>
                    <a:pt x="159" y="150"/>
                  </a:moveTo>
                  <a:cubicBezTo>
                    <a:pt x="167" y="150"/>
                    <a:pt x="167" y="138"/>
                    <a:pt x="159" y="138"/>
                  </a:cubicBezTo>
                  <a:cubicBezTo>
                    <a:pt x="151" y="138"/>
                    <a:pt x="151" y="150"/>
                    <a:pt x="159" y="150"/>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2" name="Group 1"/>
          <p:cNvGrpSpPr/>
          <p:nvPr/>
        </p:nvGrpSpPr>
        <p:grpSpPr>
          <a:xfrm>
            <a:off x="4669484" y="2643574"/>
            <a:ext cx="1167664" cy="2736001"/>
            <a:chOff x="4669484" y="2643574"/>
            <a:chExt cx="1167664" cy="2736001"/>
          </a:xfrm>
        </p:grpSpPr>
        <p:grpSp>
          <p:nvGrpSpPr>
            <p:cNvPr id="4" name="Group 3"/>
            <p:cNvGrpSpPr/>
            <p:nvPr/>
          </p:nvGrpSpPr>
          <p:grpSpPr>
            <a:xfrm>
              <a:off x="4669484" y="2643574"/>
              <a:ext cx="1167664" cy="2736001"/>
              <a:chOff x="4669484" y="2643574"/>
              <a:chExt cx="1167664" cy="2736001"/>
            </a:xfrm>
          </p:grpSpPr>
          <p:sp>
            <p:nvSpPr>
              <p:cNvPr id="36" name="Forma libre 2"/>
              <p:cNvSpPr/>
              <p:nvPr/>
            </p:nvSpPr>
            <p:spPr bwMode="auto">
              <a:xfrm>
                <a:off x="4936386" y="3156091"/>
                <a:ext cx="900762" cy="2223484"/>
              </a:xfrm>
              <a:custGeom>
                <a:avLst/>
                <a:gdLst>
                  <a:gd name="connsiteX0" fmla="*/ 155651 w 2712817"/>
                  <a:gd name="connsiteY0" fmla="*/ 0 h 5295900"/>
                  <a:gd name="connsiteX1" fmla="*/ 231851 w 2712817"/>
                  <a:gd name="connsiteY1" fmla="*/ 1390650 h 5295900"/>
                  <a:gd name="connsiteX2" fmla="*/ 2365451 w 2712817"/>
                  <a:gd name="connsiteY2" fmla="*/ 2724150 h 5295900"/>
                  <a:gd name="connsiteX3" fmla="*/ 2708351 w 2712817"/>
                  <a:gd name="connsiteY3" fmla="*/ 5295900 h 5295900"/>
                  <a:gd name="connsiteX4" fmla="*/ 2708351 w 2712817"/>
                  <a:gd name="connsiteY4" fmla="*/ 5295900 h 5295900"/>
                  <a:gd name="connsiteX0" fmla="*/ 111648 w 2773589"/>
                  <a:gd name="connsiteY0" fmla="*/ 0 h 5343525"/>
                  <a:gd name="connsiteX1" fmla="*/ 292623 w 2773589"/>
                  <a:gd name="connsiteY1" fmla="*/ 1438275 h 5343525"/>
                  <a:gd name="connsiteX2" fmla="*/ 2426223 w 2773589"/>
                  <a:gd name="connsiteY2" fmla="*/ 2771775 h 5343525"/>
                  <a:gd name="connsiteX3" fmla="*/ 2769123 w 2773589"/>
                  <a:gd name="connsiteY3" fmla="*/ 5343525 h 5343525"/>
                  <a:gd name="connsiteX4" fmla="*/ 2769123 w 2773589"/>
                  <a:gd name="connsiteY4" fmla="*/ 5343525 h 5343525"/>
                  <a:gd name="connsiteX0" fmla="*/ 58965 w 2720906"/>
                  <a:gd name="connsiteY0" fmla="*/ 0 h 5343525"/>
                  <a:gd name="connsiteX1" fmla="*/ 239940 w 2720906"/>
                  <a:gd name="connsiteY1" fmla="*/ 1438275 h 5343525"/>
                  <a:gd name="connsiteX2" fmla="*/ 2373540 w 2720906"/>
                  <a:gd name="connsiteY2" fmla="*/ 2771775 h 5343525"/>
                  <a:gd name="connsiteX3" fmla="*/ 2716440 w 2720906"/>
                  <a:gd name="connsiteY3" fmla="*/ 5343525 h 5343525"/>
                  <a:gd name="connsiteX4" fmla="*/ 2716440 w 2720906"/>
                  <a:gd name="connsiteY4" fmla="*/ 5343525 h 5343525"/>
                  <a:gd name="connsiteX0" fmla="*/ 1798 w 2659857"/>
                  <a:gd name="connsiteY0" fmla="*/ 0 h 5343525"/>
                  <a:gd name="connsiteX1" fmla="*/ 420898 w 2659857"/>
                  <a:gd name="connsiteY1" fmla="*/ 1752600 h 5343525"/>
                  <a:gd name="connsiteX2" fmla="*/ 2316373 w 2659857"/>
                  <a:gd name="connsiteY2" fmla="*/ 2771775 h 5343525"/>
                  <a:gd name="connsiteX3" fmla="*/ 2659273 w 2659857"/>
                  <a:gd name="connsiteY3" fmla="*/ 5343525 h 5343525"/>
                  <a:gd name="connsiteX4" fmla="*/ 2659273 w 2659857"/>
                  <a:gd name="connsiteY4" fmla="*/ 5343525 h 5343525"/>
                  <a:gd name="connsiteX0" fmla="*/ 1310 w 2659158"/>
                  <a:gd name="connsiteY0" fmla="*/ 0 h 5343525"/>
                  <a:gd name="connsiteX1" fmla="*/ 448985 w 2659158"/>
                  <a:gd name="connsiteY1" fmla="*/ 1695450 h 5343525"/>
                  <a:gd name="connsiteX2" fmla="*/ 2315885 w 2659158"/>
                  <a:gd name="connsiteY2" fmla="*/ 2771775 h 5343525"/>
                  <a:gd name="connsiteX3" fmla="*/ 2658785 w 2659158"/>
                  <a:gd name="connsiteY3" fmla="*/ 5343525 h 5343525"/>
                  <a:gd name="connsiteX4" fmla="*/ 2658785 w 2659158"/>
                  <a:gd name="connsiteY4" fmla="*/ 5343525 h 5343525"/>
                  <a:gd name="connsiteX0" fmla="*/ 1777 w 2701681"/>
                  <a:gd name="connsiteY0" fmla="*/ 0 h 5343525"/>
                  <a:gd name="connsiteX1" fmla="*/ 449452 w 2701681"/>
                  <a:gd name="connsiteY1" fmla="*/ 1695450 h 5343525"/>
                  <a:gd name="connsiteX2" fmla="*/ 2487802 w 2701681"/>
                  <a:gd name="connsiteY2" fmla="*/ 2914650 h 5343525"/>
                  <a:gd name="connsiteX3" fmla="*/ 2659252 w 2701681"/>
                  <a:gd name="connsiteY3" fmla="*/ 5343525 h 5343525"/>
                  <a:gd name="connsiteX4" fmla="*/ 2659252 w 2701681"/>
                  <a:gd name="connsiteY4" fmla="*/ 5343525 h 5343525"/>
                  <a:gd name="connsiteX0" fmla="*/ 1777 w 2701681"/>
                  <a:gd name="connsiteY0" fmla="*/ 0 h 5638800"/>
                  <a:gd name="connsiteX1" fmla="*/ 449452 w 2701681"/>
                  <a:gd name="connsiteY1" fmla="*/ 1695450 h 5638800"/>
                  <a:gd name="connsiteX2" fmla="*/ 2487802 w 2701681"/>
                  <a:gd name="connsiteY2" fmla="*/ 2914650 h 5638800"/>
                  <a:gd name="connsiteX3" fmla="*/ 2659252 w 2701681"/>
                  <a:gd name="connsiteY3" fmla="*/ 5343525 h 5638800"/>
                  <a:gd name="connsiteX4" fmla="*/ 2659252 w 2701681"/>
                  <a:gd name="connsiteY4" fmla="*/ 5638800 h 5638800"/>
                  <a:gd name="connsiteX0" fmla="*/ 1777 w 2701681"/>
                  <a:gd name="connsiteY0" fmla="*/ 0 h 5343525"/>
                  <a:gd name="connsiteX1" fmla="*/ 449452 w 2701681"/>
                  <a:gd name="connsiteY1" fmla="*/ 1695450 h 5343525"/>
                  <a:gd name="connsiteX2" fmla="*/ 2487802 w 2701681"/>
                  <a:gd name="connsiteY2" fmla="*/ 2914650 h 5343525"/>
                  <a:gd name="connsiteX3" fmla="*/ 2659252 w 2701681"/>
                  <a:gd name="connsiteY3" fmla="*/ 5343525 h 5343525"/>
                  <a:gd name="connsiteX0" fmla="*/ 1777 w 2685452"/>
                  <a:gd name="connsiteY0" fmla="*/ 0 h 5686425"/>
                  <a:gd name="connsiteX1" fmla="*/ 449452 w 2685452"/>
                  <a:gd name="connsiteY1" fmla="*/ 1695450 h 5686425"/>
                  <a:gd name="connsiteX2" fmla="*/ 2487802 w 2685452"/>
                  <a:gd name="connsiteY2" fmla="*/ 2914650 h 5686425"/>
                  <a:gd name="connsiteX3" fmla="*/ 2625914 w 2685452"/>
                  <a:gd name="connsiteY3" fmla="*/ 5686425 h 5686425"/>
                  <a:gd name="connsiteX0" fmla="*/ 1919 w 2709785"/>
                  <a:gd name="connsiteY0" fmla="*/ 0 h 5686425"/>
                  <a:gd name="connsiteX1" fmla="*/ 449594 w 2709785"/>
                  <a:gd name="connsiteY1" fmla="*/ 1695450 h 5686425"/>
                  <a:gd name="connsiteX2" fmla="*/ 2526044 w 2709785"/>
                  <a:gd name="connsiteY2" fmla="*/ 2771775 h 5686425"/>
                  <a:gd name="connsiteX3" fmla="*/ 2626056 w 2709785"/>
                  <a:gd name="connsiteY3" fmla="*/ 5686425 h 5686425"/>
                  <a:gd name="connsiteX0" fmla="*/ 1919 w 2646871"/>
                  <a:gd name="connsiteY0" fmla="*/ 0 h 5686425"/>
                  <a:gd name="connsiteX1" fmla="*/ 449594 w 2646871"/>
                  <a:gd name="connsiteY1" fmla="*/ 1695450 h 5686425"/>
                  <a:gd name="connsiteX2" fmla="*/ 2526044 w 2646871"/>
                  <a:gd name="connsiteY2" fmla="*/ 2771775 h 5686425"/>
                  <a:gd name="connsiteX3" fmla="*/ 2626056 w 2646871"/>
                  <a:gd name="connsiteY3" fmla="*/ 5686425 h 5686425"/>
                  <a:gd name="connsiteX0" fmla="*/ 1697 w 2625834"/>
                  <a:gd name="connsiteY0" fmla="*/ 0 h 5686425"/>
                  <a:gd name="connsiteX1" fmla="*/ 449372 w 2625834"/>
                  <a:gd name="connsiteY1" fmla="*/ 1695450 h 5686425"/>
                  <a:gd name="connsiteX2" fmla="*/ 2463909 w 2625834"/>
                  <a:gd name="connsiteY2" fmla="*/ 2867025 h 5686425"/>
                  <a:gd name="connsiteX3" fmla="*/ 2625834 w 2625834"/>
                  <a:gd name="connsiteY3" fmla="*/ 5686425 h 5686425"/>
                  <a:gd name="connsiteX0" fmla="*/ 1540 w 2625677"/>
                  <a:gd name="connsiteY0" fmla="*/ 0 h 5686425"/>
                  <a:gd name="connsiteX1" fmla="*/ 449215 w 2625677"/>
                  <a:gd name="connsiteY1" fmla="*/ 1695450 h 5686425"/>
                  <a:gd name="connsiteX2" fmla="*/ 2411365 w 2625677"/>
                  <a:gd name="connsiteY2" fmla="*/ 3033713 h 5686425"/>
                  <a:gd name="connsiteX3" fmla="*/ 2625677 w 2625677"/>
                  <a:gd name="connsiteY3" fmla="*/ 5686425 h 5686425"/>
                  <a:gd name="connsiteX0" fmla="*/ 1811 w 2631698"/>
                  <a:gd name="connsiteY0" fmla="*/ 0 h 5686425"/>
                  <a:gd name="connsiteX1" fmla="*/ 449486 w 2631698"/>
                  <a:gd name="connsiteY1" fmla="*/ 1695450 h 5686425"/>
                  <a:gd name="connsiteX2" fmla="*/ 2497361 w 2631698"/>
                  <a:gd name="connsiteY2" fmla="*/ 3043238 h 5686425"/>
                  <a:gd name="connsiteX3" fmla="*/ 2625948 w 2631698"/>
                  <a:gd name="connsiteY3" fmla="*/ 5686425 h 5686425"/>
                  <a:gd name="connsiteX0" fmla="*/ 2018 w 2661487"/>
                  <a:gd name="connsiteY0" fmla="*/ 0 h 5686425"/>
                  <a:gd name="connsiteX1" fmla="*/ 449693 w 2661487"/>
                  <a:gd name="connsiteY1" fmla="*/ 1695450 h 5686425"/>
                  <a:gd name="connsiteX2" fmla="*/ 2549955 w 2661487"/>
                  <a:gd name="connsiteY2" fmla="*/ 3152776 h 5686425"/>
                  <a:gd name="connsiteX3" fmla="*/ 2626155 w 2661487"/>
                  <a:gd name="connsiteY3" fmla="*/ 5686425 h 5686425"/>
                  <a:gd name="connsiteX0" fmla="*/ 2018 w 2665779"/>
                  <a:gd name="connsiteY0" fmla="*/ 0 h 5686425"/>
                  <a:gd name="connsiteX1" fmla="*/ 449693 w 2665779"/>
                  <a:gd name="connsiteY1" fmla="*/ 1695450 h 5686425"/>
                  <a:gd name="connsiteX2" fmla="*/ 2549955 w 2665779"/>
                  <a:gd name="connsiteY2" fmla="*/ 3152776 h 5686425"/>
                  <a:gd name="connsiteX3" fmla="*/ 2626155 w 2665779"/>
                  <a:gd name="connsiteY3" fmla="*/ 5686425 h 5686425"/>
                  <a:gd name="connsiteX0" fmla="*/ 2018 w 2733545"/>
                  <a:gd name="connsiteY0" fmla="*/ 0 h 5781675"/>
                  <a:gd name="connsiteX1" fmla="*/ 449693 w 2733545"/>
                  <a:gd name="connsiteY1" fmla="*/ 1695450 h 5781675"/>
                  <a:gd name="connsiteX2" fmla="*/ 2549955 w 2733545"/>
                  <a:gd name="connsiteY2" fmla="*/ 3152776 h 5781675"/>
                  <a:gd name="connsiteX3" fmla="*/ 2635680 w 2733545"/>
                  <a:gd name="connsiteY3" fmla="*/ 5781675 h 5781675"/>
                  <a:gd name="connsiteX0" fmla="*/ 2018 w 2638741"/>
                  <a:gd name="connsiteY0" fmla="*/ 0 h 5781675"/>
                  <a:gd name="connsiteX1" fmla="*/ 449693 w 2638741"/>
                  <a:gd name="connsiteY1" fmla="*/ 1695450 h 5781675"/>
                  <a:gd name="connsiteX2" fmla="*/ 2549955 w 2638741"/>
                  <a:gd name="connsiteY2" fmla="*/ 3152776 h 5781675"/>
                  <a:gd name="connsiteX3" fmla="*/ 2635680 w 2638741"/>
                  <a:gd name="connsiteY3" fmla="*/ 5781675 h 5781675"/>
                  <a:gd name="connsiteX0" fmla="*/ 2018 w 2658487"/>
                  <a:gd name="connsiteY0" fmla="*/ 0 h 5781675"/>
                  <a:gd name="connsiteX1" fmla="*/ 449693 w 2658487"/>
                  <a:gd name="connsiteY1" fmla="*/ 1695450 h 5781675"/>
                  <a:gd name="connsiteX2" fmla="*/ 2549955 w 2658487"/>
                  <a:gd name="connsiteY2" fmla="*/ 3152776 h 5781675"/>
                  <a:gd name="connsiteX3" fmla="*/ 2635680 w 2658487"/>
                  <a:gd name="connsiteY3" fmla="*/ 5781675 h 5781675"/>
                </a:gdLst>
                <a:ahLst/>
                <a:cxnLst>
                  <a:cxn ang="0">
                    <a:pos x="connsiteX0" y="connsiteY0"/>
                  </a:cxn>
                  <a:cxn ang="0">
                    <a:pos x="connsiteX1" y="connsiteY1"/>
                  </a:cxn>
                  <a:cxn ang="0">
                    <a:pos x="connsiteX2" y="connsiteY2"/>
                  </a:cxn>
                  <a:cxn ang="0">
                    <a:pos x="connsiteX3" y="connsiteY3"/>
                  </a:cxn>
                </a:cxnLst>
                <a:rect l="l" t="t" r="r" b="b"/>
                <a:pathLst>
                  <a:path w="2658487" h="5781675">
                    <a:moveTo>
                      <a:pt x="2018" y="0"/>
                    </a:moveTo>
                    <a:cubicBezTo>
                      <a:pt x="-10682" y="534987"/>
                      <a:pt x="25037" y="1169987"/>
                      <a:pt x="449693" y="1695450"/>
                    </a:cubicBezTo>
                    <a:cubicBezTo>
                      <a:pt x="874349" y="2220913"/>
                      <a:pt x="2361836" y="2667001"/>
                      <a:pt x="2549955" y="3152776"/>
                    </a:cubicBezTo>
                    <a:cubicBezTo>
                      <a:pt x="2738074" y="3638551"/>
                      <a:pt x="2621392" y="5299075"/>
                      <a:pt x="2635680" y="5781675"/>
                    </a:cubicBezTo>
                  </a:path>
                </a:pathLst>
              </a:custGeom>
              <a:noFill/>
              <a:ln w="238125">
                <a:solidFill>
                  <a:schemeClr val="accent1"/>
                </a:solidFill>
              </a:ln>
              <a:effectLst>
                <a:outerShdw blurRad="241300" dist="38100" dir="10800000" algn="r" rotWithShape="0">
                  <a:prstClr val="black">
                    <a:alpha val="59000"/>
                  </a:prstClr>
                </a:outerShdw>
              </a:effectLst>
              <a:extLst/>
            </p:spPr>
            <p:txBody>
              <a:bodyPr rtlCol="0" anchor="ctr"/>
              <a:lstStyle/>
              <a:p>
                <a:pPr algn="ctr"/>
                <a:endParaRPr lang="es-ES" sz="1600"/>
              </a:p>
            </p:txBody>
          </p:sp>
          <p:sp>
            <p:nvSpPr>
              <p:cNvPr id="40" name="118 Elipse"/>
              <p:cNvSpPr>
                <a:spLocks noChangeAspect="1"/>
              </p:cNvSpPr>
              <p:nvPr/>
            </p:nvSpPr>
            <p:spPr bwMode="auto">
              <a:xfrm flipH="1">
                <a:off x="4669484" y="2643574"/>
                <a:ext cx="547498" cy="547498"/>
              </a:xfrm>
              <a:prstGeom prst="ellipse">
                <a:avLst/>
              </a:prstGeom>
              <a:solidFill>
                <a:schemeClr val="accent1"/>
              </a:solidFill>
              <a:ln>
                <a:noFill/>
              </a:ln>
              <a:effectLst>
                <a:outerShdw blurRad="241300" dist="38100" dir="10800000" algn="ctr" rotWithShape="0">
                  <a:srgbClr val="000000">
                    <a:alpha val="59000"/>
                  </a:srgbClr>
                </a:outerShdw>
              </a:effectLst>
              <a:extLst/>
            </p:spPr>
            <p:txBody>
              <a:bodyPr lIns="0" tIns="0" rIns="0" bIns="0" rtlCol="0" anchor="ctr"/>
              <a:lstStyle/>
              <a:p>
                <a:pPr algn="ctr"/>
                <a:endParaRPr lang="es-SV" sz="1600" dirty="0">
                  <a:solidFill>
                    <a:schemeClr val="bg1"/>
                  </a:solidFill>
                </a:endParaRPr>
              </a:p>
            </p:txBody>
          </p:sp>
        </p:grpSp>
        <p:sp>
          <p:nvSpPr>
            <p:cNvPr id="20" name="Freeform 18"/>
            <p:cNvSpPr>
              <a:spLocks noEditPoints="1"/>
            </p:cNvSpPr>
            <p:nvPr/>
          </p:nvSpPr>
          <p:spPr bwMode="auto">
            <a:xfrm>
              <a:off x="4823436" y="2827231"/>
              <a:ext cx="239593" cy="180182"/>
            </a:xfrm>
            <a:custGeom>
              <a:avLst/>
              <a:gdLst>
                <a:gd name="T0" fmla="*/ 192 w 208"/>
                <a:gd name="T1" fmla="*/ 24 h 156"/>
                <a:gd name="T2" fmla="*/ 138 w 208"/>
                <a:gd name="T3" fmla="*/ 24 h 156"/>
                <a:gd name="T4" fmla="*/ 124 w 208"/>
                <a:gd name="T5" fmla="*/ 0 h 156"/>
                <a:gd name="T6" fmla="*/ 80 w 208"/>
                <a:gd name="T7" fmla="*/ 0 h 156"/>
                <a:gd name="T8" fmla="*/ 66 w 208"/>
                <a:gd name="T9" fmla="*/ 24 h 156"/>
                <a:gd name="T10" fmla="*/ 16 w 208"/>
                <a:gd name="T11" fmla="*/ 24 h 156"/>
                <a:gd name="T12" fmla="*/ 0 w 208"/>
                <a:gd name="T13" fmla="*/ 40 h 156"/>
                <a:gd name="T14" fmla="*/ 0 w 208"/>
                <a:gd name="T15" fmla="*/ 140 h 156"/>
                <a:gd name="T16" fmla="*/ 16 w 208"/>
                <a:gd name="T17" fmla="*/ 156 h 156"/>
                <a:gd name="T18" fmla="*/ 192 w 208"/>
                <a:gd name="T19" fmla="*/ 156 h 156"/>
                <a:gd name="T20" fmla="*/ 208 w 208"/>
                <a:gd name="T21" fmla="*/ 140 h 156"/>
                <a:gd name="T22" fmla="*/ 208 w 208"/>
                <a:gd name="T23" fmla="*/ 40 h 156"/>
                <a:gd name="T24" fmla="*/ 192 w 208"/>
                <a:gd name="T25" fmla="*/ 24 h 156"/>
                <a:gd name="T26" fmla="*/ 200 w 208"/>
                <a:gd name="T27" fmla="*/ 140 h 156"/>
                <a:gd name="T28" fmla="*/ 192 w 208"/>
                <a:gd name="T29" fmla="*/ 148 h 156"/>
                <a:gd name="T30" fmla="*/ 16 w 208"/>
                <a:gd name="T31" fmla="*/ 148 h 156"/>
                <a:gd name="T32" fmla="*/ 8 w 208"/>
                <a:gd name="T33" fmla="*/ 140 h 156"/>
                <a:gd name="T34" fmla="*/ 8 w 208"/>
                <a:gd name="T35" fmla="*/ 40 h 156"/>
                <a:gd name="T36" fmla="*/ 16 w 208"/>
                <a:gd name="T37" fmla="*/ 32 h 156"/>
                <a:gd name="T38" fmla="*/ 71 w 208"/>
                <a:gd name="T39" fmla="*/ 32 h 156"/>
                <a:gd name="T40" fmla="*/ 73 w 208"/>
                <a:gd name="T41" fmla="*/ 28 h 156"/>
                <a:gd name="T42" fmla="*/ 85 w 208"/>
                <a:gd name="T43" fmla="*/ 8 h 156"/>
                <a:gd name="T44" fmla="*/ 120 w 208"/>
                <a:gd name="T45" fmla="*/ 8 h 156"/>
                <a:gd name="T46" fmla="*/ 131 w 208"/>
                <a:gd name="T47" fmla="*/ 28 h 156"/>
                <a:gd name="T48" fmla="*/ 133 w 208"/>
                <a:gd name="T49" fmla="*/ 32 h 156"/>
                <a:gd name="T50" fmla="*/ 192 w 208"/>
                <a:gd name="T51" fmla="*/ 32 h 156"/>
                <a:gd name="T52" fmla="*/ 200 w 208"/>
                <a:gd name="T53" fmla="*/ 40 h 156"/>
                <a:gd name="T54" fmla="*/ 200 w 208"/>
                <a:gd name="T55" fmla="*/ 140 h 156"/>
                <a:gd name="T56" fmla="*/ 20 w 208"/>
                <a:gd name="T57" fmla="*/ 20 h 156"/>
                <a:gd name="T58" fmla="*/ 52 w 208"/>
                <a:gd name="T59" fmla="*/ 20 h 156"/>
                <a:gd name="T60" fmla="*/ 56 w 208"/>
                <a:gd name="T61" fmla="*/ 16 h 156"/>
                <a:gd name="T62" fmla="*/ 52 w 208"/>
                <a:gd name="T63" fmla="*/ 12 h 156"/>
                <a:gd name="T64" fmla="*/ 20 w 208"/>
                <a:gd name="T65" fmla="*/ 12 h 156"/>
                <a:gd name="T66" fmla="*/ 16 w 208"/>
                <a:gd name="T67" fmla="*/ 16 h 156"/>
                <a:gd name="T68" fmla="*/ 20 w 208"/>
                <a:gd name="T69" fmla="*/ 20 h 156"/>
                <a:gd name="T70" fmla="*/ 172 w 208"/>
                <a:gd name="T71" fmla="*/ 47 h 156"/>
                <a:gd name="T72" fmla="*/ 161 w 208"/>
                <a:gd name="T73" fmla="*/ 59 h 156"/>
                <a:gd name="T74" fmla="*/ 172 w 208"/>
                <a:gd name="T75" fmla="*/ 71 h 156"/>
                <a:gd name="T76" fmla="*/ 184 w 208"/>
                <a:gd name="T77" fmla="*/ 59 h 156"/>
                <a:gd name="T78" fmla="*/ 172 w 208"/>
                <a:gd name="T79" fmla="*/ 47 h 156"/>
                <a:gd name="T80" fmla="*/ 172 w 208"/>
                <a:gd name="T81" fmla="*/ 63 h 156"/>
                <a:gd name="T82" fmla="*/ 169 w 208"/>
                <a:gd name="T83" fmla="*/ 59 h 156"/>
                <a:gd name="T84" fmla="*/ 172 w 208"/>
                <a:gd name="T85" fmla="*/ 55 h 156"/>
                <a:gd name="T86" fmla="*/ 176 w 208"/>
                <a:gd name="T87" fmla="*/ 59 h 156"/>
                <a:gd name="T88" fmla="*/ 172 w 208"/>
                <a:gd name="T89" fmla="*/ 63 h 156"/>
                <a:gd name="T90" fmla="*/ 99 w 208"/>
                <a:gd name="T91" fmla="*/ 39 h 156"/>
                <a:gd name="T92" fmla="*/ 48 w 208"/>
                <a:gd name="T93" fmla="*/ 89 h 156"/>
                <a:gd name="T94" fmla="*/ 99 w 208"/>
                <a:gd name="T95" fmla="*/ 140 h 156"/>
                <a:gd name="T96" fmla="*/ 150 w 208"/>
                <a:gd name="T97" fmla="*/ 89 h 156"/>
                <a:gd name="T98" fmla="*/ 99 w 208"/>
                <a:gd name="T99" fmla="*/ 39 h 156"/>
                <a:gd name="T100" fmla="*/ 99 w 208"/>
                <a:gd name="T101" fmla="*/ 132 h 156"/>
                <a:gd name="T102" fmla="*/ 56 w 208"/>
                <a:gd name="T103" fmla="*/ 89 h 156"/>
                <a:gd name="T104" fmla="*/ 99 w 208"/>
                <a:gd name="T105" fmla="*/ 47 h 156"/>
                <a:gd name="T106" fmla="*/ 142 w 208"/>
                <a:gd name="T107" fmla="*/ 89 h 156"/>
                <a:gd name="T108" fmla="*/ 99 w 208"/>
                <a:gd name="T109" fmla="*/ 132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08" h="156">
                  <a:moveTo>
                    <a:pt x="192" y="24"/>
                  </a:moveTo>
                  <a:cubicBezTo>
                    <a:pt x="138" y="24"/>
                    <a:pt x="138" y="24"/>
                    <a:pt x="138" y="24"/>
                  </a:cubicBezTo>
                  <a:cubicBezTo>
                    <a:pt x="124" y="0"/>
                    <a:pt x="124" y="0"/>
                    <a:pt x="124" y="0"/>
                  </a:cubicBezTo>
                  <a:cubicBezTo>
                    <a:pt x="80" y="0"/>
                    <a:pt x="80" y="0"/>
                    <a:pt x="80" y="0"/>
                  </a:cubicBezTo>
                  <a:cubicBezTo>
                    <a:pt x="66" y="24"/>
                    <a:pt x="66" y="24"/>
                    <a:pt x="66" y="24"/>
                  </a:cubicBezTo>
                  <a:cubicBezTo>
                    <a:pt x="16" y="24"/>
                    <a:pt x="16" y="24"/>
                    <a:pt x="16" y="24"/>
                  </a:cubicBezTo>
                  <a:cubicBezTo>
                    <a:pt x="7" y="24"/>
                    <a:pt x="0" y="31"/>
                    <a:pt x="0" y="40"/>
                  </a:cubicBezTo>
                  <a:cubicBezTo>
                    <a:pt x="0" y="140"/>
                    <a:pt x="0" y="140"/>
                    <a:pt x="0" y="140"/>
                  </a:cubicBezTo>
                  <a:cubicBezTo>
                    <a:pt x="0" y="149"/>
                    <a:pt x="7" y="156"/>
                    <a:pt x="16" y="156"/>
                  </a:cubicBezTo>
                  <a:cubicBezTo>
                    <a:pt x="192" y="156"/>
                    <a:pt x="192" y="156"/>
                    <a:pt x="192" y="156"/>
                  </a:cubicBezTo>
                  <a:cubicBezTo>
                    <a:pt x="201" y="156"/>
                    <a:pt x="208" y="149"/>
                    <a:pt x="208" y="140"/>
                  </a:cubicBezTo>
                  <a:cubicBezTo>
                    <a:pt x="208" y="40"/>
                    <a:pt x="208" y="40"/>
                    <a:pt x="208" y="40"/>
                  </a:cubicBezTo>
                  <a:cubicBezTo>
                    <a:pt x="208" y="31"/>
                    <a:pt x="201" y="24"/>
                    <a:pt x="192" y="24"/>
                  </a:cubicBezTo>
                  <a:close/>
                  <a:moveTo>
                    <a:pt x="200" y="140"/>
                  </a:moveTo>
                  <a:cubicBezTo>
                    <a:pt x="200" y="144"/>
                    <a:pt x="196" y="148"/>
                    <a:pt x="192" y="148"/>
                  </a:cubicBezTo>
                  <a:cubicBezTo>
                    <a:pt x="16" y="148"/>
                    <a:pt x="16" y="148"/>
                    <a:pt x="16" y="148"/>
                  </a:cubicBezTo>
                  <a:cubicBezTo>
                    <a:pt x="12" y="148"/>
                    <a:pt x="8" y="144"/>
                    <a:pt x="8" y="140"/>
                  </a:cubicBezTo>
                  <a:cubicBezTo>
                    <a:pt x="8" y="40"/>
                    <a:pt x="8" y="40"/>
                    <a:pt x="8" y="40"/>
                  </a:cubicBezTo>
                  <a:cubicBezTo>
                    <a:pt x="8" y="36"/>
                    <a:pt x="12" y="32"/>
                    <a:pt x="16" y="32"/>
                  </a:cubicBezTo>
                  <a:cubicBezTo>
                    <a:pt x="71" y="32"/>
                    <a:pt x="71" y="32"/>
                    <a:pt x="71" y="32"/>
                  </a:cubicBezTo>
                  <a:cubicBezTo>
                    <a:pt x="73" y="28"/>
                    <a:pt x="73" y="28"/>
                    <a:pt x="73" y="28"/>
                  </a:cubicBezTo>
                  <a:cubicBezTo>
                    <a:pt x="85" y="8"/>
                    <a:pt x="85" y="8"/>
                    <a:pt x="85" y="8"/>
                  </a:cubicBezTo>
                  <a:cubicBezTo>
                    <a:pt x="120" y="8"/>
                    <a:pt x="120" y="8"/>
                    <a:pt x="120" y="8"/>
                  </a:cubicBezTo>
                  <a:cubicBezTo>
                    <a:pt x="131" y="28"/>
                    <a:pt x="131" y="28"/>
                    <a:pt x="131" y="28"/>
                  </a:cubicBezTo>
                  <a:cubicBezTo>
                    <a:pt x="133" y="32"/>
                    <a:pt x="133" y="32"/>
                    <a:pt x="133" y="32"/>
                  </a:cubicBezTo>
                  <a:cubicBezTo>
                    <a:pt x="192" y="32"/>
                    <a:pt x="192" y="32"/>
                    <a:pt x="192" y="32"/>
                  </a:cubicBezTo>
                  <a:cubicBezTo>
                    <a:pt x="196" y="32"/>
                    <a:pt x="200" y="36"/>
                    <a:pt x="200" y="40"/>
                  </a:cubicBezTo>
                  <a:lnTo>
                    <a:pt x="200" y="140"/>
                  </a:lnTo>
                  <a:close/>
                  <a:moveTo>
                    <a:pt x="20" y="20"/>
                  </a:moveTo>
                  <a:cubicBezTo>
                    <a:pt x="52" y="20"/>
                    <a:pt x="52" y="20"/>
                    <a:pt x="52" y="20"/>
                  </a:cubicBezTo>
                  <a:cubicBezTo>
                    <a:pt x="54" y="20"/>
                    <a:pt x="56" y="18"/>
                    <a:pt x="56" y="16"/>
                  </a:cubicBezTo>
                  <a:cubicBezTo>
                    <a:pt x="56" y="14"/>
                    <a:pt x="54" y="12"/>
                    <a:pt x="52" y="12"/>
                  </a:cubicBezTo>
                  <a:cubicBezTo>
                    <a:pt x="20" y="12"/>
                    <a:pt x="20" y="12"/>
                    <a:pt x="20" y="12"/>
                  </a:cubicBezTo>
                  <a:cubicBezTo>
                    <a:pt x="18" y="12"/>
                    <a:pt x="16" y="14"/>
                    <a:pt x="16" y="16"/>
                  </a:cubicBezTo>
                  <a:cubicBezTo>
                    <a:pt x="16" y="18"/>
                    <a:pt x="18" y="20"/>
                    <a:pt x="20" y="20"/>
                  </a:cubicBezTo>
                  <a:close/>
                  <a:moveTo>
                    <a:pt x="172" y="47"/>
                  </a:moveTo>
                  <a:cubicBezTo>
                    <a:pt x="166" y="47"/>
                    <a:pt x="161" y="53"/>
                    <a:pt x="161" y="59"/>
                  </a:cubicBezTo>
                  <a:cubicBezTo>
                    <a:pt x="161" y="65"/>
                    <a:pt x="166" y="71"/>
                    <a:pt x="172" y="71"/>
                  </a:cubicBezTo>
                  <a:cubicBezTo>
                    <a:pt x="179" y="71"/>
                    <a:pt x="184" y="65"/>
                    <a:pt x="184" y="59"/>
                  </a:cubicBezTo>
                  <a:cubicBezTo>
                    <a:pt x="184" y="53"/>
                    <a:pt x="179" y="47"/>
                    <a:pt x="172" y="47"/>
                  </a:cubicBezTo>
                  <a:close/>
                  <a:moveTo>
                    <a:pt x="172" y="63"/>
                  </a:moveTo>
                  <a:cubicBezTo>
                    <a:pt x="170" y="63"/>
                    <a:pt x="169" y="61"/>
                    <a:pt x="169" y="59"/>
                  </a:cubicBezTo>
                  <a:cubicBezTo>
                    <a:pt x="169" y="57"/>
                    <a:pt x="170" y="55"/>
                    <a:pt x="172" y="55"/>
                  </a:cubicBezTo>
                  <a:cubicBezTo>
                    <a:pt x="174" y="55"/>
                    <a:pt x="176" y="57"/>
                    <a:pt x="176" y="59"/>
                  </a:cubicBezTo>
                  <a:cubicBezTo>
                    <a:pt x="176" y="61"/>
                    <a:pt x="174" y="63"/>
                    <a:pt x="172" y="63"/>
                  </a:cubicBezTo>
                  <a:close/>
                  <a:moveTo>
                    <a:pt x="99" y="39"/>
                  </a:moveTo>
                  <a:cubicBezTo>
                    <a:pt x="71" y="39"/>
                    <a:pt x="48" y="61"/>
                    <a:pt x="48" y="89"/>
                  </a:cubicBezTo>
                  <a:cubicBezTo>
                    <a:pt x="48" y="117"/>
                    <a:pt x="71" y="140"/>
                    <a:pt x="99" y="140"/>
                  </a:cubicBezTo>
                  <a:cubicBezTo>
                    <a:pt x="127" y="140"/>
                    <a:pt x="150" y="117"/>
                    <a:pt x="150" y="89"/>
                  </a:cubicBezTo>
                  <a:cubicBezTo>
                    <a:pt x="150" y="61"/>
                    <a:pt x="127" y="39"/>
                    <a:pt x="99" y="39"/>
                  </a:cubicBezTo>
                  <a:close/>
                  <a:moveTo>
                    <a:pt x="99" y="132"/>
                  </a:moveTo>
                  <a:cubicBezTo>
                    <a:pt x="75" y="132"/>
                    <a:pt x="56" y="113"/>
                    <a:pt x="56" y="89"/>
                  </a:cubicBezTo>
                  <a:cubicBezTo>
                    <a:pt x="56" y="66"/>
                    <a:pt x="75" y="47"/>
                    <a:pt x="99" y="47"/>
                  </a:cubicBezTo>
                  <a:cubicBezTo>
                    <a:pt x="123" y="47"/>
                    <a:pt x="142" y="66"/>
                    <a:pt x="142" y="89"/>
                  </a:cubicBezTo>
                  <a:cubicBezTo>
                    <a:pt x="142" y="113"/>
                    <a:pt x="123" y="132"/>
                    <a:pt x="99" y="132"/>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9" name="Group 8"/>
          <p:cNvGrpSpPr/>
          <p:nvPr/>
        </p:nvGrpSpPr>
        <p:grpSpPr>
          <a:xfrm>
            <a:off x="5315552" y="2116472"/>
            <a:ext cx="974838" cy="3256764"/>
            <a:chOff x="5315552" y="2116472"/>
            <a:chExt cx="974838" cy="3256764"/>
          </a:xfrm>
        </p:grpSpPr>
        <p:grpSp>
          <p:nvGrpSpPr>
            <p:cNvPr id="5" name="Group 4"/>
            <p:cNvGrpSpPr/>
            <p:nvPr/>
          </p:nvGrpSpPr>
          <p:grpSpPr>
            <a:xfrm>
              <a:off x="5315552" y="2116472"/>
              <a:ext cx="974838" cy="3256764"/>
              <a:chOff x="5315552" y="2116472"/>
              <a:chExt cx="974838" cy="3256764"/>
            </a:xfrm>
          </p:grpSpPr>
          <p:sp>
            <p:nvSpPr>
              <p:cNvPr id="34" name="Forma libre 3"/>
              <p:cNvSpPr/>
              <p:nvPr/>
            </p:nvSpPr>
            <p:spPr bwMode="auto">
              <a:xfrm>
                <a:off x="5582452" y="2587385"/>
                <a:ext cx="707938" cy="2785851"/>
              </a:xfrm>
              <a:custGeom>
                <a:avLst/>
                <a:gdLst>
                  <a:gd name="connsiteX0" fmla="*/ 155651 w 2712817"/>
                  <a:gd name="connsiteY0" fmla="*/ 0 h 5295900"/>
                  <a:gd name="connsiteX1" fmla="*/ 231851 w 2712817"/>
                  <a:gd name="connsiteY1" fmla="*/ 1390650 h 5295900"/>
                  <a:gd name="connsiteX2" fmla="*/ 2365451 w 2712817"/>
                  <a:gd name="connsiteY2" fmla="*/ 2724150 h 5295900"/>
                  <a:gd name="connsiteX3" fmla="*/ 2708351 w 2712817"/>
                  <a:gd name="connsiteY3" fmla="*/ 5295900 h 5295900"/>
                  <a:gd name="connsiteX4" fmla="*/ 2708351 w 2712817"/>
                  <a:gd name="connsiteY4" fmla="*/ 5295900 h 5295900"/>
                  <a:gd name="connsiteX0" fmla="*/ 111648 w 2773589"/>
                  <a:gd name="connsiteY0" fmla="*/ 0 h 5343525"/>
                  <a:gd name="connsiteX1" fmla="*/ 292623 w 2773589"/>
                  <a:gd name="connsiteY1" fmla="*/ 1438275 h 5343525"/>
                  <a:gd name="connsiteX2" fmla="*/ 2426223 w 2773589"/>
                  <a:gd name="connsiteY2" fmla="*/ 2771775 h 5343525"/>
                  <a:gd name="connsiteX3" fmla="*/ 2769123 w 2773589"/>
                  <a:gd name="connsiteY3" fmla="*/ 5343525 h 5343525"/>
                  <a:gd name="connsiteX4" fmla="*/ 2769123 w 2773589"/>
                  <a:gd name="connsiteY4" fmla="*/ 5343525 h 5343525"/>
                  <a:gd name="connsiteX0" fmla="*/ 58965 w 2720906"/>
                  <a:gd name="connsiteY0" fmla="*/ 0 h 5343525"/>
                  <a:gd name="connsiteX1" fmla="*/ 239940 w 2720906"/>
                  <a:gd name="connsiteY1" fmla="*/ 1438275 h 5343525"/>
                  <a:gd name="connsiteX2" fmla="*/ 2373540 w 2720906"/>
                  <a:gd name="connsiteY2" fmla="*/ 2771775 h 5343525"/>
                  <a:gd name="connsiteX3" fmla="*/ 2716440 w 2720906"/>
                  <a:gd name="connsiteY3" fmla="*/ 5343525 h 5343525"/>
                  <a:gd name="connsiteX4" fmla="*/ 2716440 w 2720906"/>
                  <a:gd name="connsiteY4" fmla="*/ 5343525 h 5343525"/>
                  <a:gd name="connsiteX0" fmla="*/ 1798 w 2659857"/>
                  <a:gd name="connsiteY0" fmla="*/ 0 h 5343525"/>
                  <a:gd name="connsiteX1" fmla="*/ 420898 w 2659857"/>
                  <a:gd name="connsiteY1" fmla="*/ 1752600 h 5343525"/>
                  <a:gd name="connsiteX2" fmla="*/ 2316373 w 2659857"/>
                  <a:gd name="connsiteY2" fmla="*/ 2771775 h 5343525"/>
                  <a:gd name="connsiteX3" fmla="*/ 2659273 w 2659857"/>
                  <a:gd name="connsiteY3" fmla="*/ 5343525 h 5343525"/>
                  <a:gd name="connsiteX4" fmla="*/ 2659273 w 2659857"/>
                  <a:gd name="connsiteY4" fmla="*/ 5343525 h 5343525"/>
                  <a:gd name="connsiteX0" fmla="*/ 1310 w 2659158"/>
                  <a:gd name="connsiteY0" fmla="*/ 0 h 5343525"/>
                  <a:gd name="connsiteX1" fmla="*/ 448985 w 2659158"/>
                  <a:gd name="connsiteY1" fmla="*/ 1695450 h 5343525"/>
                  <a:gd name="connsiteX2" fmla="*/ 2315885 w 2659158"/>
                  <a:gd name="connsiteY2" fmla="*/ 2771775 h 5343525"/>
                  <a:gd name="connsiteX3" fmla="*/ 2658785 w 2659158"/>
                  <a:gd name="connsiteY3" fmla="*/ 5343525 h 5343525"/>
                  <a:gd name="connsiteX4" fmla="*/ 2658785 w 2659158"/>
                  <a:gd name="connsiteY4" fmla="*/ 5343525 h 5343525"/>
                  <a:gd name="connsiteX0" fmla="*/ 1777 w 2701681"/>
                  <a:gd name="connsiteY0" fmla="*/ 0 h 5343525"/>
                  <a:gd name="connsiteX1" fmla="*/ 449452 w 2701681"/>
                  <a:gd name="connsiteY1" fmla="*/ 1695450 h 5343525"/>
                  <a:gd name="connsiteX2" fmla="*/ 2487802 w 2701681"/>
                  <a:gd name="connsiteY2" fmla="*/ 2914650 h 5343525"/>
                  <a:gd name="connsiteX3" fmla="*/ 2659252 w 2701681"/>
                  <a:gd name="connsiteY3" fmla="*/ 5343525 h 5343525"/>
                  <a:gd name="connsiteX4" fmla="*/ 2659252 w 2701681"/>
                  <a:gd name="connsiteY4" fmla="*/ 5343525 h 5343525"/>
                  <a:gd name="connsiteX0" fmla="*/ 1777 w 2701681"/>
                  <a:gd name="connsiteY0" fmla="*/ 0 h 5638800"/>
                  <a:gd name="connsiteX1" fmla="*/ 449452 w 2701681"/>
                  <a:gd name="connsiteY1" fmla="*/ 1695450 h 5638800"/>
                  <a:gd name="connsiteX2" fmla="*/ 2487802 w 2701681"/>
                  <a:gd name="connsiteY2" fmla="*/ 2914650 h 5638800"/>
                  <a:gd name="connsiteX3" fmla="*/ 2659252 w 2701681"/>
                  <a:gd name="connsiteY3" fmla="*/ 5343525 h 5638800"/>
                  <a:gd name="connsiteX4" fmla="*/ 2659252 w 2701681"/>
                  <a:gd name="connsiteY4" fmla="*/ 5638800 h 5638800"/>
                  <a:gd name="connsiteX0" fmla="*/ 1777 w 2701681"/>
                  <a:gd name="connsiteY0" fmla="*/ 0 h 5343525"/>
                  <a:gd name="connsiteX1" fmla="*/ 449452 w 2701681"/>
                  <a:gd name="connsiteY1" fmla="*/ 1695450 h 5343525"/>
                  <a:gd name="connsiteX2" fmla="*/ 2487802 w 2701681"/>
                  <a:gd name="connsiteY2" fmla="*/ 2914650 h 5343525"/>
                  <a:gd name="connsiteX3" fmla="*/ 2659252 w 2701681"/>
                  <a:gd name="connsiteY3" fmla="*/ 5343525 h 5343525"/>
                  <a:gd name="connsiteX0" fmla="*/ 1777 w 2685452"/>
                  <a:gd name="connsiteY0" fmla="*/ 0 h 5686425"/>
                  <a:gd name="connsiteX1" fmla="*/ 449452 w 2685452"/>
                  <a:gd name="connsiteY1" fmla="*/ 1695450 h 5686425"/>
                  <a:gd name="connsiteX2" fmla="*/ 2487802 w 2685452"/>
                  <a:gd name="connsiteY2" fmla="*/ 2914650 h 5686425"/>
                  <a:gd name="connsiteX3" fmla="*/ 2625914 w 2685452"/>
                  <a:gd name="connsiteY3" fmla="*/ 5686425 h 5686425"/>
                  <a:gd name="connsiteX0" fmla="*/ 1919 w 2709785"/>
                  <a:gd name="connsiteY0" fmla="*/ 0 h 5686425"/>
                  <a:gd name="connsiteX1" fmla="*/ 449594 w 2709785"/>
                  <a:gd name="connsiteY1" fmla="*/ 1695450 h 5686425"/>
                  <a:gd name="connsiteX2" fmla="*/ 2526044 w 2709785"/>
                  <a:gd name="connsiteY2" fmla="*/ 2771775 h 5686425"/>
                  <a:gd name="connsiteX3" fmla="*/ 2626056 w 2709785"/>
                  <a:gd name="connsiteY3" fmla="*/ 5686425 h 5686425"/>
                  <a:gd name="connsiteX0" fmla="*/ 1919 w 2646871"/>
                  <a:gd name="connsiteY0" fmla="*/ 0 h 5686425"/>
                  <a:gd name="connsiteX1" fmla="*/ 449594 w 2646871"/>
                  <a:gd name="connsiteY1" fmla="*/ 1695450 h 5686425"/>
                  <a:gd name="connsiteX2" fmla="*/ 2526044 w 2646871"/>
                  <a:gd name="connsiteY2" fmla="*/ 2771775 h 5686425"/>
                  <a:gd name="connsiteX3" fmla="*/ 2626056 w 2646871"/>
                  <a:gd name="connsiteY3" fmla="*/ 5686425 h 5686425"/>
                  <a:gd name="connsiteX0" fmla="*/ 1697 w 2625834"/>
                  <a:gd name="connsiteY0" fmla="*/ 0 h 5686425"/>
                  <a:gd name="connsiteX1" fmla="*/ 449372 w 2625834"/>
                  <a:gd name="connsiteY1" fmla="*/ 1695450 h 5686425"/>
                  <a:gd name="connsiteX2" fmla="*/ 2463909 w 2625834"/>
                  <a:gd name="connsiteY2" fmla="*/ 2867025 h 5686425"/>
                  <a:gd name="connsiteX3" fmla="*/ 2625834 w 2625834"/>
                  <a:gd name="connsiteY3" fmla="*/ 5686425 h 5686425"/>
                  <a:gd name="connsiteX0" fmla="*/ 1540 w 2625677"/>
                  <a:gd name="connsiteY0" fmla="*/ 0 h 5686425"/>
                  <a:gd name="connsiteX1" fmla="*/ 449215 w 2625677"/>
                  <a:gd name="connsiteY1" fmla="*/ 1695450 h 5686425"/>
                  <a:gd name="connsiteX2" fmla="*/ 2411365 w 2625677"/>
                  <a:gd name="connsiteY2" fmla="*/ 3033713 h 5686425"/>
                  <a:gd name="connsiteX3" fmla="*/ 2625677 w 2625677"/>
                  <a:gd name="connsiteY3" fmla="*/ 5686425 h 5686425"/>
                  <a:gd name="connsiteX0" fmla="*/ 1811 w 2631698"/>
                  <a:gd name="connsiteY0" fmla="*/ 0 h 5686425"/>
                  <a:gd name="connsiteX1" fmla="*/ 449486 w 2631698"/>
                  <a:gd name="connsiteY1" fmla="*/ 1695450 h 5686425"/>
                  <a:gd name="connsiteX2" fmla="*/ 2497361 w 2631698"/>
                  <a:gd name="connsiteY2" fmla="*/ 3043238 h 5686425"/>
                  <a:gd name="connsiteX3" fmla="*/ 2625948 w 2631698"/>
                  <a:gd name="connsiteY3" fmla="*/ 5686425 h 5686425"/>
                  <a:gd name="connsiteX0" fmla="*/ 2018 w 2661487"/>
                  <a:gd name="connsiteY0" fmla="*/ 0 h 5686425"/>
                  <a:gd name="connsiteX1" fmla="*/ 449693 w 2661487"/>
                  <a:gd name="connsiteY1" fmla="*/ 1695450 h 5686425"/>
                  <a:gd name="connsiteX2" fmla="*/ 2549955 w 2661487"/>
                  <a:gd name="connsiteY2" fmla="*/ 3152776 h 5686425"/>
                  <a:gd name="connsiteX3" fmla="*/ 2626155 w 2661487"/>
                  <a:gd name="connsiteY3" fmla="*/ 5686425 h 5686425"/>
                  <a:gd name="connsiteX0" fmla="*/ 2018 w 2665779"/>
                  <a:gd name="connsiteY0" fmla="*/ 0 h 5686425"/>
                  <a:gd name="connsiteX1" fmla="*/ 449693 w 2665779"/>
                  <a:gd name="connsiteY1" fmla="*/ 1695450 h 5686425"/>
                  <a:gd name="connsiteX2" fmla="*/ 2549955 w 2665779"/>
                  <a:gd name="connsiteY2" fmla="*/ 3152776 h 5686425"/>
                  <a:gd name="connsiteX3" fmla="*/ 2626155 w 2665779"/>
                  <a:gd name="connsiteY3" fmla="*/ 5686425 h 5686425"/>
                  <a:gd name="connsiteX0" fmla="*/ 2018 w 2733545"/>
                  <a:gd name="connsiteY0" fmla="*/ 0 h 5781675"/>
                  <a:gd name="connsiteX1" fmla="*/ 449693 w 2733545"/>
                  <a:gd name="connsiteY1" fmla="*/ 1695450 h 5781675"/>
                  <a:gd name="connsiteX2" fmla="*/ 2549955 w 2733545"/>
                  <a:gd name="connsiteY2" fmla="*/ 3152776 h 5781675"/>
                  <a:gd name="connsiteX3" fmla="*/ 2635680 w 2733545"/>
                  <a:gd name="connsiteY3" fmla="*/ 5781675 h 5781675"/>
                  <a:gd name="connsiteX0" fmla="*/ 2018 w 2638741"/>
                  <a:gd name="connsiteY0" fmla="*/ 0 h 5781675"/>
                  <a:gd name="connsiteX1" fmla="*/ 449693 w 2638741"/>
                  <a:gd name="connsiteY1" fmla="*/ 1695450 h 5781675"/>
                  <a:gd name="connsiteX2" fmla="*/ 2549955 w 2638741"/>
                  <a:gd name="connsiteY2" fmla="*/ 3152776 h 5781675"/>
                  <a:gd name="connsiteX3" fmla="*/ 2635680 w 2638741"/>
                  <a:gd name="connsiteY3" fmla="*/ 5781675 h 5781675"/>
                  <a:gd name="connsiteX0" fmla="*/ 2018 w 2658487"/>
                  <a:gd name="connsiteY0" fmla="*/ 0 h 5781675"/>
                  <a:gd name="connsiteX1" fmla="*/ 449693 w 2658487"/>
                  <a:gd name="connsiteY1" fmla="*/ 1695450 h 5781675"/>
                  <a:gd name="connsiteX2" fmla="*/ 2549955 w 2658487"/>
                  <a:gd name="connsiteY2" fmla="*/ 3152776 h 5781675"/>
                  <a:gd name="connsiteX3" fmla="*/ 2635680 w 2658487"/>
                  <a:gd name="connsiteY3" fmla="*/ 5781675 h 5781675"/>
                  <a:gd name="connsiteX0" fmla="*/ 583915 w 2262484"/>
                  <a:gd name="connsiteY0" fmla="*/ 0 h 7077075"/>
                  <a:gd name="connsiteX1" fmla="*/ 53690 w 2262484"/>
                  <a:gd name="connsiteY1" fmla="*/ 2990850 h 7077075"/>
                  <a:gd name="connsiteX2" fmla="*/ 2153952 w 2262484"/>
                  <a:gd name="connsiteY2" fmla="*/ 4448176 h 7077075"/>
                  <a:gd name="connsiteX3" fmla="*/ 2239677 w 2262484"/>
                  <a:gd name="connsiteY3" fmla="*/ 7077075 h 7077075"/>
                  <a:gd name="connsiteX0" fmla="*/ 733581 w 2247050"/>
                  <a:gd name="connsiteY0" fmla="*/ 0 h 7121525"/>
                  <a:gd name="connsiteX1" fmla="*/ 38256 w 2247050"/>
                  <a:gd name="connsiteY1" fmla="*/ 3035300 h 7121525"/>
                  <a:gd name="connsiteX2" fmla="*/ 2138518 w 2247050"/>
                  <a:gd name="connsiteY2" fmla="*/ 4492626 h 7121525"/>
                  <a:gd name="connsiteX3" fmla="*/ 2224243 w 2247050"/>
                  <a:gd name="connsiteY3" fmla="*/ 7121525 h 7121525"/>
                  <a:gd name="connsiteX0" fmla="*/ 441 w 1505751"/>
                  <a:gd name="connsiteY0" fmla="*/ 0 h 7121525"/>
                  <a:gd name="connsiteX1" fmla="*/ 486216 w 1505751"/>
                  <a:gd name="connsiteY1" fmla="*/ 2736850 h 7121525"/>
                  <a:gd name="connsiteX2" fmla="*/ 1405378 w 1505751"/>
                  <a:gd name="connsiteY2" fmla="*/ 4492626 h 7121525"/>
                  <a:gd name="connsiteX3" fmla="*/ 1491103 w 1505751"/>
                  <a:gd name="connsiteY3" fmla="*/ 7121525 h 7121525"/>
                  <a:gd name="connsiteX0" fmla="*/ 322 w 1499249"/>
                  <a:gd name="connsiteY0" fmla="*/ 0 h 7121525"/>
                  <a:gd name="connsiteX1" fmla="*/ 587697 w 1499249"/>
                  <a:gd name="connsiteY1" fmla="*/ 2673350 h 7121525"/>
                  <a:gd name="connsiteX2" fmla="*/ 1405259 w 1499249"/>
                  <a:gd name="connsiteY2" fmla="*/ 4492626 h 7121525"/>
                  <a:gd name="connsiteX3" fmla="*/ 1490984 w 1499249"/>
                  <a:gd name="connsiteY3" fmla="*/ 7121525 h 7121525"/>
                  <a:gd name="connsiteX0" fmla="*/ 620 w 1499547"/>
                  <a:gd name="connsiteY0" fmla="*/ 0 h 7121525"/>
                  <a:gd name="connsiteX1" fmla="*/ 587995 w 1499547"/>
                  <a:gd name="connsiteY1" fmla="*/ 2673350 h 7121525"/>
                  <a:gd name="connsiteX2" fmla="*/ 1405557 w 1499547"/>
                  <a:gd name="connsiteY2" fmla="*/ 4492626 h 7121525"/>
                  <a:gd name="connsiteX3" fmla="*/ 1491282 w 1499547"/>
                  <a:gd name="connsiteY3" fmla="*/ 7121525 h 7121525"/>
                  <a:gd name="connsiteX0" fmla="*/ 331 w 1533906"/>
                  <a:gd name="connsiteY0" fmla="*/ 0 h 7121525"/>
                  <a:gd name="connsiteX1" fmla="*/ 587706 w 1533906"/>
                  <a:gd name="connsiteY1" fmla="*/ 2673350 h 7121525"/>
                  <a:gd name="connsiteX2" fmla="*/ 1462418 w 1533906"/>
                  <a:gd name="connsiteY2" fmla="*/ 4492626 h 7121525"/>
                  <a:gd name="connsiteX3" fmla="*/ 1490993 w 1533906"/>
                  <a:gd name="connsiteY3" fmla="*/ 7121525 h 7121525"/>
                  <a:gd name="connsiteX0" fmla="*/ 325 w 1509371"/>
                  <a:gd name="connsiteY0" fmla="*/ 0 h 7121525"/>
                  <a:gd name="connsiteX1" fmla="*/ 587700 w 1509371"/>
                  <a:gd name="connsiteY1" fmla="*/ 2673350 h 7121525"/>
                  <a:gd name="connsiteX2" fmla="*/ 1424312 w 1509371"/>
                  <a:gd name="connsiteY2" fmla="*/ 4505326 h 7121525"/>
                  <a:gd name="connsiteX3" fmla="*/ 1490987 w 1509371"/>
                  <a:gd name="connsiteY3" fmla="*/ 7121525 h 7121525"/>
                  <a:gd name="connsiteX0" fmla="*/ 326 w 1517010"/>
                  <a:gd name="connsiteY0" fmla="*/ 0 h 7121525"/>
                  <a:gd name="connsiteX1" fmla="*/ 587701 w 1517010"/>
                  <a:gd name="connsiteY1" fmla="*/ 2673350 h 7121525"/>
                  <a:gd name="connsiteX2" fmla="*/ 1437013 w 1517010"/>
                  <a:gd name="connsiteY2" fmla="*/ 4505326 h 7121525"/>
                  <a:gd name="connsiteX3" fmla="*/ 1490988 w 1517010"/>
                  <a:gd name="connsiteY3" fmla="*/ 7121525 h 7121525"/>
                  <a:gd name="connsiteX0" fmla="*/ 460 w 1517144"/>
                  <a:gd name="connsiteY0" fmla="*/ 0 h 7121525"/>
                  <a:gd name="connsiteX1" fmla="*/ 587835 w 1517144"/>
                  <a:gd name="connsiteY1" fmla="*/ 2673350 h 7121525"/>
                  <a:gd name="connsiteX2" fmla="*/ 1437147 w 1517144"/>
                  <a:gd name="connsiteY2" fmla="*/ 4505326 h 7121525"/>
                  <a:gd name="connsiteX3" fmla="*/ 1491122 w 1517144"/>
                  <a:gd name="connsiteY3" fmla="*/ 7121525 h 7121525"/>
                  <a:gd name="connsiteX0" fmla="*/ 614 w 1522046"/>
                  <a:gd name="connsiteY0" fmla="*/ 0 h 7121525"/>
                  <a:gd name="connsiteX1" fmla="*/ 521314 w 1522046"/>
                  <a:gd name="connsiteY1" fmla="*/ 2673350 h 7121525"/>
                  <a:gd name="connsiteX2" fmla="*/ 1437301 w 1522046"/>
                  <a:gd name="connsiteY2" fmla="*/ 4505326 h 7121525"/>
                  <a:gd name="connsiteX3" fmla="*/ 1491276 w 1522046"/>
                  <a:gd name="connsiteY3" fmla="*/ 7121525 h 7121525"/>
                  <a:gd name="connsiteX0" fmla="*/ 2045 w 1523477"/>
                  <a:gd name="connsiteY0" fmla="*/ 0 h 7121525"/>
                  <a:gd name="connsiteX1" fmla="*/ 522745 w 1523477"/>
                  <a:gd name="connsiteY1" fmla="*/ 2673350 h 7121525"/>
                  <a:gd name="connsiteX2" fmla="*/ 1438732 w 1523477"/>
                  <a:gd name="connsiteY2" fmla="*/ 4505326 h 7121525"/>
                  <a:gd name="connsiteX3" fmla="*/ 1492707 w 1523477"/>
                  <a:gd name="connsiteY3" fmla="*/ 7121525 h 7121525"/>
                  <a:gd name="connsiteX0" fmla="*/ 393 w 1506811"/>
                  <a:gd name="connsiteY0" fmla="*/ 0 h 7121525"/>
                  <a:gd name="connsiteX1" fmla="*/ 521093 w 1506811"/>
                  <a:gd name="connsiteY1" fmla="*/ 2673350 h 7121525"/>
                  <a:gd name="connsiteX2" fmla="*/ 1411680 w 1506811"/>
                  <a:gd name="connsiteY2" fmla="*/ 4511676 h 7121525"/>
                  <a:gd name="connsiteX3" fmla="*/ 1491055 w 1506811"/>
                  <a:gd name="connsiteY3" fmla="*/ 7121525 h 7121525"/>
                  <a:gd name="connsiteX0" fmla="*/ 393 w 1509819"/>
                  <a:gd name="connsiteY0" fmla="*/ 0 h 6619875"/>
                  <a:gd name="connsiteX1" fmla="*/ 521093 w 1509819"/>
                  <a:gd name="connsiteY1" fmla="*/ 2673350 h 6619875"/>
                  <a:gd name="connsiteX2" fmla="*/ 1411680 w 1509819"/>
                  <a:gd name="connsiteY2" fmla="*/ 4511676 h 6619875"/>
                  <a:gd name="connsiteX3" fmla="*/ 1497405 w 1509819"/>
                  <a:gd name="connsiteY3" fmla="*/ 6619875 h 6619875"/>
                  <a:gd name="connsiteX0" fmla="*/ 393 w 1501319"/>
                  <a:gd name="connsiteY0" fmla="*/ 0 h 6594475"/>
                  <a:gd name="connsiteX1" fmla="*/ 521093 w 1501319"/>
                  <a:gd name="connsiteY1" fmla="*/ 2673350 h 6594475"/>
                  <a:gd name="connsiteX2" fmla="*/ 1411680 w 1501319"/>
                  <a:gd name="connsiteY2" fmla="*/ 4511676 h 6594475"/>
                  <a:gd name="connsiteX3" fmla="*/ 1478355 w 1501319"/>
                  <a:gd name="connsiteY3" fmla="*/ 6594475 h 6594475"/>
                </a:gdLst>
                <a:ahLst/>
                <a:cxnLst>
                  <a:cxn ang="0">
                    <a:pos x="connsiteX0" y="connsiteY0"/>
                  </a:cxn>
                  <a:cxn ang="0">
                    <a:pos x="connsiteX1" y="connsiteY1"/>
                  </a:cxn>
                  <a:cxn ang="0">
                    <a:pos x="connsiteX2" y="connsiteY2"/>
                  </a:cxn>
                  <a:cxn ang="0">
                    <a:pos x="connsiteX3" y="connsiteY3"/>
                  </a:cxn>
                </a:cxnLst>
                <a:rect l="l" t="t" r="r" b="b"/>
                <a:pathLst>
                  <a:path w="1501319" h="6594475">
                    <a:moveTo>
                      <a:pt x="393" y="0"/>
                    </a:moveTo>
                    <a:cubicBezTo>
                      <a:pt x="-12307" y="534987"/>
                      <a:pt x="285879" y="1921404"/>
                      <a:pt x="521093" y="2673350"/>
                    </a:cubicBezTo>
                    <a:cubicBezTo>
                      <a:pt x="756307" y="3425296"/>
                      <a:pt x="1250020" y="3770314"/>
                      <a:pt x="1411680" y="4511676"/>
                    </a:cubicBezTo>
                    <a:cubicBezTo>
                      <a:pt x="1573340" y="5253039"/>
                      <a:pt x="1464067" y="6111875"/>
                      <a:pt x="1478355" y="6594475"/>
                    </a:cubicBezTo>
                  </a:path>
                </a:pathLst>
              </a:custGeom>
              <a:noFill/>
              <a:ln w="238125">
                <a:solidFill>
                  <a:schemeClr val="accent2"/>
                </a:solidFill>
              </a:ln>
              <a:effectLst>
                <a:outerShdw blurRad="241300" dist="38100" dir="10800000" algn="r" rotWithShape="0">
                  <a:prstClr val="black">
                    <a:alpha val="59000"/>
                  </a:prstClr>
                </a:outerShdw>
              </a:effectLst>
              <a:extLst/>
            </p:spPr>
            <p:txBody>
              <a:bodyPr rtlCol="0" anchor="ctr"/>
              <a:lstStyle/>
              <a:p>
                <a:pPr algn="ctr"/>
                <a:endParaRPr lang="es-ES" sz="1600"/>
              </a:p>
            </p:txBody>
          </p:sp>
          <p:sp>
            <p:nvSpPr>
              <p:cNvPr id="42" name="118 Elipse"/>
              <p:cNvSpPr>
                <a:spLocks noChangeAspect="1"/>
              </p:cNvSpPr>
              <p:nvPr/>
            </p:nvSpPr>
            <p:spPr bwMode="auto">
              <a:xfrm flipH="1">
                <a:off x="5315552" y="2116472"/>
                <a:ext cx="547498" cy="547498"/>
              </a:xfrm>
              <a:prstGeom prst="ellipse">
                <a:avLst/>
              </a:prstGeom>
              <a:solidFill>
                <a:schemeClr val="accent2"/>
              </a:solidFill>
              <a:ln>
                <a:noFill/>
              </a:ln>
              <a:effectLst>
                <a:outerShdw blurRad="241300" dist="38100" dir="10800000" algn="ctr" rotWithShape="0">
                  <a:srgbClr val="000000">
                    <a:alpha val="59000"/>
                  </a:srgbClr>
                </a:outerShdw>
              </a:effectLst>
              <a:extLst/>
            </p:spPr>
            <p:txBody>
              <a:bodyPr lIns="0" tIns="0" rIns="0" bIns="0" rtlCol="0" anchor="ctr"/>
              <a:lstStyle/>
              <a:p>
                <a:pPr algn="ctr"/>
                <a:endParaRPr lang="es-SV" sz="1600" dirty="0">
                  <a:solidFill>
                    <a:schemeClr val="bg1"/>
                  </a:solidFill>
                  <a:latin typeface="FontAwesome" panose="020B0604020202020204" charset="0"/>
                  <a:cs typeface="FontAwesome" panose="020B0604020202020204" charset="0"/>
                </a:endParaRPr>
              </a:p>
            </p:txBody>
          </p:sp>
        </p:grpSp>
        <p:sp>
          <p:nvSpPr>
            <p:cNvPr id="21" name="Freeform 20"/>
            <p:cNvSpPr>
              <a:spLocks noEditPoints="1"/>
            </p:cNvSpPr>
            <p:nvPr/>
          </p:nvSpPr>
          <p:spPr bwMode="auto">
            <a:xfrm>
              <a:off x="5453434" y="2303052"/>
              <a:ext cx="271734" cy="174337"/>
            </a:xfrm>
            <a:custGeom>
              <a:avLst/>
              <a:gdLst>
                <a:gd name="T0" fmla="*/ 177 w 236"/>
                <a:gd name="T1" fmla="*/ 2 h 152"/>
                <a:gd name="T2" fmla="*/ 145 w 236"/>
                <a:gd name="T3" fmla="*/ 5 h 152"/>
                <a:gd name="T4" fmla="*/ 90 w 236"/>
                <a:gd name="T5" fmla="*/ 5 h 152"/>
                <a:gd name="T6" fmla="*/ 58 w 236"/>
                <a:gd name="T7" fmla="*/ 2 h 152"/>
                <a:gd name="T8" fmla="*/ 19 w 236"/>
                <a:gd name="T9" fmla="*/ 150 h 152"/>
                <a:gd name="T10" fmla="*/ 67 w 236"/>
                <a:gd name="T11" fmla="*/ 125 h 152"/>
                <a:gd name="T12" fmla="*/ 118 w 236"/>
                <a:gd name="T13" fmla="*/ 106 h 152"/>
                <a:gd name="T14" fmla="*/ 168 w 236"/>
                <a:gd name="T15" fmla="*/ 125 h 152"/>
                <a:gd name="T16" fmla="*/ 216 w 236"/>
                <a:gd name="T17" fmla="*/ 150 h 152"/>
                <a:gd name="T18" fmla="*/ 213 w 236"/>
                <a:gd name="T19" fmla="*/ 143 h 152"/>
                <a:gd name="T20" fmla="*/ 174 w 236"/>
                <a:gd name="T21" fmla="*/ 120 h 152"/>
                <a:gd name="T22" fmla="*/ 118 w 236"/>
                <a:gd name="T23" fmla="*/ 98 h 152"/>
                <a:gd name="T24" fmla="*/ 61 w 236"/>
                <a:gd name="T25" fmla="*/ 120 h 152"/>
                <a:gd name="T26" fmla="*/ 23 w 236"/>
                <a:gd name="T27" fmla="*/ 143 h 152"/>
                <a:gd name="T28" fmla="*/ 61 w 236"/>
                <a:gd name="T29" fmla="*/ 9 h 152"/>
                <a:gd name="T30" fmla="*/ 88 w 236"/>
                <a:gd name="T31" fmla="*/ 12 h 152"/>
                <a:gd name="T32" fmla="*/ 148 w 236"/>
                <a:gd name="T33" fmla="*/ 12 h 152"/>
                <a:gd name="T34" fmla="*/ 175 w 236"/>
                <a:gd name="T35" fmla="*/ 9 h 152"/>
                <a:gd name="T36" fmla="*/ 213 w 236"/>
                <a:gd name="T37" fmla="*/ 143 h 152"/>
                <a:gd name="T38" fmla="*/ 174 w 236"/>
                <a:gd name="T39" fmla="*/ 35 h 152"/>
                <a:gd name="T40" fmla="*/ 174 w 236"/>
                <a:gd name="T41" fmla="*/ 48 h 152"/>
                <a:gd name="T42" fmla="*/ 174 w 236"/>
                <a:gd name="T43" fmla="*/ 48 h 152"/>
                <a:gd name="T44" fmla="*/ 187 w 236"/>
                <a:gd name="T45" fmla="*/ 47 h 152"/>
                <a:gd name="T46" fmla="*/ 162 w 236"/>
                <a:gd name="T47" fmla="*/ 35 h 152"/>
                <a:gd name="T48" fmla="*/ 162 w 236"/>
                <a:gd name="T49" fmla="*/ 35 h 152"/>
                <a:gd name="T50" fmla="*/ 43 w 236"/>
                <a:gd name="T51" fmla="*/ 41 h 152"/>
                <a:gd name="T52" fmla="*/ 76 w 236"/>
                <a:gd name="T53" fmla="*/ 41 h 152"/>
                <a:gd name="T54" fmla="*/ 59 w 236"/>
                <a:gd name="T55" fmla="*/ 50 h 152"/>
                <a:gd name="T56" fmla="*/ 59 w 236"/>
                <a:gd name="T57" fmla="*/ 32 h 152"/>
                <a:gd name="T58" fmla="*/ 59 w 236"/>
                <a:gd name="T59" fmla="*/ 50 h 152"/>
                <a:gd name="T60" fmla="*/ 131 w 236"/>
                <a:gd name="T61" fmla="*/ 77 h 152"/>
                <a:gd name="T62" fmla="*/ 165 w 236"/>
                <a:gd name="T63" fmla="*/ 77 h 152"/>
                <a:gd name="T64" fmla="*/ 148 w 236"/>
                <a:gd name="T65" fmla="*/ 86 h 152"/>
                <a:gd name="T66" fmla="*/ 148 w 236"/>
                <a:gd name="T67" fmla="*/ 68 h 152"/>
                <a:gd name="T68" fmla="*/ 148 w 236"/>
                <a:gd name="T69" fmla="*/ 86 h 152"/>
                <a:gd name="T70" fmla="*/ 73 w 236"/>
                <a:gd name="T71" fmla="*/ 71 h 152"/>
                <a:gd name="T72" fmla="*/ 117 w 236"/>
                <a:gd name="T73" fmla="*/ 71 h 152"/>
                <a:gd name="T74" fmla="*/ 107 w 236"/>
                <a:gd name="T75" fmla="*/ 77 h 152"/>
                <a:gd name="T76" fmla="*/ 99 w 236"/>
                <a:gd name="T77" fmla="*/ 83 h 152"/>
                <a:gd name="T78" fmla="*/ 95 w 236"/>
                <a:gd name="T79" fmla="*/ 85 h 152"/>
                <a:gd name="T80" fmla="*/ 91 w 236"/>
                <a:gd name="T81" fmla="*/ 83 h 152"/>
                <a:gd name="T82" fmla="*/ 83 w 236"/>
                <a:gd name="T83" fmla="*/ 77 h 152"/>
                <a:gd name="T84" fmla="*/ 83 w 236"/>
                <a:gd name="T85" fmla="*/ 64 h 152"/>
                <a:gd name="T86" fmla="*/ 91 w 236"/>
                <a:gd name="T87" fmla="*/ 59 h 152"/>
                <a:gd name="T88" fmla="*/ 95 w 236"/>
                <a:gd name="T89" fmla="*/ 57 h 152"/>
                <a:gd name="T90" fmla="*/ 99 w 236"/>
                <a:gd name="T91" fmla="*/ 59 h 152"/>
                <a:gd name="T92" fmla="*/ 108 w 236"/>
                <a:gd name="T93" fmla="*/ 64 h 152"/>
                <a:gd name="T94" fmla="*/ 107 w 236"/>
                <a:gd name="T95" fmla="*/ 77 h 152"/>
                <a:gd name="T96" fmla="*/ 132 w 236"/>
                <a:gd name="T97" fmla="*/ 30 h 152"/>
                <a:gd name="T98" fmla="*/ 118 w 236"/>
                <a:gd name="T99" fmla="*/ 27 h 152"/>
                <a:gd name="T100" fmla="*/ 104 w 236"/>
                <a:gd name="T101" fmla="*/ 30 h 152"/>
                <a:gd name="T102" fmla="*/ 104 w 236"/>
                <a:gd name="T103" fmla="*/ 38 h 152"/>
                <a:gd name="T104" fmla="*/ 118 w 236"/>
                <a:gd name="T105" fmla="*/ 41 h 152"/>
                <a:gd name="T106" fmla="*/ 132 w 236"/>
                <a:gd name="T107" fmla="*/ 38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36" h="152">
                  <a:moveTo>
                    <a:pt x="224" y="71"/>
                  </a:moveTo>
                  <a:cubicBezTo>
                    <a:pt x="214" y="33"/>
                    <a:pt x="203" y="9"/>
                    <a:pt x="177" y="2"/>
                  </a:cubicBezTo>
                  <a:cubicBezTo>
                    <a:pt x="173" y="1"/>
                    <a:pt x="169" y="0"/>
                    <a:pt x="165" y="0"/>
                  </a:cubicBezTo>
                  <a:cubicBezTo>
                    <a:pt x="157" y="0"/>
                    <a:pt x="151" y="2"/>
                    <a:pt x="145" y="5"/>
                  </a:cubicBezTo>
                  <a:cubicBezTo>
                    <a:pt x="138" y="7"/>
                    <a:pt x="130" y="10"/>
                    <a:pt x="118" y="10"/>
                  </a:cubicBezTo>
                  <a:cubicBezTo>
                    <a:pt x="105" y="10"/>
                    <a:pt x="97" y="7"/>
                    <a:pt x="90" y="5"/>
                  </a:cubicBezTo>
                  <a:cubicBezTo>
                    <a:pt x="84" y="2"/>
                    <a:pt x="78" y="0"/>
                    <a:pt x="70" y="0"/>
                  </a:cubicBezTo>
                  <a:cubicBezTo>
                    <a:pt x="66" y="0"/>
                    <a:pt x="62" y="1"/>
                    <a:pt x="58" y="2"/>
                  </a:cubicBezTo>
                  <a:cubicBezTo>
                    <a:pt x="32" y="9"/>
                    <a:pt x="21" y="33"/>
                    <a:pt x="11" y="71"/>
                  </a:cubicBezTo>
                  <a:cubicBezTo>
                    <a:pt x="0" y="113"/>
                    <a:pt x="3" y="143"/>
                    <a:pt x="19" y="150"/>
                  </a:cubicBezTo>
                  <a:cubicBezTo>
                    <a:pt x="22" y="151"/>
                    <a:pt x="25" y="152"/>
                    <a:pt x="28" y="152"/>
                  </a:cubicBezTo>
                  <a:cubicBezTo>
                    <a:pt x="43" y="152"/>
                    <a:pt x="56" y="137"/>
                    <a:pt x="67" y="125"/>
                  </a:cubicBezTo>
                  <a:cubicBezTo>
                    <a:pt x="70" y="122"/>
                    <a:pt x="70" y="122"/>
                    <a:pt x="70" y="122"/>
                  </a:cubicBezTo>
                  <a:cubicBezTo>
                    <a:pt x="78" y="112"/>
                    <a:pt x="96" y="106"/>
                    <a:pt x="118" y="106"/>
                  </a:cubicBezTo>
                  <a:cubicBezTo>
                    <a:pt x="142" y="106"/>
                    <a:pt x="156" y="111"/>
                    <a:pt x="166" y="122"/>
                  </a:cubicBezTo>
                  <a:cubicBezTo>
                    <a:pt x="168" y="125"/>
                    <a:pt x="168" y="125"/>
                    <a:pt x="168" y="125"/>
                  </a:cubicBezTo>
                  <a:cubicBezTo>
                    <a:pt x="179" y="137"/>
                    <a:pt x="192" y="152"/>
                    <a:pt x="207" y="152"/>
                  </a:cubicBezTo>
                  <a:cubicBezTo>
                    <a:pt x="210" y="152"/>
                    <a:pt x="213" y="151"/>
                    <a:pt x="216" y="150"/>
                  </a:cubicBezTo>
                  <a:cubicBezTo>
                    <a:pt x="232" y="143"/>
                    <a:pt x="236" y="113"/>
                    <a:pt x="224" y="71"/>
                  </a:cubicBezTo>
                  <a:close/>
                  <a:moveTo>
                    <a:pt x="213" y="143"/>
                  </a:moveTo>
                  <a:cubicBezTo>
                    <a:pt x="211" y="144"/>
                    <a:pt x="209" y="144"/>
                    <a:pt x="207" y="144"/>
                  </a:cubicBezTo>
                  <a:cubicBezTo>
                    <a:pt x="196" y="144"/>
                    <a:pt x="184" y="130"/>
                    <a:pt x="174" y="120"/>
                  </a:cubicBezTo>
                  <a:cubicBezTo>
                    <a:pt x="172" y="117"/>
                    <a:pt x="172" y="117"/>
                    <a:pt x="172" y="117"/>
                  </a:cubicBezTo>
                  <a:cubicBezTo>
                    <a:pt x="161" y="104"/>
                    <a:pt x="144" y="98"/>
                    <a:pt x="118" y="98"/>
                  </a:cubicBezTo>
                  <a:cubicBezTo>
                    <a:pt x="93" y="98"/>
                    <a:pt x="74" y="105"/>
                    <a:pt x="64" y="117"/>
                  </a:cubicBezTo>
                  <a:cubicBezTo>
                    <a:pt x="61" y="120"/>
                    <a:pt x="61" y="120"/>
                    <a:pt x="61" y="120"/>
                  </a:cubicBezTo>
                  <a:cubicBezTo>
                    <a:pt x="52" y="130"/>
                    <a:pt x="39" y="144"/>
                    <a:pt x="28" y="144"/>
                  </a:cubicBezTo>
                  <a:cubicBezTo>
                    <a:pt x="26" y="144"/>
                    <a:pt x="24" y="144"/>
                    <a:pt x="23" y="143"/>
                  </a:cubicBezTo>
                  <a:cubicBezTo>
                    <a:pt x="11" y="138"/>
                    <a:pt x="9" y="110"/>
                    <a:pt x="19" y="73"/>
                  </a:cubicBezTo>
                  <a:cubicBezTo>
                    <a:pt x="28" y="38"/>
                    <a:pt x="38" y="15"/>
                    <a:pt x="61" y="9"/>
                  </a:cubicBezTo>
                  <a:cubicBezTo>
                    <a:pt x="64" y="8"/>
                    <a:pt x="67" y="8"/>
                    <a:pt x="70" y="8"/>
                  </a:cubicBezTo>
                  <a:cubicBezTo>
                    <a:pt x="76" y="8"/>
                    <a:pt x="82" y="10"/>
                    <a:pt x="88" y="12"/>
                  </a:cubicBezTo>
                  <a:cubicBezTo>
                    <a:pt x="95" y="15"/>
                    <a:pt x="104" y="18"/>
                    <a:pt x="118" y="18"/>
                  </a:cubicBezTo>
                  <a:cubicBezTo>
                    <a:pt x="131" y="18"/>
                    <a:pt x="140" y="15"/>
                    <a:pt x="148" y="12"/>
                  </a:cubicBezTo>
                  <a:cubicBezTo>
                    <a:pt x="154" y="10"/>
                    <a:pt x="159" y="8"/>
                    <a:pt x="165" y="8"/>
                  </a:cubicBezTo>
                  <a:cubicBezTo>
                    <a:pt x="168" y="8"/>
                    <a:pt x="171" y="8"/>
                    <a:pt x="175" y="9"/>
                  </a:cubicBezTo>
                  <a:cubicBezTo>
                    <a:pt x="197" y="15"/>
                    <a:pt x="207" y="38"/>
                    <a:pt x="217" y="73"/>
                  </a:cubicBezTo>
                  <a:cubicBezTo>
                    <a:pt x="226" y="110"/>
                    <a:pt x="225" y="138"/>
                    <a:pt x="213" y="143"/>
                  </a:cubicBezTo>
                  <a:close/>
                  <a:moveTo>
                    <a:pt x="174" y="23"/>
                  </a:moveTo>
                  <a:cubicBezTo>
                    <a:pt x="167" y="23"/>
                    <a:pt x="167" y="35"/>
                    <a:pt x="174" y="35"/>
                  </a:cubicBezTo>
                  <a:cubicBezTo>
                    <a:pt x="182" y="35"/>
                    <a:pt x="182" y="23"/>
                    <a:pt x="174" y="23"/>
                  </a:cubicBezTo>
                  <a:close/>
                  <a:moveTo>
                    <a:pt x="174" y="48"/>
                  </a:moveTo>
                  <a:cubicBezTo>
                    <a:pt x="167" y="48"/>
                    <a:pt x="167" y="60"/>
                    <a:pt x="174" y="60"/>
                  </a:cubicBezTo>
                  <a:cubicBezTo>
                    <a:pt x="182" y="60"/>
                    <a:pt x="182" y="48"/>
                    <a:pt x="174" y="48"/>
                  </a:cubicBezTo>
                  <a:close/>
                  <a:moveTo>
                    <a:pt x="187" y="35"/>
                  </a:moveTo>
                  <a:cubicBezTo>
                    <a:pt x="179" y="35"/>
                    <a:pt x="179" y="47"/>
                    <a:pt x="187" y="47"/>
                  </a:cubicBezTo>
                  <a:cubicBezTo>
                    <a:pt x="194" y="47"/>
                    <a:pt x="194" y="35"/>
                    <a:pt x="187" y="35"/>
                  </a:cubicBezTo>
                  <a:close/>
                  <a:moveTo>
                    <a:pt x="162" y="35"/>
                  </a:moveTo>
                  <a:cubicBezTo>
                    <a:pt x="154" y="35"/>
                    <a:pt x="154" y="47"/>
                    <a:pt x="162" y="47"/>
                  </a:cubicBezTo>
                  <a:cubicBezTo>
                    <a:pt x="170" y="47"/>
                    <a:pt x="170" y="35"/>
                    <a:pt x="162" y="35"/>
                  </a:cubicBezTo>
                  <a:close/>
                  <a:moveTo>
                    <a:pt x="59" y="24"/>
                  </a:moveTo>
                  <a:cubicBezTo>
                    <a:pt x="50" y="24"/>
                    <a:pt x="43" y="32"/>
                    <a:pt x="43" y="41"/>
                  </a:cubicBezTo>
                  <a:cubicBezTo>
                    <a:pt x="43" y="50"/>
                    <a:pt x="50" y="58"/>
                    <a:pt x="59" y="58"/>
                  </a:cubicBezTo>
                  <a:cubicBezTo>
                    <a:pt x="69" y="58"/>
                    <a:pt x="76" y="50"/>
                    <a:pt x="76" y="41"/>
                  </a:cubicBezTo>
                  <a:cubicBezTo>
                    <a:pt x="76" y="32"/>
                    <a:pt x="69" y="24"/>
                    <a:pt x="59" y="24"/>
                  </a:cubicBezTo>
                  <a:close/>
                  <a:moveTo>
                    <a:pt x="59" y="50"/>
                  </a:moveTo>
                  <a:cubicBezTo>
                    <a:pt x="55" y="50"/>
                    <a:pt x="51" y="46"/>
                    <a:pt x="51" y="41"/>
                  </a:cubicBezTo>
                  <a:cubicBezTo>
                    <a:pt x="51" y="36"/>
                    <a:pt x="55" y="32"/>
                    <a:pt x="59" y="32"/>
                  </a:cubicBezTo>
                  <a:cubicBezTo>
                    <a:pt x="64" y="32"/>
                    <a:pt x="68" y="36"/>
                    <a:pt x="68" y="41"/>
                  </a:cubicBezTo>
                  <a:cubicBezTo>
                    <a:pt x="68" y="46"/>
                    <a:pt x="64" y="50"/>
                    <a:pt x="59" y="50"/>
                  </a:cubicBezTo>
                  <a:close/>
                  <a:moveTo>
                    <a:pt x="148" y="60"/>
                  </a:moveTo>
                  <a:cubicBezTo>
                    <a:pt x="138" y="60"/>
                    <a:pt x="131" y="68"/>
                    <a:pt x="131" y="77"/>
                  </a:cubicBezTo>
                  <a:cubicBezTo>
                    <a:pt x="131" y="86"/>
                    <a:pt x="138" y="93"/>
                    <a:pt x="148" y="93"/>
                  </a:cubicBezTo>
                  <a:cubicBezTo>
                    <a:pt x="157" y="93"/>
                    <a:pt x="165" y="86"/>
                    <a:pt x="165" y="77"/>
                  </a:cubicBezTo>
                  <a:cubicBezTo>
                    <a:pt x="165" y="68"/>
                    <a:pt x="157" y="60"/>
                    <a:pt x="148" y="60"/>
                  </a:cubicBezTo>
                  <a:close/>
                  <a:moveTo>
                    <a:pt x="148" y="86"/>
                  </a:moveTo>
                  <a:cubicBezTo>
                    <a:pt x="143" y="86"/>
                    <a:pt x="139" y="82"/>
                    <a:pt x="139" y="77"/>
                  </a:cubicBezTo>
                  <a:cubicBezTo>
                    <a:pt x="139" y="72"/>
                    <a:pt x="143" y="68"/>
                    <a:pt x="148" y="68"/>
                  </a:cubicBezTo>
                  <a:cubicBezTo>
                    <a:pt x="153" y="68"/>
                    <a:pt x="157" y="72"/>
                    <a:pt x="157" y="77"/>
                  </a:cubicBezTo>
                  <a:cubicBezTo>
                    <a:pt x="157" y="82"/>
                    <a:pt x="153" y="86"/>
                    <a:pt x="148" y="86"/>
                  </a:cubicBezTo>
                  <a:close/>
                  <a:moveTo>
                    <a:pt x="95" y="49"/>
                  </a:moveTo>
                  <a:cubicBezTo>
                    <a:pt x="83" y="49"/>
                    <a:pt x="73" y="59"/>
                    <a:pt x="73" y="71"/>
                  </a:cubicBezTo>
                  <a:cubicBezTo>
                    <a:pt x="73" y="83"/>
                    <a:pt x="83" y="92"/>
                    <a:pt x="95" y="92"/>
                  </a:cubicBezTo>
                  <a:cubicBezTo>
                    <a:pt x="107" y="92"/>
                    <a:pt x="117" y="83"/>
                    <a:pt x="117" y="71"/>
                  </a:cubicBezTo>
                  <a:cubicBezTo>
                    <a:pt x="117" y="59"/>
                    <a:pt x="107" y="49"/>
                    <a:pt x="95" y="49"/>
                  </a:cubicBezTo>
                  <a:close/>
                  <a:moveTo>
                    <a:pt x="107" y="77"/>
                  </a:moveTo>
                  <a:cubicBezTo>
                    <a:pt x="107" y="77"/>
                    <a:pt x="106" y="77"/>
                    <a:pt x="105" y="77"/>
                  </a:cubicBezTo>
                  <a:cubicBezTo>
                    <a:pt x="102" y="77"/>
                    <a:pt x="99" y="80"/>
                    <a:pt x="99" y="83"/>
                  </a:cubicBezTo>
                  <a:cubicBezTo>
                    <a:pt x="99" y="83"/>
                    <a:pt x="99" y="84"/>
                    <a:pt x="99" y="84"/>
                  </a:cubicBezTo>
                  <a:cubicBezTo>
                    <a:pt x="98" y="84"/>
                    <a:pt x="97" y="85"/>
                    <a:pt x="95" y="85"/>
                  </a:cubicBezTo>
                  <a:cubicBezTo>
                    <a:pt x="94" y="85"/>
                    <a:pt x="92" y="84"/>
                    <a:pt x="91" y="84"/>
                  </a:cubicBezTo>
                  <a:cubicBezTo>
                    <a:pt x="91" y="83"/>
                    <a:pt x="91" y="83"/>
                    <a:pt x="91" y="83"/>
                  </a:cubicBezTo>
                  <a:cubicBezTo>
                    <a:pt x="91" y="80"/>
                    <a:pt x="88" y="77"/>
                    <a:pt x="85" y="77"/>
                  </a:cubicBezTo>
                  <a:cubicBezTo>
                    <a:pt x="84" y="77"/>
                    <a:pt x="84" y="77"/>
                    <a:pt x="83" y="77"/>
                  </a:cubicBezTo>
                  <a:cubicBezTo>
                    <a:pt x="82" y="75"/>
                    <a:pt x="81" y="73"/>
                    <a:pt x="81" y="71"/>
                  </a:cubicBezTo>
                  <a:cubicBezTo>
                    <a:pt x="81" y="68"/>
                    <a:pt x="82" y="66"/>
                    <a:pt x="83" y="64"/>
                  </a:cubicBezTo>
                  <a:cubicBezTo>
                    <a:pt x="84" y="65"/>
                    <a:pt x="84" y="65"/>
                    <a:pt x="85" y="65"/>
                  </a:cubicBezTo>
                  <a:cubicBezTo>
                    <a:pt x="88" y="65"/>
                    <a:pt x="91" y="62"/>
                    <a:pt x="91" y="59"/>
                  </a:cubicBezTo>
                  <a:cubicBezTo>
                    <a:pt x="91" y="59"/>
                    <a:pt x="91" y="58"/>
                    <a:pt x="91" y="58"/>
                  </a:cubicBezTo>
                  <a:cubicBezTo>
                    <a:pt x="92" y="57"/>
                    <a:pt x="94" y="57"/>
                    <a:pt x="95" y="57"/>
                  </a:cubicBezTo>
                  <a:cubicBezTo>
                    <a:pt x="97" y="57"/>
                    <a:pt x="98" y="57"/>
                    <a:pt x="99" y="58"/>
                  </a:cubicBezTo>
                  <a:cubicBezTo>
                    <a:pt x="99" y="58"/>
                    <a:pt x="99" y="58"/>
                    <a:pt x="99" y="59"/>
                  </a:cubicBezTo>
                  <a:cubicBezTo>
                    <a:pt x="99" y="62"/>
                    <a:pt x="102" y="65"/>
                    <a:pt x="105" y="65"/>
                  </a:cubicBezTo>
                  <a:cubicBezTo>
                    <a:pt x="106" y="65"/>
                    <a:pt x="107" y="65"/>
                    <a:pt x="108" y="64"/>
                  </a:cubicBezTo>
                  <a:cubicBezTo>
                    <a:pt x="109" y="66"/>
                    <a:pt x="109" y="68"/>
                    <a:pt x="109" y="71"/>
                  </a:cubicBezTo>
                  <a:cubicBezTo>
                    <a:pt x="109" y="73"/>
                    <a:pt x="109" y="75"/>
                    <a:pt x="107" y="77"/>
                  </a:cubicBezTo>
                  <a:close/>
                  <a:moveTo>
                    <a:pt x="136" y="34"/>
                  </a:moveTo>
                  <a:cubicBezTo>
                    <a:pt x="136" y="32"/>
                    <a:pt x="134" y="30"/>
                    <a:pt x="132" y="30"/>
                  </a:cubicBezTo>
                  <a:cubicBezTo>
                    <a:pt x="123" y="30"/>
                    <a:pt x="123" y="30"/>
                    <a:pt x="123" y="30"/>
                  </a:cubicBezTo>
                  <a:cubicBezTo>
                    <a:pt x="122" y="28"/>
                    <a:pt x="120" y="27"/>
                    <a:pt x="118" y="27"/>
                  </a:cubicBezTo>
                  <a:cubicBezTo>
                    <a:pt x="116" y="27"/>
                    <a:pt x="114" y="28"/>
                    <a:pt x="113" y="30"/>
                  </a:cubicBezTo>
                  <a:cubicBezTo>
                    <a:pt x="104" y="30"/>
                    <a:pt x="104" y="30"/>
                    <a:pt x="104" y="30"/>
                  </a:cubicBezTo>
                  <a:cubicBezTo>
                    <a:pt x="102" y="30"/>
                    <a:pt x="100" y="32"/>
                    <a:pt x="100" y="34"/>
                  </a:cubicBezTo>
                  <a:cubicBezTo>
                    <a:pt x="100" y="36"/>
                    <a:pt x="102" y="38"/>
                    <a:pt x="104" y="38"/>
                  </a:cubicBezTo>
                  <a:cubicBezTo>
                    <a:pt x="112" y="38"/>
                    <a:pt x="112" y="38"/>
                    <a:pt x="112" y="38"/>
                  </a:cubicBezTo>
                  <a:cubicBezTo>
                    <a:pt x="113" y="40"/>
                    <a:pt x="116" y="41"/>
                    <a:pt x="118" y="41"/>
                  </a:cubicBezTo>
                  <a:cubicBezTo>
                    <a:pt x="121" y="41"/>
                    <a:pt x="123" y="40"/>
                    <a:pt x="124" y="38"/>
                  </a:cubicBezTo>
                  <a:cubicBezTo>
                    <a:pt x="132" y="38"/>
                    <a:pt x="132" y="38"/>
                    <a:pt x="132" y="38"/>
                  </a:cubicBezTo>
                  <a:cubicBezTo>
                    <a:pt x="134" y="38"/>
                    <a:pt x="136" y="36"/>
                    <a:pt x="136" y="34"/>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10" name="Group 9"/>
          <p:cNvGrpSpPr/>
          <p:nvPr/>
        </p:nvGrpSpPr>
        <p:grpSpPr>
          <a:xfrm>
            <a:off x="846161" y="2774672"/>
            <a:ext cx="3669370" cy="725155"/>
            <a:chOff x="846161" y="2774672"/>
            <a:chExt cx="3669370" cy="725155"/>
          </a:xfrm>
        </p:grpSpPr>
        <p:sp>
          <p:nvSpPr>
            <p:cNvPr id="22" name="Rectangle 21"/>
            <p:cNvSpPr/>
            <p:nvPr/>
          </p:nvSpPr>
          <p:spPr>
            <a:xfrm>
              <a:off x="846161" y="3010462"/>
              <a:ext cx="3669370" cy="489365"/>
            </a:xfrm>
            <a:prstGeom prst="rect">
              <a:avLst/>
            </a:prstGeom>
          </p:spPr>
          <p:txBody>
            <a:bodyPr wrap="square">
              <a:spAutoFit/>
            </a:bodyPr>
            <a:lstStyle/>
            <a:p>
              <a:pPr algn="r">
                <a:lnSpc>
                  <a:spcPct val="120000"/>
                </a:lnSpc>
              </a:pPr>
              <a:r>
                <a:rPr lang="id-ID" sz="1100" b="1" dirty="0">
                  <a:solidFill>
                    <a:schemeClr val="bg1"/>
                  </a:solidFill>
                  <a:latin typeface="Calibri"/>
                  <a:cs typeface="Calibri"/>
                </a:rPr>
                <a:t>Lollipop lemon drops lollipop muffin, </a:t>
              </a:r>
              <a:r>
                <a:rPr lang="id-ID" sz="1050" dirty="0">
                  <a:solidFill>
                    <a:schemeClr val="bg1"/>
                  </a:solidFill>
                  <a:latin typeface="Calibri"/>
                  <a:cs typeface="Calibri"/>
                </a:rPr>
                <a:t>I love pastry jelly biscuit. Halvah I love cake tiramisu jelly-o pudding donut I love. </a:t>
              </a:r>
              <a:endParaRPr lang="en-US" sz="1050" dirty="0">
                <a:solidFill>
                  <a:schemeClr val="bg1"/>
                </a:solidFill>
                <a:latin typeface="Calibri Light" panose="020F0302020204030204" pitchFamily="34" charset="0"/>
                <a:cs typeface="Calibri"/>
              </a:endParaRPr>
            </a:p>
          </p:txBody>
        </p:sp>
        <p:sp>
          <p:nvSpPr>
            <p:cNvPr id="23" name="Rectangle 22"/>
            <p:cNvSpPr/>
            <p:nvPr/>
          </p:nvSpPr>
          <p:spPr>
            <a:xfrm>
              <a:off x="1636260" y="2774672"/>
              <a:ext cx="2879271" cy="311367"/>
            </a:xfrm>
            <a:prstGeom prst="rect">
              <a:avLst/>
            </a:prstGeom>
          </p:spPr>
          <p:txBody>
            <a:bodyPr wrap="square">
              <a:spAutoFit/>
            </a:bodyPr>
            <a:lstStyle/>
            <a:p>
              <a:pPr lvl="0" algn="r">
                <a:lnSpc>
                  <a:spcPct val="114000"/>
                </a:lnSpc>
                <a:defRPr/>
              </a:pPr>
              <a:r>
                <a:rPr lang="id-ID" sz="1200" b="1" spc="300" dirty="0">
                  <a:solidFill>
                    <a:schemeClr val="accent1"/>
                  </a:solidFill>
                  <a:latin typeface="Montserrat" panose="00000500000000000000" pitchFamily="50" charset="0"/>
                  <a:cs typeface="Calibri"/>
                </a:rPr>
                <a:t>Text 01</a:t>
              </a:r>
            </a:p>
          </p:txBody>
        </p:sp>
      </p:grpSp>
      <p:grpSp>
        <p:nvGrpSpPr>
          <p:cNvPr id="11" name="Group 10"/>
          <p:cNvGrpSpPr/>
          <p:nvPr/>
        </p:nvGrpSpPr>
        <p:grpSpPr>
          <a:xfrm>
            <a:off x="1229660" y="1838790"/>
            <a:ext cx="3833369" cy="725155"/>
            <a:chOff x="1229660" y="1838790"/>
            <a:chExt cx="3833369" cy="725155"/>
          </a:xfrm>
        </p:grpSpPr>
        <p:sp>
          <p:nvSpPr>
            <p:cNvPr id="24" name="Rectangle 23"/>
            <p:cNvSpPr/>
            <p:nvPr/>
          </p:nvSpPr>
          <p:spPr>
            <a:xfrm>
              <a:off x="1229660" y="2074580"/>
              <a:ext cx="3833369" cy="489365"/>
            </a:xfrm>
            <a:prstGeom prst="rect">
              <a:avLst/>
            </a:prstGeom>
          </p:spPr>
          <p:txBody>
            <a:bodyPr wrap="square">
              <a:spAutoFit/>
            </a:bodyPr>
            <a:lstStyle/>
            <a:p>
              <a:pPr algn="r">
                <a:lnSpc>
                  <a:spcPct val="120000"/>
                </a:lnSpc>
              </a:pPr>
              <a:r>
                <a:rPr lang="id-ID" sz="1100" b="1" dirty="0">
                  <a:solidFill>
                    <a:schemeClr val="bg1"/>
                  </a:solidFill>
                  <a:latin typeface="Calibri"/>
                  <a:cs typeface="Calibri"/>
                </a:rPr>
                <a:t>Lollipop lemon drops lollipop muffin, </a:t>
              </a:r>
              <a:r>
                <a:rPr lang="id-ID" sz="1050" dirty="0">
                  <a:solidFill>
                    <a:schemeClr val="bg1"/>
                  </a:solidFill>
                  <a:latin typeface="Calibri"/>
                  <a:cs typeface="Calibri"/>
                </a:rPr>
                <a:t>I love pastry jelly biscuit. Halvah I love cake tiramisu jelly-o pudding donut I love. </a:t>
              </a:r>
              <a:endParaRPr lang="en-US" sz="1050" dirty="0">
                <a:solidFill>
                  <a:schemeClr val="bg1"/>
                </a:solidFill>
                <a:latin typeface="Calibri Light" panose="020F0302020204030204" pitchFamily="34" charset="0"/>
                <a:cs typeface="Calibri"/>
              </a:endParaRPr>
            </a:p>
          </p:txBody>
        </p:sp>
        <p:sp>
          <p:nvSpPr>
            <p:cNvPr id="25" name="Rectangle 24"/>
            <p:cNvSpPr/>
            <p:nvPr/>
          </p:nvSpPr>
          <p:spPr>
            <a:xfrm>
              <a:off x="2183758" y="1838790"/>
              <a:ext cx="2879271" cy="311367"/>
            </a:xfrm>
            <a:prstGeom prst="rect">
              <a:avLst/>
            </a:prstGeom>
          </p:spPr>
          <p:txBody>
            <a:bodyPr wrap="square">
              <a:spAutoFit/>
            </a:bodyPr>
            <a:lstStyle/>
            <a:p>
              <a:pPr lvl="0" algn="r">
                <a:lnSpc>
                  <a:spcPct val="114000"/>
                </a:lnSpc>
                <a:defRPr/>
              </a:pPr>
              <a:r>
                <a:rPr lang="id-ID" sz="1200" b="1" spc="300" dirty="0">
                  <a:solidFill>
                    <a:schemeClr val="accent2"/>
                  </a:solidFill>
                  <a:latin typeface="Montserrat" panose="00000500000000000000" pitchFamily="50" charset="0"/>
                  <a:cs typeface="Calibri"/>
                </a:rPr>
                <a:t>Text 02</a:t>
              </a:r>
            </a:p>
          </p:txBody>
        </p:sp>
      </p:grpSp>
      <p:grpSp>
        <p:nvGrpSpPr>
          <p:cNvPr id="12" name="Group 11"/>
          <p:cNvGrpSpPr/>
          <p:nvPr/>
        </p:nvGrpSpPr>
        <p:grpSpPr>
          <a:xfrm>
            <a:off x="6783748" y="1814048"/>
            <a:ext cx="3833369" cy="725155"/>
            <a:chOff x="6783748" y="1814048"/>
            <a:chExt cx="3833369" cy="725155"/>
          </a:xfrm>
        </p:grpSpPr>
        <p:sp>
          <p:nvSpPr>
            <p:cNvPr id="26" name="Rectangle 25"/>
            <p:cNvSpPr/>
            <p:nvPr/>
          </p:nvSpPr>
          <p:spPr>
            <a:xfrm>
              <a:off x="6783748" y="2049838"/>
              <a:ext cx="3833369" cy="489365"/>
            </a:xfrm>
            <a:prstGeom prst="rect">
              <a:avLst/>
            </a:prstGeom>
          </p:spPr>
          <p:txBody>
            <a:bodyPr wrap="square">
              <a:spAutoFit/>
            </a:bodyPr>
            <a:lstStyle/>
            <a:p>
              <a:pPr>
                <a:lnSpc>
                  <a:spcPct val="120000"/>
                </a:lnSpc>
              </a:pPr>
              <a:r>
                <a:rPr lang="id-ID" sz="1100" b="1" dirty="0">
                  <a:solidFill>
                    <a:schemeClr val="bg1"/>
                  </a:solidFill>
                  <a:latin typeface="Calibri"/>
                  <a:cs typeface="Calibri"/>
                </a:rPr>
                <a:t>Lollipop lemon drops lollipop muffin, </a:t>
              </a:r>
              <a:r>
                <a:rPr lang="id-ID" sz="1050" dirty="0">
                  <a:solidFill>
                    <a:schemeClr val="bg1"/>
                  </a:solidFill>
                  <a:latin typeface="Calibri"/>
                  <a:cs typeface="Calibri"/>
                </a:rPr>
                <a:t>I love pastry jelly biscuit. Halvah I love cake tiramisu jelly-o pudding donut I love. </a:t>
              </a:r>
              <a:endParaRPr lang="en-US" sz="1050" dirty="0">
                <a:solidFill>
                  <a:schemeClr val="bg1"/>
                </a:solidFill>
                <a:latin typeface="Calibri Light" panose="020F0302020204030204" pitchFamily="34" charset="0"/>
                <a:cs typeface="Calibri"/>
              </a:endParaRPr>
            </a:p>
          </p:txBody>
        </p:sp>
        <p:sp>
          <p:nvSpPr>
            <p:cNvPr id="27" name="Rectangle 26"/>
            <p:cNvSpPr/>
            <p:nvPr/>
          </p:nvSpPr>
          <p:spPr>
            <a:xfrm>
              <a:off x="6783748" y="1814048"/>
              <a:ext cx="2879271" cy="280141"/>
            </a:xfrm>
            <a:prstGeom prst="rect">
              <a:avLst/>
            </a:prstGeom>
          </p:spPr>
          <p:txBody>
            <a:bodyPr wrap="square">
              <a:spAutoFit/>
            </a:bodyPr>
            <a:lstStyle/>
            <a:p>
              <a:pPr lvl="0">
                <a:lnSpc>
                  <a:spcPct val="114000"/>
                </a:lnSpc>
                <a:defRPr/>
              </a:pPr>
              <a:r>
                <a:rPr lang="id-ID" sz="1200" b="1" spc="300" dirty="0">
                  <a:solidFill>
                    <a:schemeClr val="accent3"/>
                  </a:solidFill>
                  <a:latin typeface="Montserrat" panose="00000500000000000000" pitchFamily="50" charset="0"/>
                  <a:cs typeface="Calibri"/>
                </a:rPr>
                <a:t>Text 03</a:t>
              </a:r>
            </a:p>
          </p:txBody>
        </p:sp>
      </p:grpSp>
      <p:grpSp>
        <p:nvGrpSpPr>
          <p:cNvPr id="13" name="Group 12"/>
          <p:cNvGrpSpPr/>
          <p:nvPr/>
        </p:nvGrpSpPr>
        <p:grpSpPr>
          <a:xfrm>
            <a:off x="7629120" y="2785966"/>
            <a:ext cx="3698522" cy="725155"/>
            <a:chOff x="7629120" y="2785966"/>
            <a:chExt cx="3698522" cy="725155"/>
          </a:xfrm>
        </p:grpSpPr>
        <p:sp>
          <p:nvSpPr>
            <p:cNvPr id="28" name="Rectangle 27"/>
            <p:cNvSpPr/>
            <p:nvPr/>
          </p:nvSpPr>
          <p:spPr>
            <a:xfrm>
              <a:off x="7629120" y="3021756"/>
              <a:ext cx="3698522" cy="489365"/>
            </a:xfrm>
            <a:prstGeom prst="rect">
              <a:avLst/>
            </a:prstGeom>
          </p:spPr>
          <p:txBody>
            <a:bodyPr wrap="square">
              <a:spAutoFit/>
            </a:bodyPr>
            <a:lstStyle/>
            <a:p>
              <a:pPr>
                <a:lnSpc>
                  <a:spcPct val="120000"/>
                </a:lnSpc>
              </a:pPr>
              <a:r>
                <a:rPr lang="id-ID" sz="1100" b="1" dirty="0">
                  <a:solidFill>
                    <a:schemeClr val="bg1"/>
                  </a:solidFill>
                  <a:latin typeface="Calibri"/>
                  <a:cs typeface="Calibri"/>
                </a:rPr>
                <a:t>Lollipop lemon drops lollipop muffin, </a:t>
              </a:r>
              <a:r>
                <a:rPr lang="id-ID" sz="1050" dirty="0">
                  <a:solidFill>
                    <a:schemeClr val="bg1"/>
                  </a:solidFill>
                  <a:latin typeface="Calibri"/>
                  <a:cs typeface="Calibri"/>
                </a:rPr>
                <a:t>I love pastry jelly biscuit. Halvah I love cake tiramisu jelly-o pudding donut I love. </a:t>
              </a:r>
              <a:endParaRPr lang="en-US" sz="1050" dirty="0">
                <a:solidFill>
                  <a:schemeClr val="bg1"/>
                </a:solidFill>
                <a:latin typeface="Calibri Light" panose="020F0302020204030204" pitchFamily="34" charset="0"/>
                <a:cs typeface="Calibri"/>
              </a:endParaRPr>
            </a:p>
          </p:txBody>
        </p:sp>
        <p:sp>
          <p:nvSpPr>
            <p:cNvPr id="29" name="Rectangle 28"/>
            <p:cNvSpPr/>
            <p:nvPr/>
          </p:nvSpPr>
          <p:spPr>
            <a:xfrm>
              <a:off x="7629120" y="2785966"/>
              <a:ext cx="2879271" cy="280141"/>
            </a:xfrm>
            <a:prstGeom prst="rect">
              <a:avLst/>
            </a:prstGeom>
          </p:spPr>
          <p:txBody>
            <a:bodyPr wrap="square">
              <a:spAutoFit/>
            </a:bodyPr>
            <a:lstStyle/>
            <a:p>
              <a:pPr lvl="0">
                <a:lnSpc>
                  <a:spcPct val="114000"/>
                </a:lnSpc>
                <a:defRPr/>
              </a:pPr>
              <a:r>
                <a:rPr lang="id-ID" sz="1200" b="1" spc="300" dirty="0">
                  <a:solidFill>
                    <a:schemeClr val="accent4"/>
                  </a:solidFill>
                  <a:latin typeface="Montserrat" panose="00000500000000000000" pitchFamily="50" charset="0"/>
                  <a:cs typeface="Calibri"/>
                </a:rPr>
                <a:t>Text 04</a:t>
              </a:r>
            </a:p>
          </p:txBody>
        </p:sp>
      </p:grpSp>
      <p:grpSp>
        <p:nvGrpSpPr>
          <p:cNvPr id="7" name="Group 6"/>
          <p:cNvGrpSpPr/>
          <p:nvPr/>
        </p:nvGrpSpPr>
        <p:grpSpPr>
          <a:xfrm>
            <a:off x="6068176" y="2663970"/>
            <a:ext cx="1381669" cy="2935942"/>
            <a:chOff x="6068176" y="2663970"/>
            <a:chExt cx="1381669" cy="2935942"/>
          </a:xfrm>
        </p:grpSpPr>
        <p:sp>
          <p:nvSpPr>
            <p:cNvPr id="35" name="Forma libre 4"/>
            <p:cNvSpPr/>
            <p:nvPr/>
          </p:nvSpPr>
          <p:spPr bwMode="auto">
            <a:xfrm flipH="1">
              <a:off x="6068176" y="3054152"/>
              <a:ext cx="1085275" cy="2545760"/>
            </a:xfrm>
            <a:custGeom>
              <a:avLst/>
              <a:gdLst>
                <a:gd name="connsiteX0" fmla="*/ 155651 w 2712817"/>
                <a:gd name="connsiteY0" fmla="*/ 0 h 5295900"/>
                <a:gd name="connsiteX1" fmla="*/ 231851 w 2712817"/>
                <a:gd name="connsiteY1" fmla="*/ 1390650 h 5295900"/>
                <a:gd name="connsiteX2" fmla="*/ 2365451 w 2712817"/>
                <a:gd name="connsiteY2" fmla="*/ 2724150 h 5295900"/>
                <a:gd name="connsiteX3" fmla="*/ 2708351 w 2712817"/>
                <a:gd name="connsiteY3" fmla="*/ 5295900 h 5295900"/>
                <a:gd name="connsiteX4" fmla="*/ 2708351 w 2712817"/>
                <a:gd name="connsiteY4" fmla="*/ 5295900 h 5295900"/>
                <a:gd name="connsiteX0" fmla="*/ 111648 w 2773589"/>
                <a:gd name="connsiteY0" fmla="*/ 0 h 5343525"/>
                <a:gd name="connsiteX1" fmla="*/ 292623 w 2773589"/>
                <a:gd name="connsiteY1" fmla="*/ 1438275 h 5343525"/>
                <a:gd name="connsiteX2" fmla="*/ 2426223 w 2773589"/>
                <a:gd name="connsiteY2" fmla="*/ 2771775 h 5343525"/>
                <a:gd name="connsiteX3" fmla="*/ 2769123 w 2773589"/>
                <a:gd name="connsiteY3" fmla="*/ 5343525 h 5343525"/>
                <a:gd name="connsiteX4" fmla="*/ 2769123 w 2773589"/>
                <a:gd name="connsiteY4" fmla="*/ 5343525 h 5343525"/>
                <a:gd name="connsiteX0" fmla="*/ 58965 w 2720906"/>
                <a:gd name="connsiteY0" fmla="*/ 0 h 5343525"/>
                <a:gd name="connsiteX1" fmla="*/ 239940 w 2720906"/>
                <a:gd name="connsiteY1" fmla="*/ 1438275 h 5343525"/>
                <a:gd name="connsiteX2" fmla="*/ 2373540 w 2720906"/>
                <a:gd name="connsiteY2" fmla="*/ 2771775 h 5343525"/>
                <a:gd name="connsiteX3" fmla="*/ 2716440 w 2720906"/>
                <a:gd name="connsiteY3" fmla="*/ 5343525 h 5343525"/>
                <a:gd name="connsiteX4" fmla="*/ 2716440 w 2720906"/>
                <a:gd name="connsiteY4" fmla="*/ 5343525 h 5343525"/>
                <a:gd name="connsiteX0" fmla="*/ 1798 w 2659857"/>
                <a:gd name="connsiteY0" fmla="*/ 0 h 5343525"/>
                <a:gd name="connsiteX1" fmla="*/ 420898 w 2659857"/>
                <a:gd name="connsiteY1" fmla="*/ 1752600 h 5343525"/>
                <a:gd name="connsiteX2" fmla="*/ 2316373 w 2659857"/>
                <a:gd name="connsiteY2" fmla="*/ 2771775 h 5343525"/>
                <a:gd name="connsiteX3" fmla="*/ 2659273 w 2659857"/>
                <a:gd name="connsiteY3" fmla="*/ 5343525 h 5343525"/>
                <a:gd name="connsiteX4" fmla="*/ 2659273 w 2659857"/>
                <a:gd name="connsiteY4" fmla="*/ 5343525 h 5343525"/>
                <a:gd name="connsiteX0" fmla="*/ 1310 w 2659158"/>
                <a:gd name="connsiteY0" fmla="*/ 0 h 5343525"/>
                <a:gd name="connsiteX1" fmla="*/ 448985 w 2659158"/>
                <a:gd name="connsiteY1" fmla="*/ 1695450 h 5343525"/>
                <a:gd name="connsiteX2" fmla="*/ 2315885 w 2659158"/>
                <a:gd name="connsiteY2" fmla="*/ 2771775 h 5343525"/>
                <a:gd name="connsiteX3" fmla="*/ 2658785 w 2659158"/>
                <a:gd name="connsiteY3" fmla="*/ 5343525 h 5343525"/>
                <a:gd name="connsiteX4" fmla="*/ 2658785 w 2659158"/>
                <a:gd name="connsiteY4" fmla="*/ 5343525 h 5343525"/>
                <a:gd name="connsiteX0" fmla="*/ 1777 w 2701681"/>
                <a:gd name="connsiteY0" fmla="*/ 0 h 5343525"/>
                <a:gd name="connsiteX1" fmla="*/ 449452 w 2701681"/>
                <a:gd name="connsiteY1" fmla="*/ 1695450 h 5343525"/>
                <a:gd name="connsiteX2" fmla="*/ 2487802 w 2701681"/>
                <a:gd name="connsiteY2" fmla="*/ 2914650 h 5343525"/>
                <a:gd name="connsiteX3" fmla="*/ 2659252 w 2701681"/>
                <a:gd name="connsiteY3" fmla="*/ 5343525 h 5343525"/>
                <a:gd name="connsiteX4" fmla="*/ 2659252 w 2701681"/>
                <a:gd name="connsiteY4" fmla="*/ 5343525 h 5343525"/>
                <a:gd name="connsiteX0" fmla="*/ 1777 w 2701681"/>
                <a:gd name="connsiteY0" fmla="*/ 0 h 5638800"/>
                <a:gd name="connsiteX1" fmla="*/ 449452 w 2701681"/>
                <a:gd name="connsiteY1" fmla="*/ 1695450 h 5638800"/>
                <a:gd name="connsiteX2" fmla="*/ 2487802 w 2701681"/>
                <a:gd name="connsiteY2" fmla="*/ 2914650 h 5638800"/>
                <a:gd name="connsiteX3" fmla="*/ 2659252 w 2701681"/>
                <a:gd name="connsiteY3" fmla="*/ 5343525 h 5638800"/>
                <a:gd name="connsiteX4" fmla="*/ 2659252 w 2701681"/>
                <a:gd name="connsiteY4" fmla="*/ 5638800 h 5638800"/>
                <a:gd name="connsiteX0" fmla="*/ 1777 w 2701681"/>
                <a:gd name="connsiteY0" fmla="*/ 0 h 5343525"/>
                <a:gd name="connsiteX1" fmla="*/ 449452 w 2701681"/>
                <a:gd name="connsiteY1" fmla="*/ 1695450 h 5343525"/>
                <a:gd name="connsiteX2" fmla="*/ 2487802 w 2701681"/>
                <a:gd name="connsiteY2" fmla="*/ 2914650 h 5343525"/>
                <a:gd name="connsiteX3" fmla="*/ 2659252 w 2701681"/>
                <a:gd name="connsiteY3" fmla="*/ 5343525 h 5343525"/>
                <a:gd name="connsiteX0" fmla="*/ 1777 w 2685452"/>
                <a:gd name="connsiteY0" fmla="*/ 0 h 5686425"/>
                <a:gd name="connsiteX1" fmla="*/ 449452 w 2685452"/>
                <a:gd name="connsiteY1" fmla="*/ 1695450 h 5686425"/>
                <a:gd name="connsiteX2" fmla="*/ 2487802 w 2685452"/>
                <a:gd name="connsiteY2" fmla="*/ 2914650 h 5686425"/>
                <a:gd name="connsiteX3" fmla="*/ 2625914 w 2685452"/>
                <a:gd name="connsiteY3" fmla="*/ 5686425 h 5686425"/>
                <a:gd name="connsiteX0" fmla="*/ 1919 w 2709785"/>
                <a:gd name="connsiteY0" fmla="*/ 0 h 5686425"/>
                <a:gd name="connsiteX1" fmla="*/ 449594 w 2709785"/>
                <a:gd name="connsiteY1" fmla="*/ 1695450 h 5686425"/>
                <a:gd name="connsiteX2" fmla="*/ 2526044 w 2709785"/>
                <a:gd name="connsiteY2" fmla="*/ 2771775 h 5686425"/>
                <a:gd name="connsiteX3" fmla="*/ 2626056 w 2709785"/>
                <a:gd name="connsiteY3" fmla="*/ 5686425 h 5686425"/>
                <a:gd name="connsiteX0" fmla="*/ 1919 w 2646871"/>
                <a:gd name="connsiteY0" fmla="*/ 0 h 5686425"/>
                <a:gd name="connsiteX1" fmla="*/ 449594 w 2646871"/>
                <a:gd name="connsiteY1" fmla="*/ 1695450 h 5686425"/>
                <a:gd name="connsiteX2" fmla="*/ 2526044 w 2646871"/>
                <a:gd name="connsiteY2" fmla="*/ 2771775 h 5686425"/>
                <a:gd name="connsiteX3" fmla="*/ 2626056 w 2646871"/>
                <a:gd name="connsiteY3" fmla="*/ 5686425 h 5686425"/>
                <a:gd name="connsiteX0" fmla="*/ 1697 w 2625834"/>
                <a:gd name="connsiteY0" fmla="*/ 0 h 5686425"/>
                <a:gd name="connsiteX1" fmla="*/ 449372 w 2625834"/>
                <a:gd name="connsiteY1" fmla="*/ 1695450 h 5686425"/>
                <a:gd name="connsiteX2" fmla="*/ 2463909 w 2625834"/>
                <a:gd name="connsiteY2" fmla="*/ 2867025 h 5686425"/>
                <a:gd name="connsiteX3" fmla="*/ 2625834 w 2625834"/>
                <a:gd name="connsiteY3" fmla="*/ 5686425 h 5686425"/>
                <a:gd name="connsiteX0" fmla="*/ 1540 w 2625677"/>
                <a:gd name="connsiteY0" fmla="*/ 0 h 5686425"/>
                <a:gd name="connsiteX1" fmla="*/ 449215 w 2625677"/>
                <a:gd name="connsiteY1" fmla="*/ 1695450 h 5686425"/>
                <a:gd name="connsiteX2" fmla="*/ 2411365 w 2625677"/>
                <a:gd name="connsiteY2" fmla="*/ 3033713 h 5686425"/>
                <a:gd name="connsiteX3" fmla="*/ 2625677 w 2625677"/>
                <a:gd name="connsiteY3" fmla="*/ 5686425 h 5686425"/>
                <a:gd name="connsiteX0" fmla="*/ 1811 w 2631698"/>
                <a:gd name="connsiteY0" fmla="*/ 0 h 5686425"/>
                <a:gd name="connsiteX1" fmla="*/ 449486 w 2631698"/>
                <a:gd name="connsiteY1" fmla="*/ 1695450 h 5686425"/>
                <a:gd name="connsiteX2" fmla="*/ 2497361 w 2631698"/>
                <a:gd name="connsiteY2" fmla="*/ 3043238 h 5686425"/>
                <a:gd name="connsiteX3" fmla="*/ 2625948 w 2631698"/>
                <a:gd name="connsiteY3" fmla="*/ 5686425 h 5686425"/>
                <a:gd name="connsiteX0" fmla="*/ 2018 w 2661487"/>
                <a:gd name="connsiteY0" fmla="*/ 0 h 5686425"/>
                <a:gd name="connsiteX1" fmla="*/ 449693 w 2661487"/>
                <a:gd name="connsiteY1" fmla="*/ 1695450 h 5686425"/>
                <a:gd name="connsiteX2" fmla="*/ 2549955 w 2661487"/>
                <a:gd name="connsiteY2" fmla="*/ 3152776 h 5686425"/>
                <a:gd name="connsiteX3" fmla="*/ 2626155 w 2661487"/>
                <a:gd name="connsiteY3" fmla="*/ 5686425 h 5686425"/>
                <a:gd name="connsiteX0" fmla="*/ 2018 w 2665779"/>
                <a:gd name="connsiteY0" fmla="*/ 0 h 5686425"/>
                <a:gd name="connsiteX1" fmla="*/ 449693 w 2665779"/>
                <a:gd name="connsiteY1" fmla="*/ 1695450 h 5686425"/>
                <a:gd name="connsiteX2" fmla="*/ 2549955 w 2665779"/>
                <a:gd name="connsiteY2" fmla="*/ 3152776 h 5686425"/>
                <a:gd name="connsiteX3" fmla="*/ 2626155 w 2665779"/>
                <a:gd name="connsiteY3" fmla="*/ 5686425 h 5686425"/>
                <a:gd name="connsiteX0" fmla="*/ 2018 w 2733545"/>
                <a:gd name="connsiteY0" fmla="*/ 0 h 5781675"/>
                <a:gd name="connsiteX1" fmla="*/ 449693 w 2733545"/>
                <a:gd name="connsiteY1" fmla="*/ 1695450 h 5781675"/>
                <a:gd name="connsiteX2" fmla="*/ 2549955 w 2733545"/>
                <a:gd name="connsiteY2" fmla="*/ 3152776 h 5781675"/>
                <a:gd name="connsiteX3" fmla="*/ 2635680 w 2733545"/>
                <a:gd name="connsiteY3" fmla="*/ 5781675 h 5781675"/>
                <a:gd name="connsiteX0" fmla="*/ 2018 w 2638741"/>
                <a:gd name="connsiteY0" fmla="*/ 0 h 5781675"/>
                <a:gd name="connsiteX1" fmla="*/ 449693 w 2638741"/>
                <a:gd name="connsiteY1" fmla="*/ 1695450 h 5781675"/>
                <a:gd name="connsiteX2" fmla="*/ 2549955 w 2638741"/>
                <a:gd name="connsiteY2" fmla="*/ 3152776 h 5781675"/>
                <a:gd name="connsiteX3" fmla="*/ 2635680 w 2638741"/>
                <a:gd name="connsiteY3" fmla="*/ 5781675 h 5781675"/>
                <a:gd name="connsiteX0" fmla="*/ 2018 w 2658487"/>
                <a:gd name="connsiteY0" fmla="*/ 0 h 5781675"/>
                <a:gd name="connsiteX1" fmla="*/ 449693 w 2658487"/>
                <a:gd name="connsiteY1" fmla="*/ 1695450 h 5781675"/>
                <a:gd name="connsiteX2" fmla="*/ 2549955 w 2658487"/>
                <a:gd name="connsiteY2" fmla="*/ 3152776 h 5781675"/>
                <a:gd name="connsiteX3" fmla="*/ 2635680 w 2658487"/>
                <a:gd name="connsiteY3" fmla="*/ 5781675 h 5781675"/>
                <a:gd name="connsiteX0" fmla="*/ 2018 w 2635680"/>
                <a:gd name="connsiteY0" fmla="*/ 0 h 5781675"/>
                <a:gd name="connsiteX1" fmla="*/ 449693 w 2635680"/>
                <a:gd name="connsiteY1" fmla="*/ 1695450 h 5781675"/>
                <a:gd name="connsiteX2" fmla="*/ 2549955 w 2635680"/>
                <a:gd name="connsiteY2" fmla="*/ 3152776 h 5781675"/>
                <a:gd name="connsiteX3" fmla="*/ 2635680 w 2635680"/>
                <a:gd name="connsiteY3" fmla="*/ 5781675 h 5781675"/>
                <a:gd name="connsiteX0" fmla="*/ 2018 w 2635680"/>
                <a:gd name="connsiteY0" fmla="*/ 0 h 5781675"/>
                <a:gd name="connsiteX1" fmla="*/ 449693 w 2635680"/>
                <a:gd name="connsiteY1" fmla="*/ 1695450 h 5781675"/>
                <a:gd name="connsiteX2" fmla="*/ 2549955 w 2635680"/>
                <a:gd name="connsiteY2" fmla="*/ 3152776 h 5781675"/>
                <a:gd name="connsiteX3" fmla="*/ 2635680 w 2635680"/>
                <a:gd name="connsiteY3" fmla="*/ 5781675 h 5781675"/>
                <a:gd name="connsiteX0" fmla="*/ 2018 w 2643509"/>
                <a:gd name="connsiteY0" fmla="*/ 0 h 5781675"/>
                <a:gd name="connsiteX1" fmla="*/ 449693 w 2643509"/>
                <a:gd name="connsiteY1" fmla="*/ 1695450 h 5781675"/>
                <a:gd name="connsiteX2" fmla="*/ 2549955 w 2643509"/>
                <a:gd name="connsiteY2" fmla="*/ 3152776 h 5781675"/>
                <a:gd name="connsiteX3" fmla="*/ 2635680 w 2643509"/>
                <a:gd name="connsiteY3" fmla="*/ 5781675 h 5781675"/>
                <a:gd name="connsiteX0" fmla="*/ 1795 w 2636029"/>
                <a:gd name="connsiteY0" fmla="*/ 0 h 5781675"/>
                <a:gd name="connsiteX1" fmla="*/ 449470 w 2636029"/>
                <a:gd name="connsiteY1" fmla="*/ 1695450 h 5781675"/>
                <a:gd name="connsiteX2" fmla="*/ 2492582 w 2636029"/>
                <a:gd name="connsiteY2" fmla="*/ 3159126 h 5781675"/>
                <a:gd name="connsiteX3" fmla="*/ 2635457 w 2636029"/>
                <a:gd name="connsiteY3" fmla="*/ 5781675 h 5781675"/>
                <a:gd name="connsiteX0" fmla="*/ 1964 w 2640019"/>
                <a:gd name="connsiteY0" fmla="*/ 0 h 5781675"/>
                <a:gd name="connsiteX1" fmla="*/ 449639 w 2640019"/>
                <a:gd name="connsiteY1" fmla="*/ 1695450 h 5781675"/>
                <a:gd name="connsiteX2" fmla="*/ 2537201 w 2640019"/>
                <a:gd name="connsiteY2" fmla="*/ 3165476 h 5781675"/>
                <a:gd name="connsiteX3" fmla="*/ 2635626 w 2640019"/>
                <a:gd name="connsiteY3" fmla="*/ 5781675 h 5781675"/>
                <a:gd name="connsiteX0" fmla="*/ 1865 w 2636707"/>
                <a:gd name="connsiteY0" fmla="*/ 0 h 5781675"/>
                <a:gd name="connsiteX1" fmla="*/ 449540 w 2636707"/>
                <a:gd name="connsiteY1" fmla="*/ 1695450 h 5781675"/>
                <a:gd name="connsiteX2" fmla="*/ 2511702 w 2636707"/>
                <a:gd name="connsiteY2" fmla="*/ 3146426 h 5781675"/>
                <a:gd name="connsiteX3" fmla="*/ 2635527 w 2636707"/>
                <a:gd name="connsiteY3" fmla="*/ 5781675 h 5781675"/>
                <a:gd name="connsiteX0" fmla="*/ 1865 w 2635815"/>
                <a:gd name="connsiteY0" fmla="*/ 0 h 5781675"/>
                <a:gd name="connsiteX1" fmla="*/ 449540 w 2635815"/>
                <a:gd name="connsiteY1" fmla="*/ 1695450 h 5781675"/>
                <a:gd name="connsiteX2" fmla="*/ 2511702 w 2635815"/>
                <a:gd name="connsiteY2" fmla="*/ 3146426 h 5781675"/>
                <a:gd name="connsiteX3" fmla="*/ 2635527 w 2635815"/>
                <a:gd name="connsiteY3" fmla="*/ 5781675 h 5781675"/>
                <a:gd name="connsiteX0" fmla="*/ 312 w 3034312"/>
                <a:gd name="connsiteY0" fmla="*/ 0 h 6016625"/>
                <a:gd name="connsiteX1" fmla="*/ 848037 w 3034312"/>
                <a:gd name="connsiteY1" fmla="*/ 1930400 h 6016625"/>
                <a:gd name="connsiteX2" fmla="*/ 2910199 w 3034312"/>
                <a:gd name="connsiteY2" fmla="*/ 3381376 h 6016625"/>
                <a:gd name="connsiteX3" fmla="*/ 3034024 w 3034312"/>
                <a:gd name="connsiteY3" fmla="*/ 6016625 h 6016625"/>
                <a:gd name="connsiteX0" fmla="*/ 312 w 3094391"/>
                <a:gd name="connsiteY0" fmla="*/ 0 h 6002337"/>
                <a:gd name="connsiteX1" fmla="*/ 848037 w 3094391"/>
                <a:gd name="connsiteY1" fmla="*/ 1930400 h 6002337"/>
                <a:gd name="connsiteX2" fmla="*/ 2910199 w 3094391"/>
                <a:gd name="connsiteY2" fmla="*/ 3381376 h 6002337"/>
                <a:gd name="connsiteX3" fmla="*/ 2991162 w 3094391"/>
                <a:gd name="connsiteY3" fmla="*/ 6002337 h 6002337"/>
                <a:gd name="connsiteX0" fmla="*/ 312 w 3037643"/>
                <a:gd name="connsiteY0" fmla="*/ 0 h 6002337"/>
                <a:gd name="connsiteX1" fmla="*/ 848037 w 3037643"/>
                <a:gd name="connsiteY1" fmla="*/ 1930400 h 6002337"/>
                <a:gd name="connsiteX2" fmla="*/ 2910199 w 3037643"/>
                <a:gd name="connsiteY2" fmla="*/ 3381376 h 6002337"/>
                <a:gd name="connsiteX3" fmla="*/ 2991162 w 3037643"/>
                <a:gd name="connsiteY3" fmla="*/ 6002337 h 6002337"/>
                <a:gd name="connsiteX0" fmla="*/ 312 w 2999041"/>
                <a:gd name="connsiteY0" fmla="*/ 0 h 6002337"/>
                <a:gd name="connsiteX1" fmla="*/ 848037 w 2999041"/>
                <a:gd name="connsiteY1" fmla="*/ 1930400 h 6002337"/>
                <a:gd name="connsiteX2" fmla="*/ 2910199 w 2999041"/>
                <a:gd name="connsiteY2" fmla="*/ 3381376 h 6002337"/>
                <a:gd name="connsiteX3" fmla="*/ 2991162 w 2999041"/>
                <a:gd name="connsiteY3" fmla="*/ 6002337 h 6002337"/>
                <a:gd name="connsiteX0" fmla="*/ 312 w 2993291"/>
                <a:gd name="connsiteY0" fmla="*/ 0 h 6002337"/>
                <a:gd name="connsiteX1" fmla="*/ 848037 w 2993291"/>
                <a:gd name="connsiteY1" fmla="*/ 1930400 h 6002337"/>
                <a:gd name="connsiteX2" fmla="*/ 2910199 w 2993291"/>
                <a:gd name="connsiteY2" fmla="*/ 3381376 h 6002337"/>
                <a:gd name="connsiteX3" fmla="*/ 2991162 w 2993291"/>
                <a:gd name="connsiteY3" fmla="*/ 6002337 h 6002337"/>
                <a:gd name="connsiteX0" fmla="*/ 312 w 2992180"/>
                <a:gd name="connsiteY0" fmla="*/ 0 h 6002337"/>
                <a:gd name="connsiteX1" fmla="*/ 848037 w 2992180"/>
                <a:gd name="connsiteY1" fmla="*/ 1930400 h 6002337"/>
                <a:gd name="connsiteX2" fmla="*/ 2910199 w 2992180"/>
                <a:gd name="connsiteY2" fmla="*/ 3381376 h 6002337"/>
                <a:gd name="connsiteX3" fmla="*/ 2991162 w 2992180"/>
                <a:gd name="connsiteY3" fmla="*/ 6002337 h 6002337"/>
                <a:gd name="connsiteX0" fmla="*/ 312 w 3092414"/>
                <a:gd name="connsiteY0" fmla="*/ 0 h 6026150"/>
                <a:gd name="connsiteX1" fmla="*/ 848037 w 3092414"/>
                <a:gd name="connsiteY1" fmla="*/ 1930400 h 6026150"/>
                <a:gd name="connsiteX2" fmla="*/ 2910199 w 3092414"/>
                <a:gd name="connsiteY2" fmla="*/ 3381376 h 6026150"/>
                <a:gd name="connsiteX3" fmla="*/ 2986399 w 3092414"/>
                <a:gd name="connsiteY3" fmla="*/ 6026150 h 6026150"/>
                <a:gd name="connsiteX0" fmla="*/ 312 w 2997148"/>
                <a:gd name="connsiteY0" fmla="*/ 0 h 6026150"/>
                <a:gd name="connsiteX1" fmla="*/ 848037 w 2997148"/>
                <a:gd name="connsiteY1" fmla="*/ 1930400 h 6026150"/>
                <a:gd name="connsiteX2" fmla="*/ 2910199 w 2997148"/>
                <a:gd name="connsiteY2" fmla="*/ 3381376 h 6026150"/>
                <a:gd name="connsiteX3" fmla="*/ 2986399 w 2997148"/>
                <a:gd name="connsiteY3" fmla="*/ 6026150 h 6026150"/>
                <a:gd name="connsiteX0" fmla="*/ 312 w 2989119"/>
                <a:gd name="connsiteY0" fmla="*/ 0 h 6026150"/>
                <a:gd name="connsiteX1" fmla="*/ 848037 w 2989119"/>
                <a:gd name="connsiteY1" fmla="*/ 1930400 h 6026150"/>
                <a:gd name="connsiteX2" fmla="*/ 2910199 w 2989119"/>
                <a:gd name="connsiteY2" fmla="*/ 3381376 h 6026150"/>
                <a:gd name="connsiteX3" fmla="*/ 2986399 w 2989119"/>
                <a:gd name="connsiteY3" fmla="*/ 6026150 h 6026150"/>
              </a:gdLst>
              <a:ahLst/>
              <a:cxnLst>
                <a:cxn ang="0">
                  <a:pos x="connsiteX0" y="connsiteY0"/>
                </a:cxn>
                <a:cxn ang="0">
                  <a:pos x="connsiteX1" y="connsiteY1"/>
                </a:cxn>
                <a:cxn ang="0">
                  <a:pos x="connsiteX2" y="connsiteY2"/>
                </a:cxn>
                <a:cxn ang="0">
                  <a:pos x="connsiteX3" y="connsiteY3"/>
                </a:cxn>
              </a:cxnLst>
              <a:rect l="l" t="t" r="r" b="b"/>
              <a:pathLst>
                <a:path w="2989119" h="6026150">
                  <a:moveTo>
                    <a:pt x="312" y="0"/>
                  </a:moveTo>
                  <a:cubicBezTo>
                    <a:pt x="-12388" y="534987"/>
                    <a:pt x="363056" y="1366837"/>
                    <a:pt x="848037" y="1930400"/>
                  </a:cubicBezTo>
                  <a:cubicBezTo>
                    <a:pt x="1333018" y="2493963"/>
                    <a:pt x="2820505" y="2341564"/>
                    <a:pt x="2910199" y="3381376"/>
                  </a:cubicBezTo>
                  <a:cubicBezTo>
                    <a:pt x="2999893" y="4421188"/>
                    <a:pt x="2991161" y="5530850"/>
                    <a:pt x="2986399" y="6026150"/>
                  </a:cubicBezTo>
                </a:path>
              </a:pathLst>
            </a:custGeom>
            <a:noFill/>
            <a:ln w="238125">
              <a:solidFill>
                <a:schemeClr val="accent4"/>
              </a:solidFill>
            </a:ln>
            <a:effectLst>
              <a:outerShdw blurRad="241300" dist="38100" dir="10800000" algn="r" rotWithShape="0">
                <a:prstClr val="black">
                  <a:alpha val="59000"/>
                </a:prstClr>
              </a:outerShdw>
            </a:effectLst>
            <a:extLst/>
          </p:spPr>
          <p:txBody>
            <a:bodyPr rtlCol="0" anchor="ctr"/>
            <a:lstStyle/>
            <a:p>
              <a:pPr algn="ctr"/>
              <a:endParaRPr lang="es-ES" sz="1600"/>
            </a:p>
          </p:txBody>
        </p:sp>
        <p:sp>
          <p:nvSpPr>
            <p:cNvPr id="43" name="119 Elipse"/>
            <p:cNvSpPr>
              <a:spLocks noChangeAspect="1"/>
            </p:cNvSpPr>
            <p:nvPr/>
          </p:nvSpPr>
          <p:spPr bwMode="auto">
            <a:xfrm flipH="1">
              <a:off x="6902347" y="2663970"/>
              <a:ext cx="547498" cy="547498"/>
            </a:xfrm>
            <a:prstGeom prst="ellipse">
              <a:avLst/>
            </a:prstGeom>
            <a:solidFill>
              <a:schemeClr val="accent4"/>
            </a:solidFill>
            <a:ln>
              <a:noFill/>
            </a:ln>
            <a:effectLst>
              <a:outerShdw blurRad="241300" dist="38100" dir="10800000" algn="ctr" rotWithShape="0">
                <a:srgbClr val="000000">
                  <a:alpha val="59000"/>
                </a:srgbClr>
              </a:outerShdw>
            </a:effectLst>
            <a:extLst/>
          </p:spPr>
          <p:txBody>
            <a:bodyPr lIns="0" tIns="0" rIns="0" bIns="0" rtlCol="0" anchor="ctr"/>
            <a:lstStyle/>
            <a:p>
              <a:pPr algn="ctr"/>
              <a:endParaRPr lang="es-SV" sz="1600" dirty="0">
                <a:solidFill>
                  <a:schemeClr val="bg1"/>
                </a:solidFill>
                <a:latin typeface="FontAwesome" panose="020B0604020202020204" charset="0"/>
                <a:cs typeface="FontAwesome" panose="020B0604020202020204" charset="0"/>
              </a:endParaRPr>
            </a:p>
          </p:txBody>
        </p:sp>
        <p:sp>
          <p:nvSpPr>
            <p:cNvPr id="18" name="Freeform 26"/>
            <p:cNvSpPr>
              <a:spLocks noEditPoints="1"/>
            </p:cNvSpPr>
            <p:nvPr/>
          </p:nvSpPr>
          <p:spPr bwMode="auto">
            <a:xfrm>
              <a:off x="7081622" y="2827175"/>
              <a:ext cx="188948" cy="221088"/>
            </a:xfrm>
            <a:custGeom>
              <a:avLst/>
              <a:gdLst>
                <a:gd name="T0" fmla="*/ 170 w 197"/>
                <a:gd name="T1" fmla="*/ 157 h 230"/>
                <a:gd name="T2" fmla="*/ 125 w 197"/>
                <a:gd name="T3" fmla="*/ 40 h 230"/>
                <a:gd name="T4" fmla="*/ 110 w 197"/>
                <a:gd name="T5" fmla="*/ 38 h 230"/>
                <a:gd name="T6" fmla="*/ 109 w 197"/>
                <a:gd name="T7" fmla="*/ 32 h 230"/>
                <a:gd name="T8" fmla="*/ 54 w 197"/>
                <a:gd name="T9" fmla="*/ 0 h 230"/>
                <a:gd name="T10" fmla="*/ 54 w 197"/>
                <a:gd name="T11" fmla="*/ 108 h 230"/>
                <a:gd name="T12" fmla="*/ 86 w 197"/>
                <a:gd name="T13" fmla="*/ 132 h 230"/>
                <a:gd name="T14" fmla="*/ 113 w 197"/>
                <a:gd name="T15" fmla="*/ 187 h 230"/>
                <a:gd name="T16" fmla="*/ 104 w 197"/>
                <a:gd name="T17" fmla="*/ 197 h 230"/>
                <a:gd name="T18" fmla="*/ 197 w 197"/>
                <a:gd name="T19" fmla="*/ 187 h 230"/>
                <a:gd name="T20" fmla="*/ 107 w 197"/>
                <a:gd name="T21" fmla="*/ 70 h 230"/>
                <a:gd name="T22" fmla="*/ 121 w 197"/>
                <a:gd name="T23" fmla="*/ 91 h 230"/>
                <a:gd name="T24" fmla="*/ 119 w 197"/>
                <a:gd name="T25" fmla="*/ 109 h 230"/>
                <a:gd name="T26" fmla="*/ 115 w 197"/>
                <a:gd name="T27" fmla="*/ 108 h 230"/>
                <a:gd name="T28" fmla="*/ 100 w 197"/>
                <a:gd name="T29" fmla="*/ 81 h 230"/>
                <a:gd name="T30" fmla="*/ 107 w 197"/>
                <a:gd name="T31" fmla="*/ 70 h 230"/>
                <a:gd name="T32" fmla="*/ 54 w 197"/>
                <a:gd name="T33" fmla="*/ 8 h 230"/>
                <a:gd name="T34" fmla="*/ 94 w 197"/>
                <a:gd name="T35" fmla="*/ 75 h 230"/>
                <a:gd name="T36" fmla="*/ 67 w 197"/>
                <a:gd name="T37" fmla="*/ 83 h 230"/>
                <a:gd name="T38" fmla="*/ 54 w 197"/>
                <a:gd name="T39" fmla="*/ 100 h 230"/>
                <a:gd name="T40" fmla="*/ 115 w 197"/>
                <a:gd name="T41" fmla="*/ 199 h 230"/>
                <a:gd name="T42" fmla="*/ 121 w 197"/>
                <a:gd name="T43" fmla="*/ 184 h 230"/>
                <a:gd name="T44" fmla="*/ 94 w 197"/>
                <a:gd name="T45" fmla="*/ 132 h 230"/>
                <a:gd name="T46" fmla="*/ 74 w 197"/>
                <a:gd name="T47" fmla="*/ 86 h 230"/>
                <a:gd name="T48" fmla="*/ 100 w 197"/>
                <a:gd name="T49" fmla="*/ 98 h 230"/>
                <a:gd name="T50" fmla="*/ 120 w 197"/>
                <a:gd name="T51" fmla="*/ 119 h 230"/>
                <a:gd name="T52" fmla="*/ 127 w 197"/>
                <a:gd name="T53" fmla="*/ 111 h 230"/>
                <a:gd name="T54" fmla="*/ 128 w 197"/>
                <a:gd name="T55" fmla="*/ 84 h 230"/>
                <a:gd name="T56" fmla="*/ 107 w 197"/>
                <a:gd name="T57" fmla="*/ 61 h 230"/>
                <a:gd name="T58" fmla="*/ 106 w 197"/>
                <a:gd name="T59" fmla="*/ 41 h 230"/>
                <a:gd name="T60" fmla="*/ 157 w 197"/>
                <a:gd name="T61" fmla="*/ 97 h 230"/>
                <a:gd name="T62" fmla="*/ 160 w 197"/>
                <a:gd name="T63" fmla="*/ 166 h 230"/>
                <a:gd name="T64" fmla="*/ 187 w 197"/>
                <a:gd name="T65" fmla="*/ 184 h 230"/>
                <a:gd name="T66" fmla="*/ 115 w 197"/>
                <a:gd name="T67" fmla="*/ 199 h 2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97" h="230">
                  <a:moveTo>
                    <a:pt x="182" y="155"/>
                  </a:moveTo>
                  <a:cubicBezTo>
                    <a:pt x="170" y="157"/>
                    <a:pt x="170" y="157"/>
                    <a:pt x="170" y="157"/>
                  </a:cubicBezTo>
                  <a:cubicBezTo>
                    <a:pt x="171" y="146"/>
                    <a:pt x="172" y="123"/>
                    <a:pt x="164" y="95"/>
                  </a:cubicBezTo>
                  <a:cubicBezTo>
                    <a:pt x="155" y="59"/>
                    <a:pt x="134" y="43"/>
                    <a:pt x="125" y="40"/>
                  </a:cubicBezTo>
                  <a:cubicBezTo>
                    <a:pt x="116" y="37"/>
                    <a:pt x="111" y="34"/>
                    <a:pt x="110" y="34"/>
                  </a:cubicBezTo>
                  <a:cubicBezTo>
                    <a:pt x="110" y="34"/>
                    <a:pt x="111" y="36"/>
                    <a:pt x="110" y="38"/>
                  </a:cubicBezTo>
                  <a:cubicBezTo>
                    <a:pt x="110" y="40"/>
                    <a:pt x="108" y="40"/>
                    <a:pt x="107" y="40"/>
                  </a:cubicBezTo>
                  <a:cubicBezTo>
                    <a:pt x="109" y="32"/>
                    <a:pt x="109" y="32"/>
                    <a:pt x="109" y="32"/>
                  </a:cubicBezTo>
                  <a:cubicBezTo>
                    <a:pt x="106" y="32"/>
                    <a:pt x="105" y="33"/>
                    <a:pt x="104" y="33"/>
                  </a:cubicBezTo>
                  <a:cubicBezTo>
                    <a:pt x="96" y="14"/>
                    <a:pt x="76" y="0"/>
                    <a:pt x="54" y="0"/>
                  </a:cubicBezTo>
                  <a:cubicBezTo>
                    <a:pt x="24" y="0"/>
                    <a:pt x="0" y="24"/>
                    <a:pt x="0" y="54"/>
                  </a:cubicBezTo>
                  <a:cubicBezTo>
                    <a:pt x="0" y="84"/>
                    <a:pt x="24" y="108"/>
                    <a:pt x="54" y="108"/>
                  </a:cubicBezTo>
                  <a:cubicBezTo>
                    <a:pt x="60" y="108"/>
                    <a:pt x="66" y="107"/>
                    <a:pt x="71" y="105"/>
                  </a:cubicBezTo>
                  <a:cubicBezTo>
                    <a:pt x="78" y="113"/>
                    <a:pt x="86" y="127"/>
                    <a:pt x="86" y="132"/>
                  </a:cubicBezTo>
                  <a:cubicBezTo>
                    <a:pt x="86" y="143"/>
                    <a:pt x="91" y="161"/>
                    <a:pt x="97" y="167"/>
                  </a:cubicBezTo>
                  <a:cubicBezTo>
                    <a:pt x="102" y="171"/>
                    <a:pt x="111" y="183"/>
                    <a:pt x="113" y="187"/>
                  </a:cubicBezTo>
                  <a:cubicBezTo>
                    <a:pt x="114" y="189"/>
                    <a:pt x="114" y="189"/>
                    <a:pt x="114" y="189"/>
                  </a:cubicBezTo>
                  <a:cubicBezTo>
                    <a:pt x="104" y="197"/>
                    <a:pt x="104" y="197"/>
                    <a:pt x="104" y="197"/>
                  </a:cubicBezTo>
                  <a:cubicBezTo>
                    <a:pt x="125" y="230"/>
                    <a:pt x="125" y="230"/>
                    <a:pt x="125" y="230"/>
                  </a:cubicBezTo>
                  <a:cubicBezTo>
                    <a:pt x="197" y="187"/>
                    <a:pt x="197" y="187"/>
                    <a:pt x="197" y="187"/>
                  </a:cubicBezTo>
                  <a:lnTo>
                    <a:pt x="182" y="155"/>
                  </a:lnTo>
                  <a:close/>
                  <a:moveTo>
                    <a:pt x="107" y="70"/>
                  </a:moveTo>
                  <a:cubicBezTo>
                    <a:pt x="119" y="80"/>
                    <a:pt x="120" y="81"/>
                    <a:pt x="120" y="84"/>
                  </a:cubicBezTo>
                  <a:cubicBezTo>
                    <a:pt x="120" y="86"/>
                    <a:pt x="120" y="88"/>
                    <a:pt x="121" y="91"/>
                  </a:cubicBezTo>
                  <a:cubicBezTo>
                    <a:pt x="121" y="95"/>
                    <a:pt x="122" y="104"/>
                    <a:pt x="121" y="106"/>
                  </a:cubicBezTo>
                  <a:cubicBezTo>
                    <a:pt x="120" y="107"/>
                    <a:pt x="120" y="108"/>
                    <a:pt x="119" y="109"/>
                  </a:cubicBezTo>
                  <a:cubicBezTo>
                    <a:pt x="119" y="110"/>
                    <a:pt x="119" y="110"/>
                    <a:pt x="118" y="111"/>
                  </a:cubicBezTo>
                  <a:cubicBezTo>
                    <a:pt x="118" y="110"/>
                    <a:pt x="117" y="110"/>
                    <a:pt x="115" y="108"/>
                  </a:cubicBezTo>
                  <a:cubicBezTo>
                    <a:pt x="112" y="105"/>
                    <a:pt x="110" y="100"/>
                    <a:pt x="108" y="95"/>
                  </a:cubicBezTo>
                  <a:cubicBezTo>
                    <a:pt x="106" y="91"/>
                    <a:pt x="103" y="86"/>
                    <a:pt x="100" y="81"/>
                  </a:cubicBezTo>
                  <a:cubicBezTo>
                    <a:pt x="103" y="78"/>
                    <a:pt x="104" y="74"/>
                    <a:pt x="106" y="69"/>
                  </a:cubicBezTo>
                  <a:cubicBezTo>
                    <a:pt x="106" y="70"/>
                    <a:pt x="107" y="70"/>
                    <a:pt x="107" y="70"/>
                  </a:cubicBezTo>
                  <a:close/>
                  <a:moveTo>
                    <a:pt x="8" y="54"/>
                  </a:moveTo>
                  <a:cubicBezTo>
                    <a:pt x="8" y="29"/>
                    <a:pt x="29" y="8"/>
                    <a:pt x="54" y="8"/>
                  </a:cubicBezTo>
                  <a:cubicBezTo>
                    <a:pt x="79" y="8"/>
                    <a:pt x="100" y="29"/>
                    <a:pt x="100" y="54"/>
                  </a:cubicBezTo>
                  <a:cubicBezTo>
                    <a:pt x="100" y="62"/>
                    <a:pt x="98" y="69"/>
                    <a:pt x="94" y="75"/>
                  </a:cubicBezTo>
                  <a:cubicBezTo>
                    <a:pt x="91" y="73"/>
                    <a:pt x="86" y="71"/>
                    <a:pt x="80" y="73"/>
                  </a:cubicBezTo>
                  <a:cubicBezTo>
                    <a:pt x="73" y="75"/>
                    <a:pt x="69" y="78"/>
                    <a:pt x="67" y="83"/>
                  </a:cubicBezTo>
                  <a:cubicBezTo>
                    <a:pt x="65" y="88"/>
                    <a:pt x="66" y="94"/>
                    <a:pt x="67" y="98"/>
                  </a:cubicBezTo>
                  <a:cubicBezTo>
                    <a:pt x="63" y="99"/>
                    <a:pt x="59" y="100"/>
                    <a:pt x="54" y="100"/>
                  </a:cubicBezTo>
                  <a:cubicBezTo>
                    <a:pt x="29" y="100"/>
                    <a:pt x="8" y="79"/>
                    <a:pt x="8" y="54"/>
                  </a:cubicBezTo>
                  <a:close/>
                  <a:moveTo>
                    <a:pt x="115" y="199"/>
                  </a:moveTo>
                  <a:cubicBezTo>
                    <a:pt x="124" y="192"/>
                    <a:pt x="124" y="192"/>
                    <a:pt x="124" y="192"/>
                  </a:cubicBezTo>
                  <a:cubicBezTo>
                    <a:pt x="121" y="184"/>
                    <a:pt x="121" y="184"/>
                    <a:pt x="121" y="184"/>
                  </a:cubicBezTo>
                  <a:cubicBezTo>
                    <a:pt x="118" y="178"/>
                    <a:pt x="108" y="166"/>
                    <a:pt x="103" y="161"/>
                  </a:cubicBezTo>
                  <a:cubicBezTo>
                    <a:pt x="99" y="157"/>
                    <a:pt x="94" y="141"/>
                    <a:pt x="94" y="132"/>
                  </a:cubicBezTo>
                  <a:cubicBezTo>
                    <a:pt x="94" y="122"/>
                    <a:pt x="80" y="103"/>
                    <a:pt x="77" y="99"/>
                  </a:cubicBezTo>
                  <a:cubicBezTo>
                    <a:pt x="75" y="97"/>
                    <a:pt x="72" y="90"/>
                    <a:pt x="74" y="86"/>
                  </a:cubicBezTo>
                  <a:cubicBezTo>
                    <a:pt x="75" y="83"/>
                    <a:pt x="78" y="82"/>
                    <a:pt x="82" y="81"/>
                  </a:cubicBezTo>
                  <a:cubicBezTo>
                    <a:pt x="91" y="79"/>
                    <a:pt x="95" y="86"/>
                    <a:pt x="100" y="98"/>
                  </a:cubicBezTo>
                  <a:cubicBezTo>
                    <a:pt x="103" y="104"/>
                    <a:pt x="106" y="110"/>
                    <a:pt x="109" y="114"/>
                  </a:cubicBezTo>
                  <a:cubicBezTo>
                    <a:pt x="112" y="116"/>
                    <a:pt x="116" y="120"/>
                    <a:pt x="120" y="119"/>
                  </a:cubicBezTo>
                  <a:cubicBezTo>
                    <a:pt x="124" y="118"/>
                    <a:pt x="125" y="115"/>
                    <a:pt x="126" y="113"/>
                  </a:cubicBezTo>
                  <a:cubicBezTo>
                    <a:pt x="127" y="112"/>
                    <a:pt x="127" y="111"/>
                    <a:pt x="127" y="111"/>
                  </a:cubicBezTo>
                  <a:cubicBezTo>
                    <a:pt x="130" y="108"/>
                    <a:pt x="130" y="102"/>
                    <a:pt x="129" y="90"/>
                  </a:cubicBezTo>
                  <a:cubicBezTo>
                    <a:pt x="128" y="88"/>
                    <a:pt x="128" y="85"/>
                    <a:pt x="128" y="84"/>
                  </a:cubicBezTo>
                  <a:cubicBezTo>
                    <a:pt x="128" y="77"/>
                    <a:pt x="124" y="74"/>
                    <a:pt x="112" y="64"/>
                  </a:cubicBezTo>
                  <a:cubicBezTo>
                    <a:pt x="111" y="63"/>
                    <a:pt x="109" y="62"/>
                    <a:pt x="107" y="61"/>
                  </a:cubicBezTo>
                  <a:cubicBezTo>
                    <a:pt x="108" y="59"/>
                    <a:pt x="108" y="56"/>
                    <a:pt x="108" y="54"/>
                  </a:cubicBezTo>
                  <a:cubicBezTo>
                    <a:pt x="108" y="49"/>
                    <a:pt x="107" y="45"/>
                    <a:pt x="106" y="41"/>
                  </a:cubicBezTo>
                  <a:cubicBezTo>
                    <a:pt x="109" y="43"/>
                    <a:pt x="114" y="45"/>
                    <a:pt x="123" y="48"/>
                  </a:cubicBezTo>
                  <a:cubicBezTo>
                    <a:pt x="129" y="50"/>
                    <a:pt x="147" y="63"/>
                    <a:pt x="157" y="97"/>
                  </a:cubicBezTo>
                  <a:cubicBezTo>
                    <a:pt x="166" y="132"/>
                    <a:pt x="161" y="161"/>
                    <a:pt x="161" y="161"/>
                  </a:cubicBezTo>
                  <a:cubicBezTo>
                    <a:pt x="160" y="166"/>
                    <a:pt x="160" y="166"/>
                    <a:pt x="160" y="166"/>
                  </a:cubicBezTo>
                  <a:cubicBezTo>
                    <a:pt x="177" y="164"/>
                    <a:pt x="177" y="164"/>
                    <a:pt x="177" y="164"/>
                  </a:cubicBezTo>
                  <a:cubicBezTo>
                    <a:pt x="187" y="184"/>
                    <a:pt x="187" y="184"/>
                    <a:pt x="187" y="184"/>
                  </a:cubicBezTo>
                  <a:cubicBezTo>
                    <a:pt x="128" y="219"/>
                    <a:pt x="128" y="219"/>
                    <a:pt x="128" y="219"/>
                  </a:cubicBezTo>
                  <a:lnTo>
                    <a:pt x="115" y="199"/>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3" name="Group 2"/>
          <p:cNvGrpSpPr/>
          <p:nvPr/>
        </p:nvGrpSpPr>
        <p:grpSpPr>
          <a:xfrm>
            <a:off x="4694868" y="5317958"/>
            <a:ext cx="2649810" cy="778246"/>
            <a:chOff x="4863449" y="5367470"/>
            <a:chExt cx="2312647" cy="679222"/>
          </a:xfrm>
        </p:grpSpPr>
        <p:sp>
          <p:nvSpPr>
            <p:cNvPr id="32" name="Oval 29"/>
            <p:cNvSpPr>
              <a:spLocks noChangeArrowheads="1"/>
            </p:cNvSpPr>
            <p:nvPr/>
          </p:nvSpPr>
          <p:spPr bwMode="auto">
            <a:xfrm>
              <a:off x="4863449" y="5895622"/>
              <a:ext cx="2312647" cy="151070"/>
            </a:xfrm>
            <a:prstGeom prst="ellipse">
              <a:avLst/>
            </a:prstGeom>
            <a:gradFill rotWithShape="1">
              <a:gsLst>
                <a:gs pos="39000">
                  <a:schemeClr val="tx1">
                    <a:lumMod val="75000"/>
                    <a:lumOff val="25000"/>
                    <a:alpha val="64000"/>
                  </a:schemeClr>
                </a:gs>
                <a:gs pos="100000">
                  <a:schemeClr val="tx1">
                    <a:alpha val="0"/>
                    <a:lumMod val="100000"/>
                  </a:schemeClr>
                </a:gs>
              </a:gsLst>
              <a:path path="shape">
                <a:fillToRect l="50000" t="50000" r="50000" b="50000"/>
              </a:path>
            </a:gradFill>
            <a:ln w="9525">
              <a:noFill/>
              <a:round/>
              <a:headEnd/>
              <a:tailEnd/>
            </a:ln>
          </p:spPr>
          <p:txBody>
            <a:bodyPr wrap="none" lIns="91894" tIns="45940" rIns="91894" bIns="45940" anchor="ctr"/>
            <a:lstStyle/>
            <a:p>
              <a:endParaRPr lang="ko-KR" altLang="en-US" sz="1600">
                <a:latin typeface="Arial" pitchFamily="34" charset="0"/>
                <a:ea typeface="맑은 고딕" pitchFamily="50" charset="-127"/>
                <a:cs typeface="Arial" pitchFamily="34" charset="0"/>
              </a:endParaRPr>
            </a:p>
          </p:txBody>
        </p:sp>
        <p:grpSp>
          <p:nvGrpSpPr>
            <p:cNvPr id="37" name="Grupo 13"/>
            <p:cNvGrpSpPr/>
            <p:nvPr/>
          </p:nvGrpSpPr>
          <p:grpSpPr>
            <a:xfrm>
              <a:off x="5717604" y="5367470"/>
              <a:ext cx="641135" cy="596339"/>
              <a:chOff x="12267564" y="10638498"/>
              <a:chExt cx="1517651" cy="1411614"/>
            </a:xfrm>
            <a:effectLst/>
          </p:grpSpPr>
          <p:sp>
            <p:nvSpPr>
              <p:cNvPr id="38" name="Forma libre 11"/>
              <p:cNvSpPr/>
              <p:nvPr/>
            </p:nvSpPr>
            <p:spPr bwMode="auto">
              <a:xfrm rot="10800000">
                <a:off x="12267564" y="10638498"/>
                <a:ext cx="1517651" cy="775668"/>
              </a:xfrm>
              <a:custGeom>
                <a:avLst/>
                <a:gdLst>
                  <a:gd name="connsiteX0" fmla="*/ 1517651 w 1517651"/>
                  <a:gd name="connsiteY0" fmla="*/ 775668 h 775668"/>
                  <a:gd name="connsiteX1" fmla="*/ 0 w 1517651"/>
                  <a:gd name="connsiteY1" fmla="*/ 775668 h 775668"/>
                  <a:gd name="connsiteX2" fmla="*/ 0 w 1517651"/>
                  <a:gd name="connsiteY2" fmla="*/ 731585 h 775668"/>
                  <a:gd name="connsiteX3" fmla="*/ 3355 w 1517651"/>
                  <a:gd name="connsiteY3" fmla="*/ 731585 h 775668"/>
                  <a:gd name="connsiteX4" fmla="*/ 392352 w 1517651"/>
                  <a:gd name="connsiteY4" fmla="*/ 0 h 775668"/>
                  <a:gd name="connsiteX5" fmla="*/ 1118890 w 1517651"/>
                  <a:gd name="connsiteY5" fmla="*/ 0 h 775668"/>
                  <a:gd name="connsiteX6" fmla="*/ 1507886 w 1517651"/>
                  <a:gd name="connsiteY6" fmla="*/ 731585 h 775668"/>
                  <a:gd name="connsiteX7" fmla="*/ 1517651 w 1517651"/>
                  <a:gd name="connsiteY7" fmla="*/ 731585 h 7756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517651" h="775668">
                    <a:moveTo>
                      <a:pt x="1517651" y="775668"/>
                    </a:moveTo>
                    <a:lnTo>
                      <a:pt x="0" y="775668"/>
                    </a:lnTo>
                    <a:lnTo>
                      <a:pt x="0" y="731585"/>
                    </a:lnTo>
                    <a:lnTo>
                      <a:pt x="3355" y="731585"/>
                    </a:lnTo>
                    <a:lnTo>
                      <a:pt x="392352" y="0"/>
                    </a:lnTo>
                    <a:lnTo>
                      <a:pt x="1118890" y="0"/>
                    </a:lnTo>
                    <a:lnTo>
                      <a:pt x="1507886" y="731585"/>
                    </a:lnTo>
                    <a:lnTo>
                      <a:pt x="1517651" y="731585"/>
                    </a:lnTo>
                    <a:close/>
                  </a:path>
                </a:pathLst>
              </a:custGeom>
              <a:solidFill>
                <a:srgbClr val="E2C4AC"/>
              </a:solidFill>
              <a:ln>
                <a:noFill/>
              </a:ln>
              <a:extLst/>
            </p:spPr>
            <p:txBody>
              <a:bodyPr wrap="square" lIns="0" tIns="0" rIns="0" bIns="0" rtlCol="0" anchor="ctr">
                <a:noAutofit/>
              </a:bodyPr>
              <a:lstStyle/>
              <a:p>
                <a:pPr algn="ctr"/>
                <a:endParaRPr lang="es-ES" sz="1600"/>
              </a:p>
            </p:txBody>
          </p:sp>
          <p:sp>
            <p:nvSpPr>
              <p:cNvPr id="39" name="Triángulo isósceles 7"/>
              <p:cNvSpPr/>
              <p:nvPr/>
            </p:nvSpPr>
            <p:spPr bwMode="auto">
              <a:xfrm rot="10800000">
                <a:off x="12667846" y="11417637"/>
                <a:ext cx="723351" cy="632475"/>
              </a:xfrm>
              <a:prstGeom prst="triangle">
                <a:avLst/>
              </a:prstGeom>
              <a:solidFill>
                <a:schemeClr val="tx1">
                  <a:lumMod val="75000"/>
                  <a:lumOff val="25000"/>
                </a:schemeClr>
              </a:solidFill>
              <a:ln>
                <a:noFill/>
              </a:ln>
              <a:effectLst/>
              <a:extLst/>
            </p:spPr>
            <p:txBody>
              <a:bodyPr lIns="0" tIns="0" rIns="0" bIns="0" rtlCol="0" anchor="ctr"/>
              <a:lstStyle/>
              <a:p>
                <a:pPr algn="ctr"/>
                <a:endParaRPr lang="es-ES" sz="1600"/>
              </a:p>
            </p:txBody>
          </p:sp>
        </p:grpSp>
      </p:grpSp>
      <p:sp>
        <p:nvSpPr>
          <p:cNvPr id="44" name="TextBox 43"/>
          <p:cNvSpPr txBox="1"/>
          <p:nvPr/>
        </p:nvSpPr>
        <p:spPr>
          <a:xfrm>
            <a:off x="2441910" y="704315"/>
            <a:ext cx="7308180" cy="646331"/>
          </a:xfrm>
          <a:prstGeom prst="rect">
            <a:avLst/>
          </a:prstGeom>
          <a:noFill/>
        </p:spPr>
        <p:txBody>
          <a:bodyPr wrap="square" rtlCol="0">
            <a:spAutoFit/>
          </a:bodyPr>
          <a:lstStyle/>
          <a:p>
            <a:pPr algn="ctr"/>
            <a:r>
              <a:rPr lang="id-ID" sz="3600" b="1" dirty="0">
                <a:solidFill>
                  <a:schemeClr val="bg1"/>
                </a:solidFill>
                <a:latin typeface="Montserrat" panose="02000505000000020004" pitchFamily="2" charset="0"/>
                <a:ea typeface="Roboto" pitchFamily="2" charset="0"/>
                <a:cs typeface="Lato" panose="020F0502020204030203" pitchFamily="34" charset="0"/>
              </a:rPr>
              <a:t>_Creative Infographic</a:t>
            </a:r>
          </a:p>
        </p:txBody>
      </p:sp>
      <p:sp>
        <p:nvSpPr>
          <p:cNvPr id="45" name="TextBox 44"/>
          <p:cNvSpPr txBox="1"/>
          <p:nvPr/>
        </p:nvSpPr>
        <p:spPr>
          <a:xfrm>
            <a:off x="5295140" y="1354870"/>
            <a:ext cx="1601721" cy="276999"/>
          </a:xfrm>
          <a:prstGeom prst="rect">
            <a:avLst/>
          </a:prstGeom>
          <a:noFill/>
        </p:spPr>
        <p:txBody>
          <a:bodyPr wrap="none" rtlCol="0">
            <a:spAutoFit/>
          </a:bodyPr>
          <a:lstStyle/>
          <a:p>
            <a:pPr algn="ctr"/>
            <a:r>
              <a:rPr lang="en-US" sz="1200" dirty="0">
                <a:solidFill>
                  <a:schemeClr val="bg1"/>
                </a:solidFill>
                <a:latin typeface="+mj-lt"/>
                <a:ea typeface="Lato" panose="020F0502020204030203" pitchFamily="34" charset="0"/>
                <a:cs typeface="Lato" panose="020F0502020204030203" pitchFamily="34" charset="0"/>
              </a:rPr>
              <a:t>Your Subtitle Here</a:t>
            </a:r>
            <a:endParaRPr lang="id-ID" sz="1200" dirty="0">
              <a:solidFill>
                <a:schemeClr val="bg1"/>
              </a:solidFill>
              <a:latin typeface="+mj-lt"/>
              <a:ea typeface="Lato" panose="020F0502020204030203" pitchFamily="34" charset="0"/>
              <a:cs typeface="Lato" panose="020F0502020204030203" pitchFamily="34" charset="0"/>
            </a:endParaRPr>
          </a:p>
        </p:txBody>
      </p:sp>
    </p:spTree>
    <p:extLst>
      <p:ext uri="{BB962C8B-B14F-4D97-AF65-F5344CB8AC3E}">
        <p14:creationId xmlns:p14="http://schemas.microsoft.com/office/powerpoint/2010/main" val="113641883"/>
      </p:ext>
    </p:extLst>
  </p:cSld>
  <p:clrMapOvr>
    <a:masterClrMapping/>
  </p:clrMapOvr>
  <mc:AlternateContent xmlns:mc="http://schemas.openxmlformats.org/markup-compatibility/2006" xmlns:p14="http://schemas.microsoft.com/office/powerpoint/2010/main">
    <mc:Choice Requires="p14">
      <p:transition spd="slow" p14:dur="1600">
        <p14:prism dir="d" isInverted="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45"/>
                                        </p:tgtEl>
                                        <p:attrNameLst>
                                          <p:attrName>style.visibility</p:attrName>
                                        </p:attrNameLst>
                                      </p:cBhvr>
                                      <p:to>
                                        <p:strVal val="visible"/>
                                      </p:to>
                                    </p:set>
                                    <p:anim calcmode="lin" valueType="num">
                                      <p:cBhvr additive="base">
                                        <p:cTn id="7" dur="1000" fill="hold"/>
                                        <p:tgtEl>
                                          <p:spTgt spid="45"/>
                                        </p:tgtEl>
                                        <p:attrNameLst>
                                          <p:attrName>ppt_x</p:attrName>
                                        </p:attrNameLst>
                                      </p:cBhvr>
                                      <p:tavLst>
                                        <p:tav tm="0">
                                          <p:val>
                                            <p:strVal val="#ppt_x"/>
                                          </p:val>
                                        </p:tav>
                                        <p:tav tm="100000">
                                          <p:val>
                                            <p:strVal val="#ppt_x"/>
                                          </p:val>
                                        </p:tav>
                                      </p:tavLst>
                                    </p:anim>
                                    <p:anim calcmode="lin" valueType="num">
                                      <p:cBhvr additive="base">
                                        <p:cTn id="8" dur="1000" fill="hold"/>
                                        <p:tgtEl>
                                          <p:spTgt spid="45"/>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250"/>
                                  </p:stCondLst>
                                  <p:iterate type="wd">
                                    <p:tmPct val="10000"/>
                                  </p:iterate>
                                  <p:childTnLst>
                                    <p:set>
                                      <p:cBhvr>
                                        <p:cTn id="10" dur="1" fill="hold">
                                          <p:stCondLst>
                                            <p:cond delay="0"/>
                                          </p:stCondLst>
                                        </p:cTn>
                                        <p:tgtEl>
                                          <p:spTgt spid="44"/>
                                        </p:tgtEl>
                                        <p:attrNameLst>
                                          <p:attrName>style.visibility</p:attrName>
                                        </p:attrNameLst>
                                      </p:cBhvr>
                                      <p:to>
                                        <p:strVal val="visible"/>
                                      </p:to>
                                    </p:set>
                                    <p:anim calcmode="lin" valueType="num">
                                      <p:cBhvr additive="base">
                                        <p:cTn id="11" dur="1000" fill="hold"/>
                                        <p:tgtEl>
                                          <p:spTgt spid="44"/>
                                        </p:tgtEl>
                                        <p:attrNameLst>
                                          <p:attrName>ppt_x</p:attrName>
                                        </p:attrNameLst>
                                      </p:cBhvr>
                                      <p:tavLst>
                                        <p:tav tm="0">
                                          <p:val>
                                            <p:strVal val="#ppt_x"/>
                                          </p:val>
                                        </p:tav>
                                        <p:tav tm="100000">
                                          <p:val>
                                            <p:strVal val="#ppt_x"/>
                                          </p:val>
                                        </p:tav>
                                      </p:tavLst>
                                    </p:anim>
                                    <p:anim calcmode="lin" valueType="num">
                                      <p:cBhvr additive="base">
                                        <p:cTn id="12" dur="1000" fill="hold"/>
                                        <p:tgtEl>
                                          <p:spTgt spid="44"/>
                                        </p:tgtEl>
                                        <p:attrNameLst>
                                          <p:attrName>ppt_y</p:attrName>
                                        </p:attrNameLst>
                                      </p:cBhvr>
                                      <p:tavLst>
                                        <p:tav tm="0">
                                          <p:val>
                                            <p:strVal val="0-#ppt_h/2"/>
                                          </p:val>
                                        </p:tav>
                                        <p:tav tm="100000">
                                          <p:val>
                                            <p:strVal val="#ppt_y"/>
                                          </p:val>
                                        </p:tav>
                                      </p:tavLst>
                                    </p:anim>
                                  </p:childTnLst>
                                </p:cTn>
                              </p:par>
                            </p:childTnLst>
                          </p:cTn>
                        </p:par>
                        <p:par>
                          <p:cTn id="13" fill="hold">
                            <p:stCondLst>
                              <p:cond delay="1450"/>
                            </p:stCondLst>
                            <p:childTnLst>
                              <p:par>
                                <p:cTn id="14" presetID="10" presetClass="entr" presetSubtype="0" fill="hold" nodeType="afterEffect">
                                  <p:stCondLst>
                                    <p:cond delay="0"/>
                                  </p:stCondLst>
                                  <p:childTnLst>
                                    <p:set>
                                      <p:cBhvr>
                                        <p:cTn id="15" dur="1" fill="hold">
                                          <p:stCondLst>
                                            <p:cond delay="0"/>
                                          </p:stCondLst>
                                        </p:cTn>
                                        <p:tgtEl>
                                          <p:spTgt spid="3"/>
                                        </p:tgtEl>
                                        <p:attrNameLst>
                                          <p:attrName>style.visibility</p:attrName>
                                        </p:attrNameLst>
                                      </p:cBhvr>
                                      <p:to>
                                        <p:strVal val="visible"/>
                                      </p:to>
                                    </p:set>
                                    <p:animEffect transition="in" filter="fade">
                                      <p:cBhvr>
                                        <p:cTn id="16" dur="750"/>
                                        <p:tgtEl>
                                          <p:spTgt spid="3"/>
                                        </p:tgtEl>
                                      </p:cBhvr>
                                    </p:animEffect>
                                  </p:childTnLst>
                                </p:cTn>
                              </p:par>
                            </p:childTnLst>
                          </p:cTn>
                        </p:par>
                        <p:par>
                          <p:cTn id="17" fill="hold">
                            <p:stCondLst>
                              <p:cond delay="2200"/>
                            </p:stCondLst>
                            <p:childTnLst>
                              <p:par>
                                <p:cTn id="18" presetID="22" presetClass="entr" presetSubtype="4" fill="hold" nodeType="afterEffect">
                                  <p:stCondLst>
                                    <p:cond delay="0"/>
                                  </p:stCondLst>
                                  <p:childTnLst>
                                    <p:set>
                                      <p:cBhvr>
                                        <p:cTn id="19" dur="1" fill="hold">
                                          <p:stCondLst>
                                            <p:cond delay="0"/>
                                          </p:stCondLst>
                                        </p:cTn>
                                        <p:tgtEl>
                                          <p:spTgt spid="2"/>
                                        </p:tgtEl>
                                        <p:attrNameLst>
                                          <p:attrName>style.visibility</p:attrName>
                                        </p:attrNameLst>
                                      </p:cBhvr>
                                      <p:to>
                                        <p:strVal val="visible"/>
                                      </p:to>
                                    </p:set>
                                    <p:animEffect transition="in" filter="wipe(down)">
                                      <p:cBhvr>
                                        <p:cTn id="20" dur="750"/>
                                        <p:tgtEl>
                                          <p:spTgt spid="2"/>
                                        </p:tgtEl>
                                      </p:cBhvr>
                                    </p:animEffect>
                                  </p:childTnLst>
                                </p:cTn>
                              </p:par>
                            </p:childTnLst>
                          </p:cTn>
                        </p:par>
                        <p:par>
                          <p:cTn id="21" fill="hold">
                            <p:stCondLst>
                              <p:cond delay="2950"/>
                            </p:stCondLst>
                            <p:childTnLst>
                              <p:par>
                                <p:cTn id="22" presetID="22" presetClass="entr" presetSubtype="4" fill="hold" nodeType="afterEffect">
                                  <p:stCondLst>
                                    <p:cond delay="0"/>
                                  </p:stCondLst>
                                  <p:childTnLst>
                                    <p:set>
                                      <p:cBhvr>
                                        <p:cTn id="23" dur="1" fill="hold">
                                          <p:stCondLst>
                                            <p:cond delay="0"/>
                                          </p:stCondLst>
                                        </p:cTn>
                                        <p:tgtEl>
                                          <p:spTgt spid="9"/>
                                        </p:tgtEl>
                                        <p:attrNameLst>
                                          <p:attrName>style.visibility</p:attrName>
                                        </p:attrNameLst>
                                      </p:cBhvr>
                                      <p:to>
                                        <p:strVal val="visible"/>
                                      </p:to>
                                    </p:set>
                                    <p:animEffect transition="in" filter="wipe(down)">
                                      <p:cBhvr>
                                        <p:cTn id="24" dur="750"/>
                                        <p:tgtEl>
                                          <p:spTgt spid="9"/>
                                        </p:tgtEl>
                                      </p:cBhvr>
                                    </p:animEffect>
                                  </p:childTnLst>
                                </p:cTn>
                              </p:par>
                            </p:childTnLst>
                          </p:cTn>
                        </p:par>
                        <p:par>
                          <p:cTn id="25" fill="hold">
                            <p:stCondLst>
                              <p:cond delay="3700"/>
                            </p:stCondLst>
                            <p:childTnLst>
                              <p:par>
                                <p:cTn id="26" presetID="22" presetClass="entr" presetSubtype="4" fill="hold" nodeType="afterEffect">
                                  <p:stCondLst>
                                    <p:cond delay="0"/>
                                  </p:stCondLst>
                                  <p:childTnLst>
                                    <p:set>
                                      <p:cBhvr>
                                        <p:cTn id="27" dur="1" fill="hold">
                                          <p:stCondLst>
                                            <p:cond delay="0"/>
                                          </p:stCondLst>
                                        </p:cTn>
                                        <p:tgtEl>
                                          <p:spTgt spid="8"/>
                                        </p:tgtEl>
                                        <p:attrNameLst>
                                          <p:attrName>style.visibility</p:attrName>
                                        </p:attrNameLst>
                                      </p:cBhvr>
                                      <p:to>
                                        <p:strVal val="visible"/>
                                      </p:to>
                                    </p:set>
                                    <p:animEffect transition="in" filter="wipe(down)">
                                      <p:cBhvr>
                                        <p:cTn id="28" dur="750"/>
                                        <p:tgtEl>
                                          <p:spTgt spid="8"/>
                                        </p:tgtEl>
                                      </p:cBhvr>
                                    </p:animEffect>
                                  </p:childTnLst>
                                </p:cTn>
                              </p:par>
                            </p:childTnLst>
                          </p:cTn>
                        </p:par>
                        <p:par>
                          <p:cTn id="29" fill="hold">
                            <p:stCondLst>
                              <p:cond delay="4450"/>
                            </p:stCondLst>
                            <p:childTnLst>
                              <p:par>
                                <p:cTn id="30" presetID="22" presetClass="entr" presetSubtype="4" fill="hold" nodeType="afterEffect">
                                  <p:stCondLst>
                                    <p:cond delay="0"/>
                                  </p:stCondLst>
                                  <p:childTnLst>
                                    <p:set>
                                      <p:cBhvr>
                                        <p:cTn id="31" dur="1" fill="hold">
                                          <p:stCondLst>
                                            <p:cond delay="0"/>
                                          </p:stCondLst>
                                        </p:cTn>
                                        <p:tgtEl>
                                          <p:spTgt spid="7"/>
                                        </p:tgtEl>
                                        <p:attrNameLst>
                                          <p:attrName>style.visibility</p:attrName>
                                        </p:attrNameLst>
                                      </p:cBhvr>
                                      <p:to>
                                        <p:strVal val="visible"/>
                                      </p:to>
                                    </p:set>
                                    <p:animEffect transition="in" filter="wipe(down)">
                                      <p:cBhvr>
                                        <p:cTn id="32" dur="750"/>
                                        <p:tgtEl>
                                          <p:spTgt spid="7"/>
                                        </p:tgtEl>
                                      </p:cBhvr>
                                    </p:animEffect>
                                  </p:childTnLst>
                                </p:cTn>
                              </p:par>
                            </p:childTnLst>
                          </p:cTn>
                        </p:par>
                        <p:par>
                          <p:cTn id="33" fill="hold">
                            <p:stCondLst>
                              <p:cond delay="5200"/>
                            </p:stCondLst>
                            <p:childTnLst>
                              <p:par>
                                <p:cTn id="34" presetID="12" presetClass="entr" presetSubtype="2" fill="hold" nodeType="afterEffect">
                                  <p:stCondLst>
                                    <p:cond delay="0"/>
                                  </p:stCondLst>
                                  <p:childTnLst>
                                    <p:set>
                                      <p:cBhvr>
                                        <p:cTn id="35" dur="1" fill="hold">
                                          <p:stCondLst>
                                            <p:cond delay="0"/>
                                          </p:stCondLst>
                                        </p:cTn>
                                        <p:tgtEl>
                                          <p:spTgt spid="10"/>
                                        </p:tgtEl>
                                        <p:attrNameLst>
                                          <p:attrName>style.visibility</p:attrName>
                                        </p:attrNameLst>
                                      </p:cBhvr>
                                      <p:to>
                                        <p:strVal val="visible"/>
                                      </p:to>
                                    </p:set>
                                    <p:anim calcmode="lin" valueType="num">
                                      <p:cBhvr additive="base">
                                        <p:cTn id="36" dur="750"/>
                                        <p:tgtEl>
                                          <p:spTgt spid="10"/>
                                        </p:tgtEl>
                                        <p:attrNameLst>
                                          <p:attrName>ppt_x</p:attrName>
                                        </p:attrNameLst>
                                      </p:cBhvr>
                                      <p:tavLst>
                                        <p:tav tm="0">
                                          <p:val>
                                            <p:strVal val="#ppt_x+#ppt_w*1.125000"/>
                                          </p:val>
                                        </p:tav>
                                        <p:tav tm="100000">
                                          <p:val>
                                            <p:strVal val="#ppt_x"/>
                                          </p:val>
                                        </p:tav>
                                      </p:tavLst>
                                    </p:anim>
                                    <p:animEffect transition="in" filter="wipe(left)">
                                      <p:cBhvr>
                                        <p:cTn id="37" dur="750"/>
                                        <p:tgtEl>
                                          <p:spTgt spid="10"/>
                                        </p:tgtEl>
                                      </p:cBhvr>
                                    </p:animEffect>
                                  </p:childTnLst>
                                </p:cTn>
                              </p:par>
                            </p:childTnLst>
                          </p:cTn>
                        </p:par>
                        <p:par>
                          <p:cTn id="38" fill="hold">
                            <p:stCondLst>
                              <p:cond delay="5950"/>
                            </p:stCondLst>
                            <p:childTnLst>
                              <p:par>
                                <p:cTn id="39" presetID="12" presetClass="entr" presetSubtype="2" fill="hold" nodeType="afterEffect">
                                  <p:stCondLst>
                                    <p:cond delay="0"/>
                                  </p:stCondLst>
                                  <p:childTnLst>
                                    <p:set>
                                      <p:cBhvr>
                                        <p:cTn id="40" dur="1" fill="hold">
                                          <p:stCondLst>
                                            <p:cond delay="0"/>
                                          </p:stCondLst>
                                        </p:cTn>
                                        <p:tgtEl>
                                          <p:spTgt spid="11"/>
                                        </p:tgtEl>
                                        <p:attrNameLst>
                                          <p:attrName>style.visibility</p:attrName>
                                        </p:attrNameLst>
                                      </p:cBhvr>
                                      <p:to>
                                        <p:strVal val="visible"/>
                                      </p:to>
                                    </p:set>
                                    <p:anim calcmode="lin" valueType="num">
                                      <p:cBhvr additive="base">
                                        <p:cTn id="41" dur="750"/>
                                        <p:tgtEl>
                                          <p:spTgt spid="11"/>
                                        </p:tgtEl>
                                        <p:attrNameLst>
                                          <p:attrName>ppt_x</p:attrName>
                                        </p:attrNameLst>
                                      </p:cBhvr>
                                      <p:tavLst>
                                        <p:tav tm="0">
                                          <p:val>
                                            <p:strVal val="#ppt_x+#ppt_w*1.125000"/>
                                          </p:val>
                                        </p:tav>
                                        <p:tav tm="100000">
                                          <p:val>
                                            <p:strVal val="#ppt_x"/>
                                          </p:val>
                                        </p:tav>
                                      </p:tavLst>
                                    </p:anim>
                                    <p:animEffect transition="in" filter="wipe(left)">
                                      <p:cBhvr>
                                        <p:cTn id="42" dur="750"/>
                                        <p:tgtEl>
                                          <p:spTgt spid="11"/>
                                        </p:tgtEl>
                                      </p:cBhvr>
                                    </p:animEffect>
                                  </p:childTnLst>
                                </p:cTn>
                              </p:par>
                            </p:childTnLst>
                          </p:cTn>
                        </p:par>
                        <p:par>
                          <p:cTn id="43" fill="hold">
                            <p:stCondLst>
                              <p:cond delay="6700"/>
                            </p:stCondLst>
                            <p:childTnLst>
                              <p:par>
                                <p:cTn id="44" presetID="12" presetClass="entr" presetSubtype="8" fill="hold" nodeType="afterEffect">
                                  <p:stCondLst>
                                    <p:cond delay="0"/>
                                  </p:stCondLst>
                                  <p:childTnLst>
                                    <p:set>
                                      <p:cBhvr>
                                        <p:cTn id="45" dur="1" fill="hold">
                                          <p:stCondLst>
                                            <p:cond delay="0"/>
                                          </p:stCondLst>
                                        </p:cTn>
                                        <p:tgtEl>
                                          <p:spTgt spid="12"/>
                                        </p:tgtEl>
                                        <p:attrNameLst>
                                          <p:attrName>style.visibility</p:attrName>
                                        </p:attrNameLst>
                                      </p:cBhvr>
                                      <p:to>
                                        <p:strVal val="visible"/>
                                      </p:to>
                                    </p:set>
                                    <p:anim calcmode="lin" valueType="num">
                                      <p:cBhvr additive="base">
                                        <p:cTn id="46" dur="750"/>
                                        <p:tgtEl>
                                          <p:spTgt spid="12"/>
                                        </p:tgtEl>
                                        <p:attrNameLst>
                                          <p:attrName>ppt_x</p:attrName>
                                        </p:attrNameLst>
                                      </p:cBhvr>
                                      <p:tavLst>
                                        <p:tav tm="0">
                                          <p:val>
                                            <p:strVal val="#ppt_x-#ppt_w*1.125000"/>
                                          </p:val>
                                        </p:tav>
                                        <p:tav tm="100000">
                                          <p:val>
                                            <p:strVal val="#ppt_x"/>
                                          </p:val>
                                        </p:tav>
                                      </p:tavLst>
                                    </p:anim>
                                    <p:animEffect transition="in" filter="wipe(right)">
                                      <p:cBhvr>
                                        <p:cTn id="47" dur="750"/>
                                        <p:tgtEl>
                                          <p:spTgt spid="12"/>
                                        </p:tgtEl>
                                      </p:cBhvr>
                                    </p:animEffect>
                                  </p:childTnLst>
                                </p:cTn>
                              </p:par>
                            </p:childTnLst>
                          </p:cTn>
                        </p:par>
                        <p:par>
                          <p:cTn id="48" fill="hold">
                            <p:stCondLst>
                              <p:cond delay="7450"/>
                            </p:stCondLst>
                            <p:childTnLst>
                              <p:par>
                                <p:cTn id="49" presetID="12" presetClass="entr" presetSubtype="8" fill="hold" nodeType="afterEffect">
                                  <p:stCondLst>
                                    <p:cond delay="0"/>
                                  </p:stCondLst>
                                  <p:childTnLst>
                                    <p:set>
                                      <p:cBhvr>
                                        <p:cTn id="50" dur="1" fill="hold">
                                          <p:stCondLst>
                                            <p:cond delay="0"/>
                                          </p:stCondLst>
                                        </p:cTn>
                                        <p:tgtEl>
                                          <p:spTgt spid="13"/>
                                        </p:tgtEl>
                                        <p:attrNameLst>
                                          <p:attrName>style.visibility</p:attrName>
                                        </p:attrNameLst>
                                      </p:cBhvr>
                                      <p:to>
                                        <p:strVal val="visible"/>
                                      </p:to>
                                    </p:set>
                                    <p:anim calcmode="lin" valueType="num">
                                      <p:cBhvr additive="base">
                                        <p:cTn id="51" dur="750"/>
                                        <p:tgtEl>
                                          <p:spTgt spid="13"/>
                                        </p:tgtEl>
                                        <p:attrNameLst>
                                          <p:attrName>ppt_x</p:attrName>
                                        </p:attrNameLst>
                                      </p:cBhvr>
                                      <p:tavLst>
                                        <p:tav tm="0">
                                          <p:val>
                                            <p:strVal val="#ppt_x-#ppt_w*1.125000"/>
                                          </p:val>
                                        </p:tav>
                                        <p:tav tm="100000">
                                          <p:val>
                                            <p:strVal val="#ppt_x"/>
                                          </p:val>
                                        </p:tav>
                                      </p:tavLst>
                                    </p:anim>
                                    <p:animEffect transition="in" filter="wipe(right)">
                                      <p:cBhvr>
                                        <p:cTn id="52" dur="75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p:bldP spid="45"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129 Grupo"/>
          <p:cNvGrpSpPr/>
          <p:nvPr/>
        </p:nvGrpSpPr>
        <p:grpSpPr>
          <a:xfrm>
            <a:off x="4881019" y="4011109"/>
            <a:ext cx="3330780" cy="2090743"/>
            <a:chOff x="9279774" y="6619559"/>
            <a:chExt cx="9176297" cy="5760000"/>
          </a:xfrm>
        </p:grpSpPr>
        <p:sp>
          <p:nvSpPr>
            <p:cNvPr id="3" name="7 Elipse"/>
            <p:cNvSpPr>
              <a:spLocks noChangeAspect="1"/>
            </p:cNvSpPr>
            <p:nvPr/>
          </p:nvSpPr>
          <p:spPr bwMode="auto">
            <a:xfrm>
              <a:off x="9279774" y="6619559"/>
              <a:ext cx="9176297" cy="5760000"/>
            </a:xfrm>
            <a:custGeom>
              <a:avLst/>
              <a:gdLst/>
              <a:ahLst/>
              <a:cxnLst/>
              <a:rect l="l" t="t" r="r" b="b"/>
              <a:pathLst>
                <a:path w="9176297" h="5760000">
                  <a:moveTo>
                    <a:pt x="2880000" y="0"/>
                  </a:moveTo>
                  <a:cubicBezTo>
                    <a:pt x="4121179" y="0"/>
                    <a:pt x="5178976" y="785149"/>
                    <a:pt x="5580558" y="1887066"/>
                  </a:cubicBezTo>
                  <a:cubicBezTo>
                    <a:pt x="5817220" y="2382263"/>
                    <a:pt x="6145999" y="2688431"/>
                    <a:pt x="6509246" y="2688431"/>
                  </a:cubicBezTo>
                  <a:cubicBezTo>
                    <a:pt x="6763059" y="2688431"/>
                    <a:pt x="7000044" y="2538951"/>
                    <a:pt x="7198961" y="2278669"/>
                  </a:cubicBezTo>
                  <a:cubicBezTo>
                    <a:pt x="7392729" y="1989875"/>
                    <a:pt x="7722265" y="1799880"/>
                    <a:pt x="8096177" y="1799880"/>
                  </a:cubicBezTo>
                  <a:cubicBezTo>
                    <a:pt x="8692711" y="1799880"/>
                    <a:pt x="9176297" y="2283466"/>
                    <a:pt x="9176297" y="2880000"/>
                  </a:cubicBezTo>
                  <a:cubicBezTo>
                    <a:pt x="9176297" y="3476534"/>
                    <a:pt x="8692711" y="3960120"/>
                    <a:pt x="8096177" y="3960120"/>
                  </a:cubicBezTo>
                  <a:cubicBezTo>
                    <a:pt x="7722378" y="3960120"/>
                    <a:pt x="7392929" y="3770240"/>
                    <a:pt x="7199125" y="3481602"/>
                  </a:cubicBezTo>
                  <a:cubicBezTo>
                    <a:pt x="7000388" y="3221883"/>
                    <a:pt x="6763671" y="3072765"/>
                    <a:pt x="6510167" y="3072765"/>
                  </a:cubicBezTo>
                  <a:cubicBezTo>
                    <a:pt x="6144845" y="3072765"/>
                    <a:pt x="5814387" y="3382442"/>
                    <a:pt x="5577070" y="3882462"/>
                  </a:cubicBezTo>
                  <a:cubicBezTo>
                    <a:pt x="5172865" y="4979380"/>
                    <a:pt x="4117594" y="5760000"/>
                    <a:pt x="2880000" y="5760000"/>
                  </a:cubicBezTo>
                  <a:cubicBezTo>
                    <a:pt x="1289420" y="5760000"/>
                    <a:pt x="0" y="4470580"/>
                    <a:pt x="0" y="2880000"/>
                  </a:cubicBezTo>
                  <a:cubicBezTo>
                    <a:pt x="0" y="1289420"/>
                    <a:pt x="1289420" y="0"/>
                    <a:pt x="2880000" y="0"/>
                  </a:cubicBezTo>
                  <a:close/>
                </a:path>
              </a:pathLst>
            </a:custGeom>
            <a:solidFill>
              <a:schemeClr val="accent5"/>
            </a:solidFill>
            <a:ln w="19050">
              <a:solidFill>
                <a:schemeClr val="bg1"/>
              </a:solidFill>
            </a:ln>
            <a:effectLst>
              <a:outerShdw blurRad="381000" dist="76200" dir="5400000" algn="t" rotWithShape="0">
                <a:prstClr val="black">
                  <a:alpha val="28000"/>
                </a:prstClr>
              </a:outerShdw>
            </a:effectLst>
            <a:extLst/>
          </p:spPr>
          <p:txBody>
            <a:bodyPr lIns="0" tIns="0" rIns="0" bIns="0" rtlCol="0" anchor="ctr"/>
            <a:lstStyle/>
            <a:p>
              <a:pPr algn="ctr"/>
              <a:endParaRPr lang="es-SV" sz="700">
                <a:latin typeface="+mj-lt"/>
              </a:endParaRPr>
            </a:p>
          </p:txBody>
        </p:sp>
        <p:sp>
          <p:nvSpPr>
            <p:cNvPr id="4" name="64 Elipse"/>
            <p:cNvSpPr>
              <a:spLocks noChangeAspect="1"/>
            </p:cNvSpPr>
            <p:nvPr/>
          </p:nvSpPr>
          <p:spPr>
            <a:xfrm>
              <a:off x="16505941" y="8635477"/>
              <a:ext cx="1755195" cy="1755195"/>
            </a:xfrm>
            <a:prstGeom prst="ellipse">
              <a:avLst/>
            </a:prstGeom>
            <a:solidFill>
              <a:schemeClr val="bg1"/>
            </a:solidFill>
            <a:ln>
              <a:noFill/>
            </a:ln>
            <a:effectLst/>
          </p:spPr>
          <p:txBody>
            <a:bodyPr lIns="0" tIns="0" rIns="0" bIns="0" rtlCol="0" anchor="ctr"/>
            <a:lstStyle/>
            <a:p>
              <a:pPr algn="ctr"/>
              <a:r>
                <a:rPr lang="es-MX" sz="2400" dirty="0">
                  <a:solidFill>
                    <a:schemeClr val="accent5"/>
                  </a:solidFill>
                  <a:latin typeface="+mj-lt"/>
                  <a:ea typeface="Open Sans Extrabold" panose="020B0906030804020204" pitchFamily="34" charset="0"/>
                  <a:cs typeface="Open Sans Extrabold" panose="020B0906030804020204" pitchFamily="34" charset="0"/>
                </a:rPr>
                <a:t>05</a:t>
              </a:r>
            </a:p>
          </p:txBody>
        </p:sp>
      </p:grpSp>
      <p:grpSp>
        <p:nvGrpSpPr>
          <p:cNvPr id="5" name="131 Grupo"/>
          <p:cNvGrpSpPr/>
          <p:nvPr/>
        </p:nvGrpSpPr>
        <p:grpSpPr>
          <a:xfrm>
            <a:off x="5011691" y="3326567"/>
            <a:ext cx="2650654" cy="2644615"/>
            <a:chOff x="9639774" y="4733642"/>
            <a:chExt cx="7302554" cy="7285917"/>
          </a:xfrm>
        </p:grpSpPr>
        <p:sp>
          <p:nvSpPr>
            <p:cNvPr id="6" name="39 Elipse"/>
            <p:cNvSpPr/>
            <p:nvPr/>
          </p:nvSpPr>
          <p:spPr bwMode="auto">
            <a:xfrm>
              <a:off x="9639774" y="4733642"/>
              <a:ext cx="7302554" cy="7285917"/>
            </a:xfrm>
            <a:custGeom>
              <a:avLst/>
              <a:gdLst/>
              <a:ahLst/>
              <a:cxnLst/>
              <a:rect l="l" t="t" r="r" b="b"/>
              <a:pathLst>
                <a:path w="7302554" h="7285917">
                  <a:moveTo>
                    <a:pt x="6222434" y="0"/>
                  </a:moveTo>
                  <a:cubicBezTo>
                    <a:pt x="6818968" y="0"/>
                    <a:pt x="7302554" y="483586"/>
                    <a:pt x="7302554" y="1080120"/>
                  </a:cubicBezTo>
                  <a:cubicBezTo>
                    <a:pt x="7302554" y="1676654"/>
                    <a:pt x="6818968" y="2160240"/>
                    <a:pt x="6222434" y="2160240"/>
                  </a:cubicBezTo>
                  <a:lnTo>
                    <a:pt x="6212402" y="2159734"/>
                  </a:lnTo>
                  <a:cubicBezTo>
                    <a:pt x="5785295" y="2175509"/>
                    <a:pt x="5414097" y="2327583"/>
                    <a:pt x="5163254" y="2620086"/>
                  </a:cubicBezTo>
                  <a:cubicBezTo>
                    <a:pt x="4866483" y="2966146"/>
                    <a:pt x="4789657" y="3448733"/>
                    <a:pt x="4907223" y="3963314"/>
                  </a:cubicBezTo>
                  <a:cubicBezTo>
                    <a:pt x="4994052" y="4214922"/>
                    <a:pt x="5040000" y="4485054"/>
                    <a:pt x="5040000" y="4765917"/>
                  </a:cubicBezTo>
                  <a:cubicBezTo>
                    <a:pt x="5040000" y="6157675"/>
                    <a:pt x="3911758" y="7285917"/>
                    <a:pt x="2520000" y="7285917"/>
                  </a:cubicBezTo>
                  <a:cubicBezTo>
                    <a:pt x="1128242" y="7285917"/>
                    <a:pt x="0" y="6157675"/>
                    <a:pt x="0" y="4765917"/>
                  </a:cubicBezTo>
                  <a:cubicBezTo>
                    <a:pt x="0" y="3374159"/>
                    <a:pt x="1128242" y="2245917"/>
                    <a:pt x="2520000" y="2245917"/>
                  </a:cubicBezTo>
                  <a:cubicBezTo>
                    <a:pt x="2709437" y="2245917"/>
                    <a:pt x="2893993" y="2266820"/>
                    <a:pt x="3071087" y="2308227"/>
                  </a:cubicBezTo>
                  <a:cubicBezTo>
                    <a:pt x="3788824" y="2494906"/>
                    <a:pt x="4457246" y="2376750"/>
                    <a:pt x="4842207" y="1927854"/>
                  </a:cubicBezTo>
                  <a:cubicBezTo>
                    <a:pt x="5028127" y="1711057"/>
                    <a:pt x="5127725" y="1440676"/>
                    <a:pt x="5145438" y="1141997"/>
                  </a:cubicBezTo>
                  <a:cubicBezTo>
                    <a:pt x="5142902" y="1121571"/>
                    <a:pt x="5142314" y="1100914"/>
                    <a:pt x="5142314" y="1080120"/>
                  </a:cubicBezTo>
                  <a:cubicBezTo>
                    <a:pt x="5142314" y="483586"/>
                    <a:pt x="5625900" y="0"/>
                    <a:pt x="6222434" y="0"/>
                  </a:cubicBezTo>
                  <a:close/>
                </a:path>
              </a:pathLst>
            </a:custGeom>
            <a:solidFill>
              <a:schemeClr val="accent2"/>
            </a:solidFill>
            <a:ln w="19050">
              <a:solidFill>
                <a:schemeClr val="bg1"/>
              </a:solidFill>
            </a:ln>
            <a:effectLst>
              <a:outerShdw blurRad="381000" dist="76200" dir="5400000" algn="t" rotWithShape="0">
                <a:prstClr val="black">
                  <a:alpha val="28000"/>
                </a:prstClr>
              </a:outerShdw>
            </a:effectLst>
            <a:extLst/>
          </p:spPr>
          <p:txBody>
            <a:bodyPr lIns="0" tIns="0" rIns="0" bIns="0" rtlCol="0" anchor="ctr"/>
            <a:lstStyle/>
            <a:p>
              <a:pPr algn="ctr"/>
              <a:endParaRPr lang="es-SV" sz="700">
                <a:latin typeface="+mj-lt"/>
              </a:endParaRPr>
            </a:p>
          </p:txBody>
        </p:sp>
        <p:sp>
          <p:nvSpPr>
            <p:cNvPr id="7" name="63 Elipse"/>
            <p:cNvSpPr>
              <a:spLocks noChangeAspect="1"/>
            </p:cNvSpPr>
            <p:nvPr/>
          </p:nvSpPr>
          <p:spPr>
            <a:xfrm>
              <a:off x="14976326" y="4942842"/>
              <a:ext cx="1755195" cy="1755195"/>
            </a:xfrm>
            <a:prstGeom prst="ellipse">
              <a:avLst/>
            </a:prstGeom>
            <a:solidFill>
              <a:schemeClr val="bg1"/>
            </a:solidFill>
            <a:ln>
              <a:noFill/>
            </a:ln>
            <a:effectLst/>
          </p:spPr>
          <p:txBody>
            <a:bodyPr lIns="0" tIns="0" rIns="0" bIns="0" rtlCol="0" anchor="ctr"/>
            <a:lstStyle/>
            <a:p>
              <a:pPr algn="ctr"/>
              <a:r>
                <a:rPr lang="es-MX" sz="2400" dirty="0">
                  <a:solidFill>
                    <a:schemeClr val="accent2">
                      <a:lumMod val="50000"/>
                    </a:schemeClr>
                  </a:solidFill>
                  <a:latin typeface="+mj-lt"/>
                  <a:ea typeface="Open Sans Extrabold" panose="020B0906030804020204" pitchFamily="34" charset="0"/>
                  <a:cs typeface="Open Sans Extrabold" panose="020B0906030804020204" pitchFamily="34" charset="0"/>
                </a:rPr>
                <a:t>04</a:t>
              </a:r>
            </a:p>
          </p:txBody>
        </p:sp>
      </p:grpSp>
      <p:grpSp>
        <p:nvGrpSpPr>
          <p:cNvPr id="8" name="132 Grupo"/>
          <p:cNvGrpSpPr/>
          <p:nvPr/>
        </p:nvGrpSpPr>
        <p:grpSpPr>
          <a:xfrm>
            <a:off x="5142362" y="2768193"/>
            <a:ext cx="1568059" cy="3072316"/>
            <a:chOff x="9999774" y="3195324"/>
            <a:chExt cx="4320000" cy="8464235"/>
          </a:xfrm>
        </p:grpSpPr>
        <p:sp>
          <p:nvSpPr>
            <p:cNvPr id="9" name="5 Elipse"/>
            <p:cNvSpPr>
              <a:spLocks noChangeAspect="1"/>
            </p:cNvSpPr>
            <p:nvPr/>
          </p:nvSpPr>
          <p:spPr bwMode="auto">
            <a:xfrm>
              <a:off x="9999774" y="3195324"/>
              <a:ext cx="4320000" cy="8464235"/>
            </a:xfrm>
            <a:custGeom>
              <a:avLst/>
              <a:gdLst/>
              <a:ahLst/>
              <a:cxnLst/>
              <a:rect l="l" t="t" r="r" b="b"/>
              <a:pathLst>
                <a:path w="4320000" h="8464235">
                  <a:moveTo>
                    <a:pt x="2160000" y="0"/>
                  </a:moveTo>
                  <a:cubicBezTo>
                    <a:pt x="2756534" y="0"/>
                    <a:pt x="3240120" y="483586"/>
                    <a:pt x="3240120" y="1080120"/>
                  </a:cubicBezTo>
                  <a:cubicBezTo>
                    <a:pt x="3240120" y="1400727"/>
                    <a:pt x="3100435" y="1688709"/>
                    <a:pt x="2877814" y="1885639"/>
                  </a:cubicBezTo>
                  <a:cubicBezTo>
                    <a:pt x="2630105" y="2201090"/>
                    <a:pt x="2489205" y="2572923"/>
                    <a:pt x="2489205" y="2970338"/>
                  </a:cubicBezTo>
                  <a:cubicBezTo>
                    <a:pt x="2489205" y="3549579"/>
                    <a:pt x="2788530" y="4074474"/>
                    <a:pt x="3273893" y="4456155"/>
                  </a:cubicBezTo>
                  <a:cubicBezTo>
                    <a:pt x="3901360" y="4832231"/>
                    <a:pt x="4320000" y="5519344"/>
                    <a:pt x="4320000" y="6304235"/>
                  </a:cubicBezTo>
                  <a:cubicBezTo>
                    <a:pt x="4320000" y="7497170"/>
                    <a:pt x="3352935" y="8464235"/>
                    <a:pt x="2160000" y="8464235"/>
                  </a:cubicBezTo>
                  <a:cubicBezTo>
                    <a:pt x="967065" y="8464235"/>
                    <a:pt x="0" y="7497170"/>
                    <a:pt x="0" y="6304235"/>
                  </a:cubicBezTo>
                  <a:cubicBezTo>
                    <a:pt x="0" y="5554456"/>
                    <a:pt x="382022" y="4893904"/>
                    <a:pt x="962335" y="4507047"/>
                  </a:cubicBezTo>
                  <a:cubicBezTo>
                    <a:pt x="1492089" y="4125066"/>
                    <a:pt x="1821035" y="3577564"/>
                    <a:pt x="1821035" y="2970338"/>
                  </a:cubicBezTo>
                  <a:cubicBezTo>
                    <a:pt x="1821035" y="2562805"/>
                    <a:pt x="1672869" y="2182172"/>
                    <a:pt x="1414636" y="1860600"/>
                  </a:cubicBezTo>
                  <a:cubicBezTo>
                    <a:pt x="1208131" y="1664577"/>
                    <a:pt x="1079880" y="1387326"/>
                    <a:pt x="1079880" y="1080120"/>
                  </a:cubicBezTo>
                  <a:cubicBezTo>
                    <a:pt x="1079880" y="483586"/>
                    <a:pt x="1563466" y="0"/>
                    <a:pt x="2160000" y="0"/>
                  </a:cubicBezTo>
                  <a:close/>
                </a:path>
              </a:pathLst>
            </a:custGeom>
            <a:solidFill>
              <a:schemeClr val="accent4"/>
            </a:solidFill>
            <a:ln w="19050">
              <a:solidFill>
                <a:schemeClr val="bg1"/>
              </a:solidFill>
            </a:ln>
            <a:effectLst>
              <a:outerShdw blurRad="381000" dist="76200" dir="5400000" algn="t" rotWithShape="0">
                <a:prstClr val="black">
                  <a:alpha val="28000"/>
                </a:prstClr>
              </a:outerShdw>
            </a:effectLst>
            <a:extLst/>
          </p:spPr>
          <p:txBody>
            <a:bodyPr lIns="0" tIns="0" rIns="0" bIns="0" rtlCol="0" anchor="ctr"/>
            <a:lstStyle/>
            <a:p>
              <a:pPr algn="ctr"/>
              <a:endParaRPr lang="es-SV" sz="700">
                <a:latin typeface="+mj-lt"/>
              </a:endParaRPr>
            </a:p>
          </p:txBody>
        </p:sp>
        <p:sp>
          <p:nvSpPr>
            <p:cNvPr id="10" name="62 Elipse"/>
            <p:cNvSpPr>
              <a:spLocks noChangeAspect="1"/>
            </p:cNvSpPr>
            <p:nvPr/>
          </p:nvSpPr>
          <p:spPr>
            <a:xfrm>
              <a:off x="11282176" y="3378559"/>
              <a:ext cx="1755195" cy="1755195"/>
            </a:xfrm>
            <a:prstGeom prst="ellipse">
              <a:avLst/>
            </a:prstGeom>
            <a:solidFill>
              <a:schemeClr val="bg1"/>
            </a:solidFill>
            <a:ln>
              <a:noFill/>
            </a:ln>
            <a:effectLst/>
          </p:spPr>
          <p:txBody>
            <a:bodyPr lIns="0" tIns="0" rIns="0" bIns="0" rtlCol="0" anchor="ctr"/>
            <a:lstStyle/>
            <a:p>
              <a:pPr algn="ctr"/>
              <a:r>
                <a:rPr lang="es-MX" sz="2400" dirty="0">
                  <a:solidFill>
                    <a:schemeClr val="accent4">
                      <a:lumMod val="50000"/>
                    </a:schemeClr>
                  </a:solidFill>
                  <a:latin typeface="+mj-lt"/>
                  <a:ea typeface="Open Sans Extrabold" panose="020B0906030804020204" pitchFamily="34" charset="0"/>
                  <a:cs typeface="Open Sans Extrabold" panose="020B0906030804020204" pitchFamily="34" charset="0"/>
                </a:rPr>
                <a:t>03</a:t>
              </a:r>
            </a:p>
          </p:txBody>
        </p:sp>
      </p:grpSp>
      <p:grpSp>
        <p:nvGrpSpPr>
          <p:cNvPr id="11" name="133 Grupo"/>
          <p:cNvGrpSpPr/>
          <p:nvPr/>
        </p:nvGrpSpPr>
        <p:grpSpPr>
          <a:xfrm>
            <a:off x="4199711" y="3326566"/>
            <a:ext cx="2380038" cy="2383273"/>
            <a:chOff x="7402771" y="4733642"/>
            <a:chExt cx="6557003" cy="6565917"/>
          </a:xfrm>
        </p:grpSpPr>
        <p:sp>
          <p:nvSpPr>
            <p:cNvPr id="12" name="4 Elipse"/>
            <p:cNvSpPr>
              <a:spLocks noChangeAspect="1"/>
            </p:cNvSpPr>
            <p:nvPr/>
          </p:nvSpPr>
          <p:spPr bwMode="auto">
            <a:xfrm>
              <a:off x="7402771" y="4733642"/>
              <a:ext cx="6557003" cy="6565917"/>
            </a:xfrm>
            <a:custGeom>
              <a:avLst/>
              <a:gdLst/>
              <a:ahLst/>
              <a:cxnLst/>
              <a:rect l="l" t="t" r="r" b="b"/>
              <a:pathLst>
                <a:path w="6557003" h="6565917">
                  <a:moveTo>
                    <a:pt x="1080120" y="0"/>
                  </a:moveTo>
                  <a:cubicBezTo>
                    <a:pt x="1644631" y="0"/>
                    <a:pt x="2107995" y="433060"/>
                    <a:pt x="2155444" y="985143"/>
                  </a:cubicBezTo>
                  <a:cubicBezTo>
                    <a:pt x="2156721" y="984254"/>
                    <a:pt x="2158114" y="983617"/>
                    <a:pt x="2159508" y="982983"/>
                  </a:cubicBezTo>
                  <a:lnTo>
                    <a:pt x="2157122" y="1018367"/>
                  </a:lnTo>
                  <a:cubicBezTo>
                    <a:pt x="2159655" y="1038752"/>
                    <a:pt x="2160240" y="1059368"/>
                    <a:pt x="2160240" y="1080120"/>
                  </a:cubicBezTo>
                  <a:cubicBezTo>
                    <a:pt x="2160240" y="1135366"/>
                    <a:pt x="2156092" y="1189644"/>
                    <a:pt x="2146743" y="1242456"/>
                  </a:cubicBezTo>
                  <a:cubicBezTo>
                    <a:pt x="2145586" y="1705467"/>
                    <a:pt x="2292716" y="2136654"/>
                    <a:pt x="2596672" y="2468868"/>
                  </a:cubicBezTo>
                  <a:cubicBezTo>
                    <a:pt x="3015292" y="2926405"/>
                    <a:pt x="3647277" y="3104294"/>
                    <a:pt x="4315225" y="3014888"/>
                  </a:cubicBezTo>
                  <a:lnTo>
                    <a:pt x="4313324" y="3023292"/>
                  </a:lnTo>
                  <a:cubicBezTo>
                    <a:pt x="4454868" y="2985083"/>
                    <a:pt x="4603697" y="2965917"/>
                    <a:pt x="4757003" y="2965917"/>
                  </a:cubicBezTo>
                  <a:cubicBezTo>
                    <a:pt x="5751116" y="2965917"/>
                    <a:pt x="6557003" y="3771804"/>
                    <a:pt x="6557003" y="4765917"/>
                  </a:cubicBezTo>
                  <a:cubicBezTo>
                    <a:pt x="6557003" y="5760030"/>
                    <a:pt x="5751116" y="6565917"/>
                    <a:pt x="4757003" y="6565917"/>
                  </a:cubicBezTo>
                  <a:cubicBezTo>
                    <a:pt x="3762890" y="6565917"/>
                    <a:pt x="2957003" y="5760030"/>
                    <a:pt x="2957003" y="4765917"/>
                  </a:cubicBezTo>
                  <a:cubicBezTo>
                    <a:pt x="2957003" y="4597118"/>
                    <a:pt x="2980238" y="4433746"/>
                    <a:pt x="3025416" y="4279310"/>
                  </a:cubicBezTo>
                  <a:cubicBezTo>
                    <a:pt x="3115248" y="3688287"/>
                    <a:pt x="2980004" y="3120613"/>
                    <a:pt x="2601234" y="2706629"/>
                  </a:cubicBezTo>
                  <a:cubicBezTo>
                    <a:pt x="2268415" y="2342868"/>
                    <a:pt x="1800729" y="2155869"/>
                    <a:pt x="1287094" y="2139930"/>
                  </a:cubicBezTo>
                  <a:cubicBezTo>
                    <a:pt x="1220171" y="2153424"/>
                    <a:pt x="1150941" y="2160240"/>
                    <a:pt x="1080120" y="2160240"/>
                  </a:cubicBezTo>
                  <a:cubicBezTo>
                    <a:pt x="483586" y="2160240"/>
                    <a:pt x="0" y="1676654"/>
                    <a:pt x="0" y="1080120"/>
                  </a:cubicBezTo>
                  <a:cubicBezTo>
                    <a:pt x="0" y="483586"/>
                    <a:pt x="483586" y="0"/>
                    <a:pt x="1080120" y="0"/>
                  </a:cubicBezTo>
                  <a:close/>
                </a:path>
              </a:pathLst>
            </a:custGeom>
            <a:solidFill>
              <a:schemeClr val="accent5"/>
            </a:solidFill>
            <a:ln w="19050">
              <a:solidFill>
                <a:schemeClr val="bg1"/>
              </a:solidFill>
            </a:ln>
            <a:effectLst>
              <a:outerShdw blurRad="381000" dist="76200" dir="5400000" algn="t" rotWithShape="0">
                <a:prstClr val="black">
                  <a:alpha val="28000"/>
                </a:prstClr>
              </a:outerShdw>
            </a:effectLst>
            <a:extLst/>
          </p:spPr>
          <p:txBody>
            <a:bodyPr lIns="0" tIns="0" rIns="0" bIns="0" rtlCol="0" anchor="ctr"/>
            <a:lstStyle/>
            <a:p>
              <a:pPr algn="ctr"/>
              <a:endParaRPr lang="es-SV" sz="700">
                <a:latin typeface="+mj-lt"/>
              </a:endParaRPr>
            </a:p>
          </p:txBody>
        </p:sp>
        <p:sp>
          <p:nvSpPr>
            <p:cNvPr id="13" name="61 Elipse"/>
            <p:cNvSpPr>
              <a:spLocks noChangeAspect="1"/>
            </p:cNvSpPr>
            <p:nvPr/>
          </p:nvSpPr>
          <p:spPr>
            <a:xfrm>
              <a:off x="7588843" y="4930143"/>
              <a:ext cx="1755195" cy="1755195"/>
            </a:xfrm>
            <a:prstGeom prst="ellipse">
              <a:avLst/>
            </a:prstGeom>
            <a:solidFill>
              <a:schemeClr val="bg1"/>
            </a:solidFill>
            <a:ln>
              <a:noFill/>
            </a:ln>
            <a:effectLst/>
          </p:spPr>
          <p:txBody>
            <a:bodyPr lIns="0" tIns="0" rIns="0" bIns="0" rtlCol="0" anchor="ctr"/>
            <a:lstStyle/>
            <a:p>
              <a:pPr algn="ctr"/>
              <a:r>
                <a:rPr lang="es-MX" sz="2400" dirty="0">
                  <a:solidFill>
                    <a:schemeClr val="accent3">
                      <a:lumMod val="50000"/>
                    </a:schemeClr>
                  </a:solidFill>
                  <a:latin typeface="+mj-lt"/>
                  <a:ea typeface="Open Sans Extrabold" panose="020B0906030804020204" pitchFamily="34" charset="0"/>
                  <a:cs typeface="Open Sans Extrabold" panose="020B0906030804020204" pitchFamily="34" charset="0"/>
                </a:rPr>
                <a:t>02</a:t>
              </a:r>
            </a:p>
          </p:txBody>
        </p:sp>
      </p:grpSp>
      <p:grpSp>
        <p:nvGrpSpPr>
          <p:cNvPr id="14" name="134 Grupo"/>
          <p:cNvGrpSpPr/>
          <p:nvPr/>
        </p:nvGrpSpPr>
        <p:grpSpPr>
          <a:xfrm>
            <a:off x="3639515" y="4533795"/>
            <a:ext cx="2809561" cy="1045372"/>
            <a:chOff x="5859434" y="8059559"/>
            <a:chExt cx="7740340" cy="2880000"/>
          </a:xfrm>
        </p:grpSpPr>
        <p:sp>
          <p:nvSpPr>
            <p:cNvPr id="15" name="3 Elipse"/>
            <p:cNvSpPr>
              <a:spLocks noChangeAspect="1"/>
            </p:cNvSpPr>
            <p:nvPr/>
          </p:nvSpPr>
          <p:spPr bwMode="auto">
            <a:xfrm>
              <a:off x="5859434" y="8059559"/>
              <a:ext cx="7740340" cy="2880000"/>
            </a:xfrm>
            <a:custGeom>
              <a:avLst/>
              <a:gdLst/>
              <a:ahLst/>
              <a:cxnLst/>
              <a:rect l="l" t="t" r="r" b="b"/>
              <a:pathLst>
                <a:path w="7740340" h="2880000">
                  <a:moveTo>
                    <a:pt x="6300340" y="0"/>
                  </a:moveTo>
                  <a:cubicBezTo>
                    <a:pt x="7095630" y="0"/>
                    <a:pt x="7740340" y="644710"/>
                    <a:pt x="7740340" y="1440000"/>
                  </a:cubicBezTo>
                  <a:cubicBezTo>
                    <a:pt x="7740340" y="2235290"/>
                    <a:pt x="7095630" y="2880000"/>
                    <a:pt x="6300340" y="2880000"/>
                  </a:cubicBezTo>
                  <a:cubicBezTo>
                    <a:pt x="5885156" y="2880000"/>
                    <a:pt x="5511010" y="2704290"/>
                    <a:pt x="5249309" y="2422148"/>
                  </a:cubicBezTo>
                  <a:cubicBezTo>
                    <a:pt x="5248757" y="2422489"/>
                    <a:pt x="5248171" y="2422758"/>
                    <a:pt x="5247585" y="2423026"/>
                  </a:cubicBezTo>
                  <a:cubicBezTo>
                    <a:pt x="4787435" y="1899251"/>
                    <a:pt x="4143967" y="1574656"/>
                    <a:pt x="3432088" y="1574656"/>
                  </a:cubicBezTo>
                  <a:cubicBezTo>
                    <a:pt x="2839826" y="1574656"/>
                    <a:pt x="2294917" y="1799332"/>
                    <a:pt x="1866084" y="2179330"/>
                  </a:cubicBezTo>
                  <a:cubicBezTo>
                    <a:pt x="1669871" y="2389407"/>
                    <a:pt x="1390260" y="2520120"/>
                    <a:pt x="1080120" y="2520120"/>
                  </a:cubicBezTo>
                  <a:cubicBezTo>
                    <a:pt x="483586" y="2520120"/>
                    <a:pt x="0" y="2036534"/>
                    <a:pt x="0" y="1440000"/>
                  </a:cubicBezTo>
                  <a:cubicBezTo>
                    <a:pt x="0" y="843466"/>
                    <a:pt x="483586" y="359880"/>
                    <a:pt x="1080120" y="359880"/>
                  </a:cubicBezTo>
                  <a:cubicBezTo>
                    <a:pt x="1411226" y="359880"/>
                    <a:pt x="1707536" y="508864"/>
                    <a:pt x="1905271" y="743788"/>
                  </a:cubicBezTo>
                  <a:cubicBezTo>
                    <a:pt x="2329616" y="1096551"/>
                    <a:pt x="2861566" y="1304626"/>
                    <a:pt x="3438438" y="1304626"/>
                  </a:cubicBezTo>
                  <a:cubicBezTo>
                    <a:pt x="4089499" y="1304626"/>
                    <a:pt x="4683338" y="1039592"/>
                    <a:pt x="5130819" y="602053"/>
                  </a:cubicBezTo>
                  <a:cubicBezTo>
                    <a:pt x="5391019" y="237165"/>
                    <a:pt x="5817983" y="0"/>
                    <a:pt x="6300340" y="0"/>
                  </a:cubicBezTo>
                  <a:close/>
                </a:path>
              </a:pathLst>
            </a:custGeom>
            <a:solidFill>
              <a:schemeClr val="accent1"/>
            </a:solidFill>
            <a:ln w="19050">
              <a:solidFill>
                <a:schemeClr val="bg1"/>
              </a:solidFill>
            </a:ln>
            <a:effectLst>
              <a:outerShdw blurRad="381000" dist="76200" dir="5400000" algn="t" rotWithShape="0">
                <a:prstClr val="black">
                  <a:alpha val="28000"/>
                </a:prstClr>
              </a:outerShdw>
            </a:effectLst>
            <a:extLst/>
          </p:spPr>
          <p:txBody>
            <a:bodyPr lIns="0" tIns="0" rIns="0" bIns="0" rtlCol="0" anchor="ctr"/>
            <a:lstStyle/>
            <a:p>
              <a:pPr algn="ctr"/>
              <a:endParaRPr lang="es-SV" sz="700">
                <a:latin typeface="+mj-lt"/>
              </a:endParaRPr>
            </a:p>
          </p:txBody>
        </p:sp>
        <p:sp>
          <p:nvSpPr>
            <p:cNvPr id="16" name="60 Elipse"/>
            <p:cNvSpPr>
              <a:spLocks noChangeAspect="1"/>
            </p:cNvSpPr>
            <p:nvPr/>
          </p:nvSpPr>
          <p:spPr>
            <a:xfrm>
              <a:off x="6066371" y="8621595"/>
              <a:ext cx="1755195" cy="1755195"/>
            </a:xfrm>
            <a:prstGeom prst="ellipse">
              <a:avLst/>
            </a:prstGeom>
            <a:solidFill>
              <a:schemeClr val="bg1"/>
            </a:solidFill>
            <a:ln>
              <a:noFill/>
            </a:ln>
            <a:effectLst/>
          </p:spPr>
          <p:txBody>
            <a:bodyPr lIns="0" tIns="0" rIns="0" bIns="0" rtlCol="0" anchor="ctr"/>
            <a:lstStyle/>
            <a:p>
              <a:pPr algn="ctr"/>
              <a:r>
                <a:rPr lang="es-MX" sz="2400" dirty="0">
                  <a:solidFill>
                    <a:schemeClr val="accent1">
                      <a:lumMod val="50000"/>
                    </a:schemeClr>
                  </a:solidFill>
                  <a:latin typeface="+mj-lt"/>
                  <a:ea typeface="Open Sans Extrabold" panose="020B0906030804020204" pitchFamily="34" charset="0"/>
                  <a:cs typeface="Open Sans Extrabold" panose="020B0906030804020204" pitchFamily="34" charset="0"/>
                </a:rPr>
                <a:t>01</a:t>
              </a:r>
            </a:p>
          </p:txBody>
        </p:sp>
      </p:grpSp>
      <p:sp>
        <p:nvSpPr>
          <p:cNvPr id="17" name="50 Elipse"/>
          <p:cNvSpPr/>
          <p:nvPr/>
        </p:nvSpPr>
        <p:spPr>
          <a:xfrm>
            <a:off x="5475574" y="4605665"/>
            <a:ext cx="901633" cy="901633"/>
          </a:xfrm>
          <a:prstGeom prst="ellipse">
            <a:avLst/>
          </a:prstGeom>
          <a:solidFill>
            <a:schemeClr val="bg1"/>
          </a:solidFill>
          <a:ln w="28575" cap="rnd" cmpd="sng">
            <a:noFill/>
            <a:bevel/>
          </a:ln>
          <a:effectLst>
            <a:innerShdw blurRad="177800" dist="25400">
              <a:prstClr val="black"/>
            </a:innerShdw>
          </a:effectLst>
          <a:scene3d>
            <a:camera prst="orthographicFront"/>
            <a:lightRig rig="contrasting" dir="t"/>
          </a:scene3d>
          <a:sp3d prstMaterial="metal">
            <a:bevelT w="0" h="0" prst="coolSlant"/>
            <a:contourClr>
              <a:srgbClr val="BEC7CC"/>
            </a:contourClr>
          </a:sp3d>
        </p:spPr>
        <p:style>
          <a:lnRef idx="2">
            <a:schemeClr val="accent1">
              <a:shade val="50000"/>
            </a:schemeClr>
          </a:lnRef>
          <a:fillRef idx="1">
            <a:schemeClr val="accent1"/>
          </a:fillRef>
          <a:effectRef idx="0">
            <a:schemeClr val="accent1"/>
          </a:effectRef>
          <a:fontRef idx="minor">
            <a:schemeClr val="lt1"/>
          </a:fontRef>
        </p:style>
        <p:txBody>
          <a:bodyPr lIns="0" tIns="91991" rIns="0" bIns="91991" rtlCol="0" anchor="ctr"/>
          <a:lstStyle/>
          <a:p>
            <a:pPr algn="ctr">
              <a:lnSpc>
                <a:spcPct val="125000"/>
              </a:lnSpc>
            </a:pPr>
            <a:r>
              <a:rPr lang="es-MX" sz="1000" kern="1000" dirty="0" err="1">
                <a:solidFill>
                  <a:schemeClr val="tx2"/>
                </a:solidFill>
                <a:latin typeface="+mj-lt"/>
                <a:ea typeface="Open Sans Condensed" panose="020B0604020202020204" charset="0"/>
                <a:cs typeface="Open Sans Condensed" panose="020B0604020202020204" charset="0"/>
              </a:rPr>
              <a:t>Process</a:t>
            </a:r>
            <a:r>
              <a:rPr lang="es-MX" sz="1000" kern="1000" dirty="0">
                <a:solidFill>
                  <a:schemeClr val="tx2"/>
                </a:solidFill>
                <a:latin typeface="+mj-lt"/>
                <a:ea typeface="Open Sans Condensed" panose="020B0604020202020204" charset="0"/>
                <a:cs typeface="Open Sans Condensed" panose="020B0604020202020204" charset="0"/>
              </a:rPr>
              <a:t> </a:t>
            </a:r>
            <a:r>
              <a:rPr lang="es-MX" sz="1000" kern="1000" dirty="0" err="1">
                <a:solidFill>
                  <a:schemeClr val="tx2"/>
                </a:solidFill>
                <a:latin typeface="+mj-lt"/>
                <a:ea typeface="Open Sans Condensed" panose="020B0604020202020204" charset="0"/>
                <a:cs typeface="Open Sans Condensed" panose="020B0604020202020204" charset="0"/>
              </a:rPr>
              <a:t>Creative</a:t>
            </a:r>
            <a:endParaRPr lang="es-MX" sz="1000" kern="1000" dirty="0">
              <a:solidFill>
                <a:schemeClr val="tx2"/>
              </a:solidFill>
              <a:latin typeface="+mj-lt"/>
              <a:ea typeface="Open Sans Condensed" panose="020B0604020202020204" charset="0"/>
              <a:cs typeface="Open Sans Condensed" panose="020B0604020202020204" charset="0"/>
            </a:endParaRPr>
          </a:p>
        </p:txBody>
      </p:sp>
      <p:grpSp>
        <p:nvGrpSpPr>
          <p:cNvPr id="62" name="Group 61"/>
          <p:cNvGrpSpPr/>
          <p:nvPr/>
        </p:nvGrpSpPr>
        <p:grpSpPr>
          <a:xfrm>
            <a:off x="1596789" y="3365016"/>
            <a:ext cx="2523825" cy="914441"/>
            <a:chOff x="1596789" y="3220637"/>
            <a:chExt cx="2523825" cy="914441"/>
          </a:xfrm>
        </p:grpSpPr>
        <p:sp>
          <p:nvSpPr>
            <p:cNvPr id="19" name="Textbox 1"/>
            <p:cNvSpPr/>
            <p:nvPr/>
          </p:nvSpPr>
          <p:spPr>
            <a:xfrm>
              <a:off x="2859924" y="3220637"/>
              <a:ext cx="1260690" cy="397938"/>
            </a:xfrm>
            <a:prstGeom prst="rect">
              <a:avLst/>
            </a:prstGeom>
          </p:spPr>
          <p:txBody>
            <a:bodyPr wrap="square" lIns="243340" tIns="121670" rIns="243340" bIns="121670">
              <a:spAutoFit/>
            </a:bodyPr>
            <a:lstStyle/>
            <a:p>
              <a:pPr algn="r">
                <a:lnSpc>
                  <a:spcPct val="125000"/>
                </a:lnSpc>
              </a:pPr>
              <a:r>
                <a:rPr lang="en-US" sz="900" kern="1000" dirty="0">
                  <a:solidFill>
                    <a:schemeClr val="accent5"/>
                  </a:solidFill>
                  <a:latin typeface="+mj-lt"/>
                  <a:ea typeface="Open Sans Condensed" panose="020B0604020202020204" charset="0"/>
                  <a:cs typeface="Open Sans Condensed" panose="020B0604020202020204" charset="0"/>
                </a:rPr>
                <a:t>Brainstorm</a:t>
              </a:r>
            </a:p>
          </p:txBody>
        </p:sp>
        <p:grpSp>
          <p:nvGrpSpPr>
            <p:cNvPr id="53" name="Group 52"/>
            <p:cNvGrpSpPr/>
            <p:nvPr/>
          </p:nvGrpSpPr>
          <p:grpSpPr>
            <a:xfrm>
              <a:off x="1596789" y="3310154"/>
              <a:ext cx="2378868" cy="824924"/>
              <a:chOff x="1596789" y="3310154"/>
              <a:chExt cx="2378868" cy="824924"/>
            </a:xfrm>
          </p:grpSpPr>
          <p:grpSp>
            <p:nvGrpSpPr>
              <p:cNvPr id="32" name="Group 12"/>
              <p:cNvGrpSpPr>
                <a:grpSpLocks noChangeAspect="1"/>
              </p:cNvGrpSpPr>
              <p:nvPr/>
            </p:nvGrpSpPr>
            <p:grpSpPr bwMode="auto">
              <a:xfrm>
                <a:off x="2859925" y="3310154"/>
                <a:ext cx="262758" cy="256421"/>
                <a:chOff x="2047" y="7561"/>
                <a:chExt cx="456" cy="445"/>
              </a:xfrm>
              <a:solidFill>
                <a:schemeClr val="accent5"/>
              </a:solidFill>
            </p:grpSpPr>
            <p:sp>
              <p:nvSpPr>
                <p:cNvPr id="33" name="Freeform 14"/>
                <p:cNvSpPr>
                  <a:spLocks/>
                </p:cNvSpPr>
                <p:nvPr/>
              </p:nvSpPr>
              <p:spPr bwMode="auto">
                <a:xfrm>
                  <a:off x="2047" y="7561"/>
                  <a:ext cx="456" cy="238"/>
                </a:xfrm>
                <a:custGeom>
                  <a:avLst/>
                  <a:gdLst>
                    <a:gd name="T0" fmla="*/ 2045 w 3651"/>
                    <a:gd name="T1" fmla="*/ 14 h 1907"/>
                    <a:gd name="T2" fmla="*/ 2361 w 3651"/>
                    <a:gd name="T3" fmla="*/ 82 h 1907"/>
                    <a:gd name="T4" fmla="*/ 2654 w 3651"/>
                    <a:gd name="T5" fmla="*/ 200 h 1907"/>
                    <a:gd name="T6" fmla="*/ 2919 w 3651"/>
                    <a:gd name="T7" fmla="*/ 366 h 1907"/>
                    <a:gd name="T8" fmla="*/ 3151 w 3651"/>
                    <a:gd name="T9" fmla="*/ 574 h 1907"/>
                    <a:gd name="T10" fmla="*/ 3345 w 3651"/>
                    <a:gd name="T11" fmla="*/ 818 h 1907"/>
                    <a:gd name="T12" fmla="*/ 3496 w 3651"/>
                    <a:gd name="T13" fmla="*/ 1092 h 1907"/>
                    <a:gd name="T14" fmla="*/ 3598 w 3651"/>
                    <a:gd name="T15" fmla="*/ 1393 h 1907"/>
                    <a:gd name="T16" fmla="*/ 3647 w 3651"/>
                    <a:gd name="T17" fmla="*/ 1715 h 1907"/>
                    <a:gd name="T18" fmla="*/ 3640 w 3651"/>
                    <a:gd name="T19" fmla="*/ 1867 h 1907"/>
                    <a:gd name="T20" fmla="*/ 3591 w 3651"/>
                    <a:gd name="T21" fmla="*/ 1904 h 1907"/>
                    <a:gd name="T22" fmla="*/ 3529 w 3651"/>
                    <a:gd name="T23" fmla="*/ 1896 h 1907"/>
                    <a:gd name="T24" fmla="*/ 3492 w 3651"/>
                    <a:gd name="T25" fmla="*/ 1849 h 1907"/>
                    <a:gd name="T26" fmla="*/ 3475 w 3651"/>
                    <a:gd name="T27" fmla="*/ 1610 h 1907"/>
                    <a:gd name="T28" fmla="*/ 3404 w 3651"/>
                    <a:gd name="T29" fmla="*/ 1301 h 1907"/>
                    <a:gd name="T30" fmla="*/ 3279 w 3651"/>
                    <a:gd name="T31" fmla="*/ 1017 h 1907"/>
                    <a:gd name="T32" fmla="*/ 3104 w 3651"/>
                    <a:gd name="T33" fmla="*/ 763 h 1907"/>
                    <a:gd name="T34" fmla="*/ 2888 w 3651"/>
                    <a:gd name="T35" fmla="*/ 547 h 1907"/>
                    <a:gd name="T36" fmla="*/ 2635 w 3651"/>
                    <a:gd name="T37" fmla="*/ 372 h 1907"/>
                    <a:gd name="T38" fmla="*/ 2351 w 3651"/>
                    <a:gd name="T39" fmla="*/ 247 h 1907"/>
                    <a:gd name="T40" fmla="*/ 2042 w 3651"/>
                    <a:gd name="T41" fmla="*/ 176 h 1907"/>
                    <a:gd name="T42" fmla="*/ 1715 w 3651"/>
                    <a:gd name="T43" fmla="*/ 166 h 1907"/>
                    <a:gd name="T44" fmla="*/ 1400 w 3651"/>
                    <a:gd name="T45" fmla="*/ 217 h 1907"/>
                    <a:gd name="T46" fmla="*/ 1107 w 3651"/>
                    <a:gd name="T47" fmla="*/ 325 h 1907"/>
                    <a:gd name="T48" fmla="*/ 843 w 3651"/>
                    <a:gd name="T49" fmla="*/ 484 h 1907"/>
                    <a:gd name="T50" fmla="*/ 613 w 3651"/>
                    <a:gd name="T51" fmla="*/ 687 h 1907"/>
                    <a:gd name="T52" fmla="*/ 424 w 3651"/>
                    <a:gd name="T53" fmla="*/ 929 h 1907"/>
                    <a:gd name="T54" fmla="*/ 282 w 3651"/>
                    <a:gd name="T55" fmla="*/ 1203 h 1907"/>
                    <a:gd name="T56" fmla="*/ 192 w 3651"/>
                    <a:gd name="T57" fmla="*/ 1504 h 1907"/>
                    <a:gd name="T58" fmla="*/ 161 w 3651"/>
                    <a:gd name="T59" fmla="*/ 1826 h 1907"/>
                    <a:gd name="T60" fmla="*/ 138 w 3651"/>
                    <a:gd name="T61" fmla="*/ 1884 h 1907"/>
                    <a:gd name="T62" fmla="*/ 81 w 3651"/>
                    <a:gd name="T63" fmla="*/ 1907 h 1907"/>
                    <a:gd name="T64" fmla="*/ 23 w 3651"/>
                    <a:gd name="T65" fmla="*/ 1884 h 1907"/>
                    <a:gd name="T66" fmla="*/ 0 w 3651"/>
                    <a:gd name="T67" fmla="*/ 1826 h 1907"/>
                    <a:gd name="T68" fmla="*/ 30 w 3651"/>
                    <a:gd name="T69" fmla="*/ 1499 h 1907"/>
                    <a:gd name="T70" fmla="*/ 114 w 3651"/>
                    <a:gd name="T71" fmla="*/ 1190 h 1907"/>
                    <a:gd name="T72" fmla="*/ 250 w 3651"/>
                    <a:gd name="T73" fmla="*/ 906 h 1907"/>
                    <a:gd name="T74" fmla="*/ 430 w 3651"/>
                    <a:gd name="T75" fmla="*/ 651 h 1907"/>
                    <a:gd name="T76" fmla="*/ 650 w 3651"/>
                    <a:gd name="T77" fmla="*/ 430 h 1907"/>
                    <a:gd name="T78" fmla="*/ 905 w 3651"/>
                    <a:gd name="T79" fmla="*/ 250 h 1907"/>
                    <a:gd name="T80" fmla="*/ 1189 w 3651"/>
                    <a:gd name="T81" fmla="*/ 115 h 1907"/>
                    <a:gd name="T82" fmla="*/ 1498 w 3651"/>
                    <a:gd name="T83" fmla="*/ 30 h 1907"/>
                    <a:gd name="T84" fmla="*/ 1825 w 3651"/>
                    <a:gd name="T85" fmla="*/ 0 h 19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651" h="1907">
                      <a:moveTo>
                        <a:pt x="1825" y="0"/>
                      </a:moveTo>
                      <a:lnTo>
                        <a:pt x="1936" y="4"/>
                      </a:lnTo>
                      <a:lnTo>
                        <a:pt x="2045" y="14"/>
                      </a:lnTo>
                      <a:lnTo>
                        <a:pt x="2153" y="30"/>
                      </a:lnTo>
                      <a:lnTo>
                        <a:pt x="2258" y="53"/>
                      </a:lnTo>
                      <a:lnTo>
                        <a:pt x="2361" y="82"/>
                      </a:lnTo>
                      <a:lnTo>
                        <a:pt x="2462" y="115"/>
                      </a:lnTo>
                      <a:lnTo>
                        <a:pt x="2559" y="155"/>
                      </a:lnTo>
                      <a:lnTo>
                        <a:pt x="2654" y="200"/>
                      </a:lnTo>
                      <a:lnTo>
                        <a:pt x="2746" y="250"/>
                      </a:lnTo>
                      <a:lnTo>
                        <a:pt x="2833" y="306"/>
                      </a:lnTo>
                      <a:lnTo>
                        <a:pt x="2919" y="366"/>
                      </a:lnTo>
                      <a:lnTo>
                        <a:pt x="3000" y="430"/>
                      </a:lnTo>
                      <a:lnTo>
                        <a:pt x="3078" y="500"/>
                      </a:lnTo>
                      <a:lnTo>
                        <a:pt x="3151" y="574"/>
                      </a:lnTo>
                      <a:lnTo>
                        <a:pt x="3220" y="651"/>
                      </a:lnTo>
                      <a:lnTo>
                        <a:pt x="3285" y="732"/>
                      </a:lnTo>
                      <a:lnTo>
                        <a:pt x="3345" y="818"/>
                      </a:lnTo>
                      <a:lnTo>
                        <a:pt x="3401" y="906"/>
                      </a:lnTo>
                      <a:lnTo>
                        <a:pt x="3451" y="998"/>
                      </a:lnTo>
                      <a:lnTo>
                        <a:pt x="3496" y="1092"/>
                      </a:lnTo>
                      <a:lnTo>
                        <a:pt x="3536" y="1190"/>
                      </a:lnTo>
                      <a:lnTo>
                        <a:pt x="3570" y="1291"/>
                      </a:lnTo>
                      <a:lnTo>
                        <a:pt x="3598" y="1393"/>
                      </a:lnTo>
                      <a:lnTo>
                        <a:pt x="3621" y="1499"/>
                      </a:lnTo>
                      <a:lnTo>
                        <a:pt x="3637" y="1606"/>
                      </a:lnTo>
                      <a:lnTo>
                        <a:pt x="3647" y="1715"/>
                      </a:lnTo>
                      <a:lnTo>
                        <a:pt x="3651" y="1826"/>
                      </a:lnTo>
                      <a:lnTo>
                        <a:pt x="3647" y="1849"/>
                      </a:lnTo>
                      <a:lnTo>
                        <a:pt x="3640" y="1867"/>
                      </a:lnTo>
                      <a:lnTo>
                        <a:pt x="3626" y="1884"/>
                      </a:lnTo>
                      <a:lnTo>
                        <a:pt x="3611" y="1896"/>
                      </a:lnTo>
                      <a:lnTo>
                        <a:pt x="3591" y="1904"/>
                      </a:lnTo>
                      <a:lnTo>
                        <a:pt x="3570" y="1907"/>
                      </a:lnTo>
                      <a:lnTo>
                        <a:pt x="3549" y="1904"/>
                      </a:lnTo>
                      <a:lnTo>
                        <a:pt x="3529" y="1896"/>
                      </a:lnTo>
                      <a:lnTo>
                        <a:pt x="3513" y="1884"/>
                      </a:lnTo>
                      <a:lnTo>
                        <a:pt x="3500" y="1867"/>
                      </a:lnTo>
                      <a:lnTo>
                        <a:pt x="3492" y="1849"/>
                      </a:lnTo>
                      <a:lnTo>
                        <a:pt x="3489" y="1826"/>
                      </a:lnTo>
                      <a:lnTo>
                        <a:pt x="3485" y="1717"/>
                      </a:lnTo>
                      <a:lnTo>
                        <a:pt x="3475" y="1610"/>
                      </a:lnTo>
                      <a:lnTo>
                        <a:pt x="3457" y="1504"/>
                      </a:lnTo>
                      <a:lnTo>
                        <a:pt x="3434" y="1401"/>
                      </a:lnTo>
                      <a:lnTo>
                        <a:pt x="3404" y="1301"/>
                      </a:lnTo>
                      <a:lnTo>
                        <a:pt x="3368" y="1203"/>
                      </a:lnTo>
                      <a:lnTo>
                        <a:pt x="3326" y="1109"/>
                      </a:lnTo>
                      <a:lnTo>
                        <a:pt x="3279" y="1017"/>
                      </a:lnTo>
                      <a:lnTo>
                        <a:pt x="3225" y="929"/>
                      </a:lnTo>
                      <a:lnTo>
                        <a:pt x="3168" y="845"/>
                      </a:lnTo>
                      <a:lnTo>
                        <a:pt x="3104" y="763"/>
                      </a:lnTo>
                      <a:lnTo>
                        <a:pt x="3037" y="687"/>
                      </a:lnTo>
                      <a:lnTo>
                        <a:pt x="2965" y="615"/>
                      </a:lnTo>
                      <a:lnTo>
                        <a:pt x="2888" y="547"/>
                      </a:lnTo>
                      <a:lnTo>
                        <a:pt x="2807" y="484"/>
                      </a:lnTo>
                      <a:lnTo>
                        <a:pt x="2722" y="426"/>
                      </a:lnTo>
                      <a:lnTo>
                        <a:pt x="2635" y="372"/>
                      </a:lnTo>
                      <a:lnTo>
                        <a:pt x="2543" y="325"/>
                      </a:lnTo>
                      <a:lnTo>
                        <a:pt x="2448" y="284"/>
                      </a:lnTo>
                      <a:lnTo>
                        <a:pt x="2351" y="247"/>
                      </a:lnTo>
                      <a:lnTo>
                        <a:pt x="2249" y="217"/>
                      </a:lnTo>
                      <a:lnTo>
                        <a:pt x="2147" y="194"/>
                      </a:lnTo>
                      <a:lnTo>
                        <a:pt x="2042" y="176"/>
                      </a:lnTo>
                      <a:lnTo>
                        <a:pt x="1934" y="166"/>
                      </a:lnTo>
                      <a:lnTo>
                        <a:pt x="1825" y="163"/>
                      </a:lnTo>
                      <a:lnTo>
                        <a:pt x="1715" y="166"/>
                      </a:lnTo>
                      <a:lnTo>
                        <a:pt x="1609" y="176"/>
                      </a:lnTo>
                      <a:lnTo>
                        <a:pt x="1503" y="194"/>
                      </a:lnTo>
                      <a:lnTo>
                        <a:pt x="1400" y="217"/>
                      </a:lnTo>
                      <a:lnTo>
                        <a:pt x="1300" y="247"/>
                      </a:lnTo>
                      <a:lnTo>
                        <a:pt x="1202" y="284"/>
                      </a:lnTo>
                      <a:lnTo>
                        <a:pt x="1107" y="325"/>
                      </a:lnTo>
                      <a:lnTo>
                        <a:pt x="1016" y="372"/>
                      </a:lnTo>
                      <a:lnTo>
                        <a:pt x="927" y="426"/>
                      </a:lnTo>
                      <a:lnTo>
                        <a:pt x="843" y="484"/>
                      </a:lnTo>
                      <a:lnTo>
                        <a:pt x="763" y="547"/>
                      </a:lnTo>
                      <a:lnTo>
                        <a:pt x="686" y="615"/>
                      </a:lnTo>
                      <a:lnTo>
                        <a:pt x="613" y="687"/>
                      </a:lnTo>
                      <a:lnTo>
                        <a:pt x="545" y="763"/>
                      </a:lnTo>
                      <a:lnTo>
                        <a:pt x="483" y="845"/>
                      </a:lnTo>
                      <a:lnTo>
                        <a:pt x="424" y="929"/>
                      </a:lnTo>
                      <a:lnTo>
                        <a:pt x="372" y="1017"/>
                      </a:lnTo>
                      <a:lnTo>
                        <a:pt x="324" y="1109"/>
                      </a:lnTo>
                      <a:lnTo>
                        <a:pt x="282" y="1203"/>
                      </a:lnTo>
                      <a:lnTo>
                        <a:pt x="246" y="1301"/>
                      </a:lnTo>
                      <a:lnTo>
                        <a:pt x="217" y="1401"/>
                      </a:lnTo>
                      <a:lnTo>
                        <a:pt x="192" y="1504"/>
                      </a:lnTo>
                      <a:lnTo>
                        <a:pt x="175" y="1610"/>
                      </a:lnTo>
                      <a:lnTo>
                        <a:pt x="164" y="1717"/>
                      </a:lnTo>
                      <a:lnTo>
                        <a:pt x="161" y="1826"/>
                      </a:lnTo>
                      <a:lnTo>
                        <a:pt x="158" y="1849"/>
                      </a:lnTo>
                      <a:lnTo>
                        <a:pt x="150" y="1867"/>
                      </a:lnTo>
                      <a:lnTo>
                        <a:pt x="138" y="1884"/>
                      </a:lnTo>
                      <a:lnTo>
                        <a:pt x="121" y="1896"/>
                      </a:lnTo>
                      <a:lnTo>
                        <a:pt x="102" y="1904"/>
                      </a:lnTo>
                      <a:lnTo>
                        <a:pt x="81" y="1907"/>
                      </a:lnTo>
                      <a:lnTo>
                        <a:pt x="59" y="1904"/>
                      </a:lnTo>
                      <a:lnTo>
                        <a:pt x="40" y="1896"/>
                      </a:lnTo>
                      <a:lnTo>
                        <a:pt x="23" y="1884"/>
                      </a:lnTo>
                      <a:lnTo>
                        <a:pt x="11" y="1867"/>
                      </a:lnTo>
                      <a:lnTo>
                        <a:pt x="3" y="1849"/>
                      </a:lnTo>
                      <a:lnTo>
                        <a:pt x="0" y="1826"/>
                      </a:lnTo>
                      <a:lnTo>
                        <a:pt x="3" y="1715"/>
                      </a:lnTo>
                      <a:lnTo>
                        <a:pt x="13" y="1606"/>
                      </a:lnTo>
                      <a:lnTo>
                        <a:pt x="30" y="1499"/>
                      </a:lnTo>
                      <a:lnTo>
                        <a:pt x="52" y="1393"/>
                      </a:lnTo>
                      <a:lnTo>
                        <a:pt x="80" y="1291"/>
                      </a:lnTo>
                      <a:lnTo>
                        <a:pt x="114" y="1190"/>
                      </a:lnTo>
                      <a:lnTo>
                        <a:pt x="154" y="1092"/>
                      </a:lnTo>
                      <a:lnTo>
                        <a:pt x="199" y="998"/>
                      </a:lnTo>
                      <a:lnTo>
                        <a:pt x="250" y="906"/>
                      </a:lnTo>
                      <a:lnTo>
                        <a:pt x="305" y="818"/>
                      </a:lnTo>
                      <a:lnTo>
                        <a:pt x="365" y="732"/>
                      </a:lnTo>
                      <a:lnTo>
                        <a:pt x="430" y="651"/>
                      </a:lnTo>
                      <a:lnTo>
                        <a:pt x="499" y="574"/>
                      </a:lnTo>
                      <a:lnTo>
                        <a:pt x="572" y="500"/>
                      </a:lnTo>
                      <a:lnTo>
                        <a:pt x="650" y="430"/>
                      </a:lnTo>
                      <a:lnTo>
                        <a:pt x="732" y="366"/>
                      </a:lnTo>
                      <a:lnTo>
                        <a:pt x="816" y="306"/>
                      </a:lnTo>
                      <a:lnTo>
                        <a:pt x="905" y="250"/>
                      </a:lnTo>
                      <a:lnTo>
                        <a:pt x="996" y="200"/>
                      </a:lnTo>
                      <a:lnTo>
                        <a:pt x="1091" y="155"/>
                      </a:lnTo>
                      <a:lnTo>
                        <a:pt x="1189" y="115"/>
                      </a:lnTo>
                      <a:lnTo>
                        <a:pt x="1289" y="82"/>
                      </a:lnTo>
                      <a:lnTo>
                        <a:pt x="1392" y="53"/>
                      </a:lnTo>
                      <a:lnTo>
                        <a:pt x="1498" y="30"/>
                      </a:lnTo>
                      <a:lnTo>
                        <a:pt x="1604" y="14"/>
                      </a:lnTo>
                      <a:lnTo>
                        <a:pt x="1714" y="4"/>
                      </a:lnTo>
                      <a:lnTo>
                        <a:pt x="1825" y="0"/>
                      </a:lnTo>
                      <a:close/>
                    </a:path>
                  </a:pathLst>
                </a:custGeom>
                <a:grpFill/>
                <a:ln w="0">
                  <a:noFill/>
                  <a:prstDash val="solid"/>
                  <a:round/>
                  <a:headEnd/>
                  <a:tailEnd/>
                </a:ln>
              </p:spPr>
              <p:txBody>
                <a:bodyPr vert="horz" wrap="square" lIns="92053" tIns="46028" rIns="92053" bIns="46028" numCol="1" anchor="t" anchorCtr="0" compatLnSpc="1">
                  <a:prstTxWarp prst="textNoShape">
                    <a:avLst/>
                  </a:prstTxWarp>
                </a:bodyPr>
                <a:lstStyle/>
                <a:p>
                  <a:endParaRPr lang="es-SV" sz="700">
                    <a:latin typeface="+mj-lt"/>
                  </a:endParaRPr>
                </a:p>
              </p:txBody>
            </p:sp>
            <p:sp>
              <p:nvSpPr>
                <p:cNvPr id="34" name="Freeform 15"/>
                <p:cNvSpPr>
                  <a:spLocks/>
                </p:cNvSpPr>
                <p:nvPr/>
              </p:nvSpPr>
              <p:spPr bwMode="auto">
                <a:xfrm>
                  <a:off x="2047" y="7728"/>
                  <a:ext cx="456" cy="78"/>
                </a:xfrm>
                <a:custGeom>
                  <a:avLst/>
                  <a:gdLst>
                    <a:gd name="T0" fmla="*/ 2419 w 3646"/>
                    <a:gd name="T1" fmla="*/ 25 h 620"/>
                    <a:gd name="T2" fmla="*/ 2600 w 3646"/>
                    <a:gd name="T3" fmla="*/ 131 h 620"/>
                    <a:gd name="T4" fmla="*/ 2734 w 3646"/>
                    <a:gd name="T5" fmla="*/ 206 h 620"/>
                    <a:gd name="T6" fmla="*/ 2908 w 3646"/>
                    <a:gd name="T7" fmla="*/ 68 h 620"/>
                    <a:gd name="T8" fmla="*/ 3131 w 3646"/>
                    <a:gd name="T9" fmla="*/ 17 h 620"/>
                    <a:gd name="T10" fmla="*/ 3358 w 3646"/>
                    <a:gd name="T11" fmla="*/ 71 h 620"/>
                    <a:gd name="T12" fmla="*/ 3533 w 3646"/>
                    <a:gd name="T13" fmla="*/ 213 h 620"/>
                    <a:gd name="T14" fmla="*/ 3633 w 3646"/>
                    <a:gd name="T15" fmla="*/ 420 h 620"/>
                    <a:gd name="T16" fmla="*/ 3636 w 3646"/>
                    <a:gd name="T17" fmla="*/ 580 h 620"/>
                    <a:gd name="T18" fmla="*/ 3566 w 3646"/>
                    <a:gd name="T19" fmla="*/ 620 h 620"/>
                    <a:gd name="T20" fmla="*/ 3496 w 3646"/>
                    <a:gd name="T21" fmla="*/ 580 h 620"/>
                    <a:gd name="T22" fmla="*/ 3473 w 3646"/>
                    <a:gd name="T23" fmla="*/ 444 h 620"/>
                    <a:gd name="T24" fmla="*/ 3382 w 3646"/>
                    <a:gd name="T25" fmla="*/ 284 h 620"/>
                    <a:gd name="T26" fmla="*/ 3224 w 3646"/>
                    <a:gd name="T27" fmla="*/ 192 h 620"/>
                    <a:gd name="T28" fmla="*/ 3037 w 3646"/>
                    <a:gd name="T29" fmla="*/ 192 h 620"/>
                    <a:gd name="T30" fmla="*/ 2879 w 3646"/>
                    <a:gd name="T31" fmla="*/ 284 h 620"/>
                    <a:gd name="T32" fmla="*/ 2788 w 3646"/>
                    <a:gd name="T33" fmla="*/ 444 h 620"/>
                    <a:gd name="T34" fmla="*/ 2765 w 3646"/>
                    <a:gd name="T35" fmla="*/ 580 h 620"/>
                    <a:gd name="T36" fmla="*/ 2695 w 3646"/>
                    <a:gd name="T37" fmla="*/ 620 h 620"/>
                    <a:gd name="T38" fmla="*/ 2625 w 3646"/>
                    <a:gd name="T39" fmla="*/ 580 h 620"/>
                    <a:gd name="T40" fmla="*/ 2611 w 3646"/>
                    <a:gd name="T41" fmla="*/ 473 h 620"/>
                    <a:gd name="T42" fmla="*/ 2540 w 3646"/>
                    <a:gd name="T43" fmla="*/ 301 h 620"/>
                    <a:gd name="T44" fmla="*/ 2397 w 3646"/>
                    <a:gd name="T45" fmla="*/ 188 h 620"/>
                    <a:gd name="T46" fmla="*/ 2211 w 3646"/>
                    <a:gd name="T47" fmla="*/ 164 h 620"/>
                    <a:gd name="T48" fmla="*/ 2042 w 3646"/>
                    <a:gd name="T49" fmla="*/ 236 h 620"/>
                    <a:gd name="T50" fmla="*/ 1932 w 3646"/>
                    <a:gd name="T51" fmla="*/ 382 h 620"/>
                    <a:gd name="T52" fmla="*/ 1904 w 3646"/>
                    <a:gd name="T53" fmla="*/ 539 h 620"/>
                    <a:gd name="T54" fmla="*/ 1864 w 3646"/>
                    <a:gd name="T55" fmla="*/ 609 h 620"/>
                    <a:gd name="T56" fmla="*/ 1783 w 3646"/>
                    <a:gd name="T57" fmla="*/ 609 h 620"/>
                    <a:gd name="T58" fmla="*/ 1743 w 3646"/>
                    <a:gd name="T59" fmla="*/ 539 h 620"/>
                    <a:gd name="T60" fmla="*/ 1694 w 3646"/>
                    <a:gd name="T61" fmla="*/ 357 h 620"/>
                    <a:gd name="T62" fmla="*/ 1567 w 3646"/>
                    <a:gd name="T63" fmla="*/ 228 h 620"/>
                    <a:gd name="T64" fmla="*/ 1388 w 3646"/>
                    <a:gd name="T65" fmla="*/ 178 h 620"/>
                    <a:gd name="T66" fmla="*/ 1209 w 3646"/>
                    <a:gd name="T67" fmla="*/ 228 h 620"/>
                    <a:gd name="T68" fmla="*/ 1081 w 3646"/>
                    <a:gd name="T69" fmla="*/ 357 h 620"/>
                    <a:gd name="T70" fmla="*/ 1033 w 3646"/>
                    <a:gd name="T71" fmla="*/ 539 h 620"/>
                    <a:gd name="T72" fmla="*/ 993 w 3646"/>
                    <a:gd name="T73" fmla="*/ 609 h 620"/>
                    <a:gd name="T74" fmla="*/ 912 w 3646"/>
                    <a:gd name="T75" fmla="*/ 609 h 620"/>
                    <a:gd name="T76" fmla="*/ 872 w 3646"/>
                    <a:gd name="T77" fmla="*/ 539 h 620"/>
                    <a:gd name="T78" fmla="*/ 823 w 3646"/>
                    <a:gd name="T79" fmla="*/ 357 h 620"/>
                    <a:gd name="T80" fmla="*/ 695 w 3646"/>
                    <a:gd name="T81" fmla="*/ 228 h 620"/>
                    <a:gd name="T82" fmla="*/ 516 w 3646"/>
                    <a:gd name="T83" fmla="*/ 178 h 620"/>
                    <a:gd name="T84" fmla="*/ 338 w 3646"/>
                    <a:gd name="T85" fmla="*/ 228 h 620"/>
                    <a:gd name="T86" fmla="*/ 210 w 3646"/>
                    <a:gd name="T87" fmla="*/ 357 h 620"/>
                    <a:gd name="T88" fmla="*/ 161 w 3646"/>
                    <a:gd name="T89" fmla="*/ 539 h 620"/>
                    <a:gd name="T90" fmla="*/ 121 w 3646"/>
                    <a:gd name="T91" fmla="*/ 609 h 620"/>
                    <a:gd name="T92" fmla="*/ 40 w 3646"/>
                    <a:gd name="T93" fmla="*/ 609 h 620"/>
                    <a:gd name="T94" fmla="*/ 0 w 3646"/>
                    <a:gd name="T95" fmla="*/ 539 h 620"/>
                    <a:gd name="T96" fmla="*/ 52 w 3646"/>
                    <a:gd name="T97" fmla="*/ 311 h 620"/>
                    <a:gd name="T98" fmla="*/ 193 w 3646"/>
                    <a:gd name="T99" fmla="*/ 133 h 620"/>
                    <a:gd name="T100" fmla="*/ 397 w 3646"/>
                    <a:gd name="T101" fmla="*/ 32 h 620"/>
                    <a:gd name="T102" fmla="*/ 634 w 3646"/>
                    <a:gd name="T103" fmla="*/ 32 h 620"/>
                    <a:gd name="T104" fmla="*/ 838 w 3646"/>
                    <a:gd name="T105" fmla="*/ 132 h 620"/>
                    <a:gd name="T106" fmla="*/ 985 w 3646"/>
                    <a:gd name="T107" fmla="*/ 213 h 620"/>
                    <a:gd name="T108" fmla="*/ 1161 w 3646"/>
                    <a:gd name="T109" fmla="*/ 71 h 620"/>
                    <a:gd name="T110" fmla="*/ 1388 w 3646"/>
                    <a:gd name="T111" fmla="*/ 17 h 620"/>
                    <a:gd name="T112" fmla="*/ 1610 w 3646"/>
                    <a:gd name="T113" fmla="*/ 68 h 620"/>
                    <a:gd name="T114" fmla="*/ 1784 w 3646"/>
                    <a:gd name="T115" fmla="*/ 206 h 620"/>
                    <a:gd name="T116" fmla="*/ 1917 w 3646"/>
                    <a:gd name="T117" fmla="*/ 131 h 620"/>
                    <a:gd name="T118" fmla="*/ 2098 w 3646"/>
                    <a:gd name="T119" fmla="*/ 25 h 6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3646" h="620">
                      <a:moveTo>
                        <a:pt x="2259" y="0"/>
                      </a:moveTo>
                      <a:lnTo>
                        <a:pt x="2314" y="2"/>
                      </a:lnTo>
                      <a:lnTo>
                        <a:pt x="2368" y="11"/>
                      </a:lnTo>
                      <a:lnTo>
                        <a:pt x="2419" y="25"/>
                      </a:lnTo>
                      <a:lnTo>
                        <a:pt x="2469" y="45"/>
                      </a:lnTo>
                      <a:lnTo>
                        <a:pt x="2516" y="68"/>
                      </a:lnTo>
                      <a:lnTo>
                        <a:pt x="2559" y="97"/>
                      </a:lnTo>
                      <a:lnTo>
                        <a:pt x="2600" y="131"/>
                      </a:lnTo>
                      <a:lnTo>
                        <a:pt x="2638" y="167"/>
                      </a:lnTo>
                      <a:lnTo>
                        <a:pt x="2671" y="207"/>
                      </a:lnTo>
                      <a:lnTo>
                        <a:pt x="2700" y="251"/>
                      </a:lnTo>
                      <a:lnTo>
                        <a:pt x="2734" y="206"/>
                      </a:lnTo>
                      <a:lnTo>
                        <a:pt x="2771" y="165"/>
                      </a:lnTo>
                      <a:lnTo>
                        <a:pt x="2814" y="128"/>
                      </a:lnTo>
                      <a:lnTo>
                        <a:pt x="2859" y="96"/>
                      </a:lnTo>
                      <a:lnTo>
                        <a:pt x="2908" y="68"/>
                      </a:lnTo>
                      <a:lnTo>
                        <a:pt x="2960" y="46"/>
                      </a:lnTo>
                      <a:lnTo>
                        <a:pt x="3014" y="31"/>
                      </a:lnTo>
                      <a:lnTo>
                        <a:pt x="3071" y="21"/>
                      </a:lnTo>
                      <a:lnTo>
                        <a:pt x="3131" y="17"/>
                      </a:lnTo>
                      <a:lnTo>
                        <a:pt x="3191" y="21"/>
                      </a:lnTo>
                      <a:lnTo>
                        <a:pt x="3249" y="32"/>
                      </a:lnTo>
                      <a:lnTo>
                        <a:pt x="3304" y="48"/>
                      </a:lnTo>
                      <a:lnTo>
                        <a:pt x="3358" y="71"/>
                      </a:lnTo>
                      <a:lnTo>
                        <a:pt x="3408" y="98"/>
                      </a:lnTo>
                      <a:lnTo>
                        <a:pt x="3453" y="133"/>
                      </a:lnTo>
                      <a:lnTo>
                        <a:pt x="3495" y="171"/>
                      </a:lnTo>
                      <a:lnTo>
                        <a:pt x="3533" y="213"/>
                      </a:lnTo>
                      <a:lnTo>
                        <a:pt x="3566" y="259"/>
                      </a:lnTo>
                      <a:lnTo>
                        <a:pt x="3594" y="311"/>
                      </a:lnTo>
                      <a:lnTo>
                        <a:pt x="3616" y="364"/>
                      </a:lnTo>
                      <a:lnTo>
                        <a:pt x="3633" y="420"/>
                      </a:lnTo>
                      <a:lnTo>
                        <a:pt x="3643" y="479"/>
                      </a:lnTo>
                      <a:lnTo>
                        <a:pt x="3646" y="539"/>
                      </a:lnTo>
                      <a:lnTo>
                        <a:pt x="3644" y="562"/>
                      </a:lnTo>
                      <a:lnTo>
                        <a:pt x="3636" y="580"/>
                      </a:lnTo>
                      <a:lnTo>
                        <a:pt x="3623" y="597"/>
                      </a:lnTo>
                      <a:lnTo>
                        <a:pt x="3607" y="609"/>
                      </a:lnTo>
                      <a:lnTo>
                        <a:pt x="3587" y="617"/>
                      </a:lnTo>
                      <a:lnTo>
                        <a:pt x="3566" y="620"/>
                      </a:lnTo>
                      <a:lnTo>
                        <a:pt x="3545" y="617"/>
                      </a:lnTo>
                      <a:lnTo>
                        <a:pt x="3525" y="609"/>
                      </a:lnTo>
                      <a:lnTo>
                        <a:pt x="3510" y="597"/>
                      </a:lnTo>
                      <a:lnTo>
                        <a:pt x="3496" y="580"/>
                      </a:lnTo>
                      <a:lnTo>
                        <a:pt x="3489" y="562"/>
                      </a:lnTo>
                      <a:lnTo>
                        <a:pt x="3485" y="539"/>
                      </a:lnTo>
                      <a:lnTo>
                        <a:pt x="3482" y="490"/>
                      </a:lnTo>
                      <a:lnTo>
                        <a:pt x="3473" y="444"/>
                      </a:lnTo>
                      <a:lnTo>
                        <a:pt x="3457" y="399"/>
                      </a:lnTo>
                      <a:lnTo>
                        <a:pt x="3437" y="357"/>
                      </a:lnTo>
                      <a:lnTo>
                        <a:pt x="3412" y="319"/>
                      </a:lnTo>
                      <a:lnTo>
                        <a:pt x="3382" y="284"/>
                      </a:lnTo>
                      <a:lnTo>
                        <a:pt x="3348" y="254"/>
                      </a:lnTo>
                      <a:lnTo>
                        <a:pt x="3310" y="228"/>
                      </a:lnTo>
                      <a:lnTo>
                        <a:pt x="3269" y="207"/>
                      </a:lnTo>
                      <a:lnTo>
                        <a:pt x="3224" y="192"/>
                      </a:lnTo>
                      <a:lnTo>
                        <a:pt x="3179" y="182"/>
                      </a:lnTo>
                      <a:lnTo>
                        <a:pt x="3131" y="178"/>
                      </a:lnTo>
                      <a:lnTo>
                        <a:pt x="3082" y="182"/>
                      </a:lnTo>
                      <a:lnTo>
                        <a:pt x="3037" y="192"/>
                      </a:lnTo>
                      <a:lnTo>
                        <a:pt x="2992" y="207"/>
                      </a:lnTo>
                      <a:lnTo>
                        <a:pt x="2951" y="228"/>
                      </a:lnTo>
                      <a:lnTo>
                        <a:pt x="2913" y="254"/>
                      </a:lnTo>
                      <a:lnTo>
                        <a:pt x="2879" y="284"/>
                      </a:lnTo>
                      <a:lnTo>
                        <a:pt x="2849" y="319"/>
                      </a:lnTo>
                      <a:lnTo>
                        <a:pt x="2824" y="357"/>
                      </a:lnTo>
                      <a:lnTo>
                        <a:pt x="2804" y="399"/>
                      </a:lnTo>
                      <a:lnTo>
                        <a:pt x="2788" y="444"/>
                      </a:lnTo>
                      <a:lnTo>
                        <a:pt x="2779" y="490"/>
                      </a:lnTo>
                      <a:lnTo>
                        <a:pt x="2776" y="539"/>
                      </a:lnTo>
                      <a:lnTo>
                        <a:pt x="2772" y="562"/>
                      </a:lnTo>
                      <a:lnTo>
                        <a:pt x="2765" y="580"/>
                      </a:lnTo>
                      <a:lnTo>
                        <a:pt x="2751" y="597"/>
                      </a:lnTo>
                      <a:lnTo>
                        <a:pt x="2736" y="609"/>
                      </a:lnTo>
                      <a:lnTo>
                        <a:pt x="2716" y="617"/>
                      </a:lnTo>
                      <a:lnTo>
                        <a:pt x="2695" y="620"/>
                      </a:lnTo>
                      <a:lnTo>
                        <a:pt x="2674" y="617"/>
                      </a:lnTo>
                      <a:lnTo>
                        <a:pt x="2655" y="609"/>
                      </a:lnTo>
                      <a:lnTo>
                        <a:pt x="2638" y="597"/>
                      </a:lnTo>
                      <a:lnTo>
                        <a:pt x="2625" y="580"/>
                      </a:lnTo>
                      <a:lnTo>
                        <a:pt x="2617" y="562"/>
                      </a:lnTo>
                      <a:lnTo>
                        <a:pt x="2615" y="539"/>
                      </a:lnTo>
                      <a:lnTo>
                        <a:pt x="2615" y="522"/>
                      </a:lnTo>
                      <a:lnTo>
                        <a:pt x="2611" y="473"/>
                      </a:lnTo>
                      <a:lnTo>
                        <a:pt x="2601" y="426"/>
                      </a:lnTo>
                      <a:lnTo>
                        <a:pt x="2586" y="382"/>
                      </a:lnTo>
                      <a:lnTo>
                        <a:pt x="2566" y="339"/>
                      </a:lnTo>
                      <a:lnTo>
                        <a:pt x="2540" y="301"/>
                      </a:lnTo>
                      <a:lnTo>
                        <a:pt x="2510" y="266"/>
                      </a:lnTo>
                      <a:lnTo>
                        <a:pt x="2476" y="236"/>
                      </a:lnTo>
                      <a:lnTo>
                        <a:pt x="2438" y="209"/>
                      </a:lnTo>
                      <a:lnTo>
                        <a:pt x="2397" y="188"/>
                      </a:lnTo>
                      <a:lnTo>
                        <a:pt x="2354" y="174"/>
                      </a:lnTo>
                      <a:lnTo>
                        <a:pt x="2307" y="164"/>
                      </a:lnTo>
                      <a:lnTo>
                        <a:pt x="2259" y="161"/>
                      </a:lnTo>
                      <a:lnTo>
                        <a:pt x="2211" y="164"/>
                      </a:lnTo>
                      <a:lnTo>
                        <a:pt x="2165" y="174"/>
                      </a:lnTo>
                      <a:lnTo>
                        <a:pt x="2121" y="188"/>
                      </a:lnTo>
                      <a:lnTo>
                        <a:pt x="2080" y="209"/>
                      </a:lnTo>
                      <a:lnTo>
                        <a:pt x="2042" y="236"/>
                      </a:lnTo>
                      <a:lnTo>
                        <a:pt x="2009" y="266"/>
                      </a:lnTo>
                      <a:lnTo>
                        <a:pt x="1979" y="301"/>
                      </a:lnTo>
                      <a:lnTo>
                        <a:pt x="1953" y="339"/>
                      </a:lnTo>
                      <a:lnTo>
                        <a:pt x="1932" y="382"/>
                      </a:lnTo>
                      <a:lnTo>
                        <a:pt x="1916" y="426"/>
                      </a:lnTo>
                      <a:lnTo>
                        <a:pt x="1908" y="473"/>
                      </a:lnTo>
                      <a:lnTo>
                        <a:pt x="1904" y="522"/>
                      </a:lnTo>
                      <a:lnTo>
                        <a:pt x="1904" y="539"/>
                      </a:lnTo>
                      <a:lnTo>
                        <a:pt x="1901" y="562"/>
                      </a:lnTo>
                      <a:lnTo>
                        <a:pt x="1893" y="580"/>
                      </a:lnTo>
                      <a:lnTo>
                        <a:pt x="1881" y="597"/>
                      </a:lnTo>
                      <a:lnTo>
                        <a:pt x="1864" y="609"/>
                      </a:lnTo>
                      <a:lnTo>
                        <a:pt x="1845" y="617"/>
                      </a:lnTo>
                      <a:lnTo>
                        <a:pt x="1823" y="620"/>
                      </a:lnTo>
                      <a:lnTo>
                        <a:pt x="1802" y="617"/>
                      </a:lnTo>
                      <a:lnTo>
                        <a:pt x="1783" y="609"/>
                      </a:lnTo>
                      <a:lnTo>
                        <a:pt x="1766" y="597"/>
                      </a:lnTo>
                      <a:lnTo>
                        <a:pt x="1754" y="580"/>
                      </a:lnTo>
                      <a:lnTo>
                        <a:pt x="1745" y="562"/>
                      </a:lnTo>
                      <a:lnTo>
                        <a:pt x="1743" y="539"/>
                      </a:lnTo>
                      <a:lnTo>
                        <a:pt x="1740" y="490"/>
                      </a:lnTo>
                      <a:lnTo>
                        <a:pt x="1730" y="444"/>
                      </a:lnTo>
                      <a:lnTo>
                        <a:pt x="1715" y="399"/>
                      </a:lnTo>
                      <a:lnTo>
                        <a:pt x="1694" y="357"/>
                      </a:lnTo>
                      <a:lnTo>
                        <a:pt x="1669" y="319"/>
                      </a:lnTo>
                      <a:lnTo>
                        <a:pt x="1639" y="284"/>
                      </a:lnTo>
                      <a:lnTo>
                        <a:pt x="1604" y="254"/>
                      </a:lnTo>
                      <a:lnTo>
                        <a:pt x="1567" y="228"/>
                      </a:lnTo>
                      <a:lnTo>
                        <a:pt x="1526" y="207"/>
                      </a:lnTo>
                      <a:lnTo>
                        <a:pt x="1482" y="192"/>
                      </a:lnTo>
                      <a:lnTo>
                        <a:pt x="1436" y="182"/>
                      </a:lnTo>
                      <a:lnTo>
                        <a:pt x="1388" y="178"/>
                      </a:lnTo>
                      <a:lnTo>
                        <a:pt x="1339" y="182"/>
                      </a:lnTo>
                      <a:lnTo>
                        <a:pt x="1294" y="192"/>
                      </a:lnTo>
                      <a:lnTo>
                        <a:pt x="1249" y="207"/>
                      </a:lnTo>
                      <a:lnTo>
                        <a:pt x="1209" y="228"/>
                      </a:lnTo>
                      <a:lnTo>
                        <a:pt x="1171" y="254"/>
                      </a:lnTo>
                      <a:lnTo>
                        <a:pt x="1137" y="284"/>
                      </a:lnTo>
                      <a:lnTo>
                        <a:pt x="1107" y="319"/>
                      </a:lnTo>
                      <a:lnTo>
                        <a:pt x="1081" y="357"/>
                      </a:lnTo>
                      <a:lnTo>
                        <a:pt x="1060" y="399"/>
                      </a:lnTo>
                      <a:lnTo>
                        <a:pt x="1045" y="444"/>
                      </a:lnTo>
                      <a:lnTo>
                        <a:pt x="1036" y="490"/>
                      </a:lnTo>
                      <a:lnTo>
                        <a:pt x="1033" y="539"/>
                      </a:lnTo>
                      <a:lnTo>
                        <a:pt x="1029" y="562"/>
                      </a:lnTo>
                      <a:lnTo>
                        <a:pt x="1021" y="580"/>
                      </a:lnTo>
                      <a:lnTo>
                        <a:pt x="1009" y="597"/>
                      </a:lnTo>
                      <a:lnTo>
                        <a:pt x="993" y="609"/>
                      </a:lnTo>
                      <a:lnTo>
                        <a:pt x="974" y="617"/>
                      </a:lnTo>
                      <a:lnTo>
                        <a:pt x="952" y="620"/>
                      </a:lnTo>
                      <a:lnTo>
                        <a:pt x="930" y="617"/>
                      </a:lnTo>
                      <a:lnTo>
                        <a:pt x="912" y="609"/>
                      </a:lnTo>
                      <a:lnTo>
                        <a:pt x="895" y="597"/>
                      </a:lnTo>
                      <a:lnTo>
                        <a:pt x="883" y="580"/>
                      </a:lnTo>
                      <a:lnTo>
                        <a:pt x="875" y="562"/>
                      </a:lnTo>
                      <a:lnTo>
                        <a:pt x="872" y="539"/>
                      </a:lnTo>
                      <a:lnTo>
                        <a:pt x="868" y="490"/>
                      </a:lnTo>
                      <a:lnTo>
                        <a:pt x="858" y="444"/>
                      </a:lnTo>
                      <a:lnTo>
                        <a:pt x="844" y="399"/>
                      </a:lnTo>
                      <a:lnTo>
                        <a:pt x="823" y="357"/>
                      </a:lnTo>
                      <a:lnTo>
                        <a:pt x="797" y="319"/>
                      </a:lnTo>
                      <a:lnTo>
                        <a:pt x="767" y="284"/>
                      </a:lnTo>
                      <a:lnTo>
                        <a:pt x="733" y="254"/>
                      </a:lnTo>
                      <a:lnTo>
                        <a:pt x="695" y="228"/>
                      </a:lnTo>
                      <a:lnTo>
                        <a:pt x="654" y="207"/>
                      </a:lnTo>
                      <a:lnTo>
                        <a:pt x="611" y="192"/>
                      </a:lnTo>
                      <a:lnTo>
                        <a:pt x="564" y="182"/>
                      </a:lnTo>
                      <a:lnTo>
                        <a:pt x="516" y="178"/>
                      </a:lnTo>
                      <a:lnTo>
                        <a:pt x="469" y="182"/>
                      </a:lnTo>
                      <a:lnTo>
                        <a:pt x="422" y="192"/>
                      </a:lnTo>
                      <a:lnTo>
                        <a:pt x="379" y="207"/>
                      </a:lnTo>
                      <a:lnTo>
                        <a:pt x="338" y="228"/>
                      </a:lnTo>
                      <a:lnTo>
                        <a:pt x="300" y="254"/>
                      </a:lnTo>
                      <a:lnTo>
                        <a:pt x="265" y="284"/>
                      </a:lnTo>
                      <a:lnTo>
                        <a:pt x="235" y="319"/>
                      </a:lnTo>
                      <a:lnTo>
                        <a:pt x="210" y="357"/>
                      </a:lnTo>
                      <a:lnTo>
                        <a:pt x="189" y="399"/>
                      </a:lnTo>
                      <a:lnTo>
                        <a:pt x="174" y="444"/>
                      </a:lnTo>
                      <a:lnTo>
                        <a:pt x="164" y="490"/>
                      </a:lnTo>
                      <a:lnTo>
                        <a:pt x="161" y="539"/>
                      </a:lnTo>
                      <a:lnTo>
                        <a:pt x="158" y="562"/>
                      </a:lnTo>
                      <a:lnTo>
                        <a:pt x="150" y="580"/>
                      </a:lnTo>
                      <a:lnTo>
                        <a:pt x="138" y="597"/>
                      </a:lnTo>
                      <a:lnTo>
                        <a:pt x="121" y="609"/>
                      </a:lnTo>
                      <a:lnTo>
                        <a:pt x="102" y="617"/>
                      </a:lnTo>
                      <a:lnTo>
                        <a:pt x="81" y="620"/>
                      </a:lnTo>
                      <a:lnTo>
                        <a:pt x="59" y="617"/>
                      </a:lnTo>
                      <a:lnTo>
                        <a:pt x="40" y="609"/>
                      </a:lnTo>
                      <a:lnTo>
                        <a:pt x="23" y="597"/>
                      </a:lnTo>
                      <a:lnTo>
                        <a:pt x="11" y="580"/>
                      </a:lnTo>
                      <a:lnTo>
                        <a:pt x="3" y="562"/>
                      </a:lnTo>
                      <a:lnTo>
                        <a:pt x="0" y="539"/>
                      </a:lnTo>
                      <a:lnTo>
                        <a:pt x="3" y="479"/>
                      </a:lnTo>
                      <a:lnTo>
                        <a:pt x="13" y="420"/>
                      </a:lnTo>
                      <a:lnTo>
                        <a:pt x="30" y="364"/>
                      </a:lnTo>
                      <a:lnTo>
                        <a:pt x="52" y="311"/>
                      </a:lnTo>
                      <a:lnTo>
                        <a:pt x="80" y="259"/>
                      </a:lnTo>
                      <a:lnTo>
                        <a:pt x="113" y="213"/>
                      </a:lnTo>
                      <a:lnTo>
                        <a:pt x="151" y="171"/>
                      </a:lnTo>
                      <a:lnTo>
                        <a:pt x="193" y="133"/>
                      </a:lnTo>
                      <a:lnTo>
                        <a:pt x="240" y="98"/>
                      </a:lnTo>
                      <a:lnTo>
                        <a:pt x="290" y="71"/>
                      </a:lnTo>
                      <a:lnTo>
                        <a:pt x="342" y="48"/>
                      </a:lnTo>
                      <a:lnTo>
                        <a:pt x="397" y="32"/>
                      </a:lnTo>
                      <a:lnTo>
                        <a:pt x="456" y="21"/>
                      </a:lnTo>
                      <a:lnTo>
                        <a:pt x="516" y="17"/>
                      </a:lnTo>
                      <a:lnTo>
                        <a:pt x="576" y="21"/>
                      </a:lnTo>
                      <a:lnTo>
                        <a:pt x="634" y="32"/>
                      </a:lnTo>
                      <a:lnTo>
                        <a:pt x="689" y="48"/>
                      </a:lnTo>
                      <a:lnTo>
                        <a:pt x="743" y="71"/>
                      </a:lnTo>
                      <a:lnTo>
                        <a:pt x="793" y="98"/>
                      </a:lnTo>
                      <a:lnTo>
                        <a:pt x="838" y="132"/>
                      </a:lnTo>
                      <a:lnTo>
                        <a:pt x="880" y="171"/>
                      </a:lnTo>
                      <a:lnTo>
                        <a:pt x="919" y="213"/>
                      </a:lnTo>
                      <a:lnTo>
                        <a:pt x="952" y="259"/>
                      </a:lnTo>
                      <a:lnTo>
                        <a:pt x="985" y="213"/>
                      </a:lnTo>
                      <a:lnTo>
                        <a:pt x="1023" y="171"/>
                      </a:lnTo>
                      <a:lnTo>
                        <a:pt x="1065" y="132"/>
                      </a:lnTo>
                      <a:lnTo>
                        <a:pt x="1111" y="98"/>
                      </a:lnTo>
                      <a:lnTo>
                        <a:pt x="1161" y="71"/>
                      </a:lnTo>
                      <a:lnTo>
                        <a:pt x="1214" y="48"/>
                      </a:lnTo>
                      <a:lnTo>
                        <a:pt x="1269" y="32"/>
                      </a:lnTo>
                      <a:lnTo>
                        <a:pt x="1328" y="21"/>
                      </a:lnTo>
                      <a:lnTo>
                        <a:pt x="1388" y="17"/>
                      </a:lnTo>
                      <a:lnTo>
                        <a:pt x="1447" y="21"/>
                      </a:lnTo>
                      <a:lnTo>
                        <a:pt x="1503" y="31"/>
                      </a:lnTo>
                      <a:lnTo>
                        <a:pt x="1558" y="46"/>
                      </a:lnTo>
                      <a:lnTo>
                        <a:pt x="1610" y="68"/>
                      </a:lnTo>
                      <a:lnTo>
                        <a:pt x="1659" y="96"/>
                      </a:lnTo>
                      <a:lnTo>
                        <a:pt x="1704" y="128"/>
                      </a:lnTo>
                      <a:lnTo>
                        <a:pt x="1747" y="165"/>
                      </a:lnTo>
                      <a:lnTo>
                        <a:pt x="1784" y="206"/>
                      </a:lnTo>
                      <a:lnTo>
                        <a:pt x="1818" y="251"/>
                      </a:lnTo>
                      <a:lnTo>
                        <a:pt x="1848" y="207"/>
                      </a:lnTo>
                      <a:lnTo>
                        <a:pt x="1881" y="167"/>
                      </a:lnTo>
                      <a:lnTo>
                        <a:pt x="1917" y="131"/>
                      </a:lnTo>
                      <a:lnTo>
                        <a:pt x="1959" y="97"/>
                      </a:lnTo>
                      <a:lnTo>
                        <a:pt x="2002" y="68"/>
                      </a:lnTo>
                      <a:lnTo>
                        <a:pt x="2050" y="45"/>
                      </a:lnTo>
                      <a:lnTo>
                        <a:pt x="2098" y="25"/>
                      </a:lnTo>
                      <a:lnTo>
                        <a:pt x="2151" y="11"/>
                      </a:lnTo>
                      <a:lnTo>
                        <a:pt x="2204" y="2"/>
                      </a:lnTo>
                      <a:lnTo>
                        <a:pt x="2259" y="0"/>
                      </a:lnTo>
                      <a:close/>
                    </a:path>
                  </a:pathLst>
                </a:custGeom>
                <a:grpFill/>
                <a:ln w="0">
                  <a:noFill/>
                  <a:prstDash val="solid"/>
                  <a:round/>
                  <a:headEnd/>
                  <a:tailEnd/>
                </a:ln>
              </p:spPr>
              <p:txBody>
                <a:bodyPr vert="horz" wrap="square" lIns="92053" tIns="46028" rIns="92053" bIns="46028" numCol="1" anchor="t" anchorCtr="0" compatLnSpc="1">
                  <a:prstTxWarp prst="textNoShape">
                    <a:avLst/>
                  </a:prstTxWarp>
                </a:bodyPr>
                <a:lstStyle/>
                <a:p>
                  <a:endParaRPr lang="es-SV" sz="700">
                    <a:latin typeface="+mj-lt"/>
                  </a:endParaRPr>
                </a:p>
              </p:txBody>
            </p:sp>
            <p:sp>
              <p:nvSpPr>
                <p:cNvPr id="35" name="Freeform 16"/>
                <p:cNvSpPr>
                  <a:spLocks/>
                </p:cNvSpPr>
                <p:nvPr/>
              </p:nvSpPr>
              <p:spPr bwMode="auto">
                <a:xfrm>
                  <a:off x="2265" y="7779"/>
                  <a:ext cx="20" cy="199"/>
                </a:xfrm>
                <a:custGeom>
                  <a:avLst/>
                  <a:gdLst>
                    <a:gd name="T0" fmla="*/ 80 w 161"/>
                    <a:gd name="T1" fmla="*/ 0 h 1586"/>
                    <a:gd name="T2" fmla="*/ 101 w 161"/>
                    <a:gd name="T3" fmla="*/ 3 h 1586"/>
                    <a:gd name="T4" fmla="*/ 121 w 161"/>
                    <a:gd name="T5" fmla="*/ 11 h 1586"/>
                    <a:gd name="T6" fmla="*/ 137 w 161"/>
                    <a:gd name="T7" fmla="*/ 24 h 1586"/>
                    <a:gd name="T8" fmla="*/ 150 w 161"/>
                    <a:gd name="T9" fmla="*/ 40 h 1586"/>
                    <a:gd name="T10" fmla="*/ 158 w 161"/>
                    <a:gd name="T11" fmla="*/ 59 h 1586"/>
                    <a:gd name="T12" fmla="*/ 161 w 161"/>
                    <a:gd name="T13" fmla="*/ 80 h 1586"/>
                    <a:gd name="T14" fmla="*/ 161 w 161"/>
                    <a:gd name="T15" fmla="*/ 1506 h 1586"/>
                    <a:gd name="T16" fmla="*/ 158 w 161"/>
                    <a:gd name="T17" fmla="*/ 1527 h 1586"/>
                    <a:gd name="T18" fmla="*/ 150 w 161"/>
                    <a:gd name="T19" fmla="*/ 1546 h 1586"/>
                    <a:gd name="T20" fmla="*/ 137 w 161"/>
                    <a:gd name="T21" fmla="*/ 1563 h 1586"/>
                    <a:gd name="T22" fmla="*/ 121 w 161"/>
                    <a:gd name="T23" fmla="*/ 1575 h 1586"/>
                    <a:gd name="T24" fmla="*/ 101 w 161"/>
                    <a:gd name="T25" fmla="*/ 1584 h 1586"/>
                    <a:gd name="T26" fmla="*/ 80 w 161"/>
                    <a:gd name="T27" fmla="*/ 1586 h 1586"/>
                    <a:gd name="T28" fmla="*/ 59 w 161"/>
                    <a:gd name="T29" fmla="*/ 1584 h 1586"/>
                    <a:gd name="T30" fmla="*/ 39 w 161"/>
                    <a:gd name="T31" fmla="*/ 1575 h 1586"/>
                    <a:gd name="T32" fmla="*/ 23 w 161"/>
                    <a:gd name="T33" fmla="*/ 1563 h 1586"/>
                    <a:gd name="T34" fmla="*/ 10 w 161"/>
                    <a:gd name="T35" fmla="*/ 1546 h 1586"/>
                    <a:gd name="T36" fmla="*/ 2 w 161"/>
                    <a:gd name="T37" fmla="*/ 1527 h 1586"/>
                    <a:gd name="T38" fmla="*/ 0 w 161"/>
                    <a:gd name="T39" fmla="*/ 1506 h 1586"/>
                    <a:gd name="T40" fmla="*/ 0 w 161"/>
                    <a:gd name="T41" fmla="*/ 80 h 1586"/>
                    <a:gd name="T42" fmla="*/ 2 w 161"/>
                    <a:gd name="T43" fmla="*/ 59 h 1586"/>
                    <a:gd name="T44" fmla="*/ 10 w 161"/>
                    <a:gd name="T45" fmla="*/ 40 h 1586"/>
                    <a:gd name="T46" fmla="*/ 23 w 161"/>
                    <a:gd name="T47" fmla="*/ 24 h 1586"/>
                    <a:gd name="T48" fmla="*/ 39 w 161"/>
                    <a:gd name="T49" fmla="*/ 11 h 1586"/>
                    <a:gd name="T50" fmla="*/ 59 w 161"/>
                    <a:gd name="T51" fmla="*/ 3 h 1586"/>
                    <a:gd name="T52" fmla="*/ 80 w 161"/>
                    <a:gd name="T53" fmla="*/ 0 h 15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61" h="1586">
                      <a:moveTo>
                        <a:pt x="80" y="0"/>
                      </a:moveTo>
                      <a:lnTo>
                        <a:pt x="101" y="3"/>
                      </a:lnTo>
                      <a:lnTo>
                        <a:pt x="121" y="11"/>
                      </a:lnTo>
                      <a:lnTo>
                        <a:pt x="137" y="24"/>
                      </a:lnTo>
                      <a:lnTo>
                        <a:pt x="150" y="40"/>
                      </a:lnTo>
                      <a:lnTo>
                        <a:pt x="158" y="59"/>
                      </a:lnTo>
                      <a:lnTo>
                        <a:pt x="161" y="80"/>
                      </a:lnTo>
                      <a:lnTo>
                        <a:pt x="161" y="1506"/>
                      </a:lnTo>
                      <a:lnTo>
                        <a:pt x="158" y="1527"/>
                      </a:lnTo>
                      <a:lnTo>
                        <a:pt x="150" y="1546"/>
                      </a:lnTo>
                      <a:lnTo>
                        <a:pt x="137" y="1563"/>
                      </a:lnTo>
                      <a:lnTo>
                        <a:pt x="121" y="1575"/>
                      </a:lnTo>
                      <a:lnTo>
                        <a:pt x="101" y="1584"/>
                      </a:lnTo>
                      <a:lnTo>
                        <a:pt x="80" y="1586"/>
                      </a:lnTo>
                      <a:lnTo>
                        <a:pt x="59" y="1584"/>
                      </a:lnTo>
                      <a:lnTo>
                        <a:pt x="39" y="1575"/>
                      </a:lnTo>
                      <a:lnTo>
                        <a:pt x="23" y="1563"/>
                      </a:lnTo>
                      <a:lnTo>
                        <a:pt x="10" y="1546"/>
                      </a:lnTo>
                      <a:lnTo>
                        <a:pt x="2" y="1527"/>
                      </a:lnTo>
                      <a:lnTo>
                        <a:pt x="0" y="1506"/>
                      </a:lnTo>
                      <a:lnTo>
                        <a:pt x="0" y="80"/>
                      </a:lnTo>
                      <a:lnTo>
                        <a:pt x="2" y="59"/>
                      </a:lnTo>
                      <a:lnTo>
                        <a:pt x="10" y="40"/>
                      </a:lnTo>
                      <a:lnTo>
                        <a:pt x="23" y="24"/>
                      </a:lnTo>
                      <a:lnTo>
                        <a:pt x="39" y="11"/>
                      </a:lnTo>
                      <a:lnTo>
                        <a:pt x="59" y="3"/>
                      </a:lnTo>
                      <a:lnTo>
                        <a:pt x="80" y="0"/>
                      </a:lnTo>
                      <a:close/>
                    </a:path>
                  </a:pathLst>
                </a:custGeom>
                <a:grpFill/>
                <a:ln w="0">
                  <a:noFill/>
                  <a:prstDash val="solid"/>
                  <a:round/>
                  <a:headEnd/>
                  <a:tailEnd/>
                </a:ln>
              </p:spPr>
              <p:txBody>
                <a:bodyPr vert="horz" wrap="square" lIns="92053" tIns="46028" rIns="92053" bIns="46028" numCol="1" anchor="t" anchorCtr="0" compatLnSpc="1">
                  <a:prstTxWarp prst="textNoShape">
                    <a:avLst/>
                  </a:prstTxWarp>
                </a:bodyPr>
                <a:lstStyle/>
                <a:p>
                  <a:endParaRPr lang="es-SV" sz="700">
                    <a:latin typeface="+mj-lt"/>
                  </a:endParaRPr>
                </a:p>
              </p:txBody>
            </p:sp>
            <p:sp>
              <p:nvSpPr>
                <p:cNvPr id="36" name="Freeform 17"/>
                <p:cNvSpPr>
                  <a:spLocks/>
                </p:cNvSpPr>
                <p:nvPr/>
              </p:nvSpPr>
              <p:spPr bwMode="auto">
                <a:xfrm>
                  <a:off x="2265" y="7957"/>
                  <a:ext cx="78" cy="49"/>
                </a:xfrm>
                <a:custGeom>
                  <a:avLst/>
                  <a:gdLst>
                    <a:gd name="T0" fmla="*/ 101 w 625"/>
                    <a:gd name="T1" fmla="*/ 4 h 389"/>
                    <a:gd name="T2" fmla="*/ 137 w 625"/>
                    <a:gd name="T3" fmla="*/ 24 h 389"/>
                    <a:gd name="T4" fmla="*/ 158 w 625"/>
                    <a:gd name="T5" fmla="*/ 59 h 389"/>
                    <a:gd name="T6" fmla="*/ 163 w 625"/>
                    <a:gd name="T7" fmla="*/ 110 h 389"/>
                    <a:gd name="T8" fmla="*/ 185 w 625"/>
                    <a:gd name="T9" fmla="*/ 162 h 389"/>
                    <a:gd name="T10" fmla="*/ 225 w 625"/>
                    <a:gd name="T11" fmla="*/ 202 h 389"/>
                    <a:gd name="T12" fmla="*/ 278 w 625"/>
                    <a:gd name="T13" fmla="*/ 225 h 389"/>
                    <a:gd name="T14" fmla="*/ 319 w 625"/>
                    <a:gd name="T15" fmla="*/ 228 h 389"/>
                    <a:gd name="T16" fmla="*/ 375 w 625"/>
                    <a:gd name="T17" fmla="*/ 216 h 389"/>
                    <a:gd name="T18" fmla="*/ 422 w 625"/>
                    <a:gd name="T19" fmla="*/ 185 h 389"/>
                    <a:gd name="T20" fmla="*/ 453 w 625"/>
                    <a:gd name="T21" fmla="*/ 138 h 389"/>
                    <a:gd name="T22" fmla="*/ 464 w 625"/>
                    <a:gd name="T23" fmla="*/ 81 h 389"/>
                    <a:gd name="T24" fmla="*/ 475 w 625"/>
                    <a:gd name="T25" fmla="*/ 40 h 389"/>
                    <a:gd name="T26" fmla="*/ 504 w 625"/>
                    <a:gd name="T27" fmla="*/ 11 h 389"/>
                    <a:gd name="T28" fmla="*/ 545 w 625"/>
                    <a:gd name="T29" fmla="*/ 0 h 389"/>
                    <a:gd name="T30" fmla="*/ 586 w 625"/>
                    <a:gd name="T31" fmla="*/ 11 h 389"/>
                    <a:gd name="T32" fmla="*/ 615 w 625"/>
                    <a:gd name="T33" fmla="*/ 40 h 389"/>
                    <a:gd name="T34" fmla="*/ 625 w 625"/>
                    <a:gd name="T35" fmla="*/ 81 h 389"/>
                    <a:gd name="T36" fmla="*/ 613 w 625"/>
                    <a:gd name="T37" fmla="*/ 170 h 389"/>
                    <a:gd name="T38" fmla="*/ 576 w 625"/>
                    <a:gd name="T39" fmla="*/ 248 h 389"/>
                    <a:gd name="T40" fmla="*/ 520 w 625"/>
                    <a:gd name="T41" fmla="*/ 313 h 389"/>
                    <a:gd name="T42" fmla="*/ 447 w 625"/>
                    <a:gd name="T43" fmla="*/ 360 h 389"/>
                    <a:gd name="T44" fmla="*/ 364 w 625"/>
                    <a:gd name="T45" fmla="*/ 386 h 389"/>
                    <a:gd name="T46" fmla="*/ 306 w 625"/>
                    <a:gd name="T47" fmla="*/ 389 h 389"/>
                    <a:gd name="T48" fmla="*/ 219 w 625"/>
                    <a:gd name="T49" fmla="*/ 376 h 389"/>
                    <a:gd name="T50" fmla="*/ 140 w 625"/>
                    <a:gd name="T51" fmla="*/ 339 h 389"/>
                    <a:gd name="T52" fmla="*/ 75 w 625"/>
                    <a:gd name="T53" fmla="*/ 282 h 389"/>
                    <a:gd name="T54" fmla="*/ 28 w 625"/>
                    <a:gd name="T55" fmla="*/ 210 h 389"/>
                    <a:gd name="T56" fmla="*/ 3 w 625"/>
                    <a:gd name="T57" fmla="*/ 127 h 389"/>
                    <a:gd name="T58" fmla="*/ 2 w 625"/>
                    <a:gd name="T59" fmla="*/ 59 h 389"/>
                    <a:gd name="T60" fmla="*/ 23 w 625"/>
                    <a:gd name="T61" fmla="*/ 24 h 389"/>
                    <a:gd name="T62" fmla="*/ 59 w 625"/>
                    <a:gd name="T63" fmla="*/ 4 h 3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625" h="389">
                      <a:moveTo>
                        <a:pt x="80" y="0"/>
                      </a:moveTo>
                      <a:lnTo>
                        <a:pt x="101" y="4"/>
                      </a:lnTo>
                      <a:lnTo>
                        <a:pt x="121" y="11"/>
                      </a:lnTo>
                      <a:lnTo>
                        <a:pt x="137" y="24"/>
                      </a:lnTo>
                      <a:lnTo>
                        <a:pt x="150" y="40"/>
                      </a:lnTo>
                      <a:lnTo>
                        <a:pt x="158" y="59"/>
                      </a:lnTo>
                      <a:lnTo>
                        <a:pt x="161" y="81"/>
                      </a:lnTo>
                      <a:lnTo>
                        <a:pt x="163" y="110"/>
                      </a:lnTo>
                      <a:lnTo>
                        <a:pt x="172" y="138"/>
                      </a:lnTo>
                      <a:lnTo>
                        <a:pt x="185" y="162"/>
                      </a:lnTo>
                      <a:lnTo>
                        <a:pt x="203" y="185"/>
                      </a:lnTo>
                      <a:lnTo>
                        <a:pt x="225" y="202"/>
                      </a:lnTo>
                      <a:lnTo>
                        <a:pt x="250" y="216"/>
                      </a:lnTo>
                      <a:lnTo>
                        <a:pt x="278" y="225"/>
                      </a:lnTo>
                      <a:lnTo>
                        <a:pt x="306" y="228"/>
                      </a:lnTo>
                      <a:lnTo>
                        <a:pt x="319" y="228"/>
                      </a:lnTo>
                      <a:lnTo>
                        <a:pt x="347" y="225"/>
                      </a:lnTo>
                      <a:lnTo>
                        <a:pt x="375" y="216"/>
                      </a:lnTo>
                      <a:lnTo>
                        <a:pt x="400" y="202"/>
                      </a:lnTo>
                      <a:lnTo>
                        <a:pt x="422" y="185"/>
                      </a:lnTo>
                      <a:lnTo>
                        <a:pt x="440" y="162"/>
                      </a:lnTo>
                      <a:lnTo>
                        <a:pt x="453" y="138"/>
                      </a:lnTo>
                      <a:lnTo>
                        <a:pt x="462" y="110"/>
                      </a:lnTo>
                      <a:lnTo>
                        <a:pt x="464" y="81"/>
                      </a:lnTo>
                      <a:lnTo>
                        <a:pt x="467" y="59"/>
                      </a:lnTo>
                      <a:lnTo>
                        <a:pt x="475" y="40"/>
                      </a:lnTo>
                      <a:lnTo>
                        <a:pt x="488" y="24"/>
                      </a:lnTo>
                      <a:lnTo>
                        <a:pt x="504" y="11"/>
                      </a:lnTo>
                      <a:lnTo>
                        <a:pt x="524" y="4"/>
                      </a:lnTo>
                      <a:lnTo>
                        <a:pt x="545" y="0"/>
                      </a:lnTo>
                      <a:lnTo>
                        <a:pt x="566" y="4"/>
                      </a:lnTo>
                      <a:lnTo>
                        <a:pt x="586" y="11"/>
                      </a:lnTo>
                      <a:lnTo>
                        <a:pt x="602" y="24"/>
                      </a:lnTo>
                      <a:lnTo>
                        <a:pt x="615" y="40"/>
                      </a:lnTo>
                      <a:lnTo>
                        <a:pt x="623" y="59"/>
                      </a:lnTo>
                      <a:lnTo>
                        <a:pt x="625" y="81"/>
                      </a:lnTo>
                      <a:lnTo>
                        <a:pt x="622" y="127"/>
                      </a:lnTo>
                      <a:lnTo>
                        <a:pt x="613" y="170"/>
                      </a:lnTo>
                      <a:lnTo>
                        <a:pt x="597" y="210"/>
                      </a:lnTo>
                      <a:lnTo>
                        <a:pt x="576" y="248"/>
                      </a:lnTo>
                      <a:lnTo>
                        <a:pt x="551" y="282"/>
                      </a:lnTo>
                      <a:lnTo>
                        <a:pt x="520" y="313"/>
                      </a:lnTo>
                      <a:lnTo>
                        <a:pt x="485" y="339"/>
                      </a:lnTo>
                      <a:lnTo>
                        <a:pt x="447" y="360"/>
                      </a:lnTo>
                      <a:lnTo>
                        <a:pt x="407" y="376"/>
                      </a:lnTo>
                      <a:lnTo>
                        <a:pt x="364" y="386"/>
                      </a:lnTo>
                      <a:lnTo>
                        <a:pt x="319" y="389"/>
                      </a:lnTo>
                      <a:lnTo>
                        <a:pt x="306" y="389"/>
                      </a:lnTo>
                      <a:lnTo>
                        <a:pt x="262" y="386"/>
                      </a:lnTo>
                      <a:lnTo>
                        <a:pt x="219" y="376"/>
                      </a:lnTo>
                      <a:lnTo>
                        <a:pt x="178" y="360"/>
                      </a:lnTo>
                      <a:lnTo>
                        <a:pt x="140" y="339"/>
                      </a:lnTo>
                      <a:lnTo>
                        <a:pt x="105" y="313"/>
                      </a:lnTo>
                      <a:lnTo>
                        <a:pt x="75" y="282"/>
                      </a:lnTo>
                      <a:lnTo>
                        <a:pt x="49" y="248"/>
                      </a:lnTo>
                      <a:lnTo>
                        <a:pt x="28" y="210"/>
                      </a:lnTo>
                      <a:lnTo>
                        <a:pt x="12" y="170"/>
                      </a:lnTo>
                      <a:lnTo>
                        <a:pt x="3" y="127"/>
                      </a:lnTo>
                      <a:lnTo>
                        <a:pt x="0" y="81"/>
                      </a:lnTo>
                      <a:lnTo>
                        <a:pt x="2" y="59"/>
                      </a:lnTo>
                      <a:lnTo>
                        <a:pt x="10" y="40"/>
                      </a:lnTo>
                      <a:lnTo>
                        <a:pt x="23" y="24"/>
                      </a:lnTo>
                      <a:lnTo>
                        <a:pt x="40" y="11"/>
                      </a:lnTo>
                      <a:lnTo>
                        <a:pt x="59" y="4"/>
                      </a:lnTo>
                      <a:lnTo>
                        <a:pt x="80" y="0"/>
                      </a:lnTo>
                      <a:close/>
                    </a:path>
                  </a:pathLst>
                </a:custGeom>
                <a:grpFill/>
                <a:ln w="0">
                  <a:noFill/>
                  <a:prstDash val="solid"/>
                  <a:round/>
                  <a:headEnd/>
                  <a:tailEnd/>
                </a:ln>
              </p:spPr>
              <p:txBody>
                <a:bodyPr vert="horz" wrap="square" lIns="92053" tIns="46028" rIns="92053" bIns="46028" numCol="1" anchor="t" anchorCtr="0" compatLnSpc="1">
                  <a:prstTxWarp prst="textNoShape">
                    <a:avLst/>
                  </a:prstTxWarp>
                </a:bodyPr>
                <a:lstStyle/>
                <a:p>
                  <a:endParaRPr lang="es-SV" sz="700">
                    <a:latin typeface="+mj-lt"/>
                  </a:endParaRPr>
                </a:p>
              </p:txBody>
            </p:sp>
          </p:grpSp>
          <p:sp>
            <p:nvSpPr>
              <p:cNvPr id="54" name="Rectangle 53"/>
              <p:cNvSpPr/>
              <p:nvPr/>
            </p:nvSpPr>
            <p:spPr>
              <a:xfrm>
                <a:off x="1596789" y="3544147"/>
                <a:ext cx="2378868" cy="590931"/>
              </a:xfrm>
              <a:prstGeom prst="rect">
                <a:avLst/>
              </a:prstGeom>
            </p:spPr>
            <p:txBody>
              <a:bodyPr wrap="square">
                <a:spAutoFit/>
              </a:bodyPr>
              <a:lstStyle/>
              <a:p>
                <a:pPr algn="r">
                  <a:lnSpc>
                    <a:spcPct val="120000"/>
                  </a:lnSpc>
                </a:pPr>
                <a:r>
                  <a:rPr lang="id-ID" sz="900" dirty="0">
                    <a:solidFill>
                      <a:schemeClr val="bg1"/>
                    </a:solidFill>
                    <a:latin typeface="Calibri" panose="020F0502020204030204" pitchFamily="34" charset="0"/>
                    <a:cs typeface="Calibri" panose="020F0502020204030204" pitchFamily="34" charset="0"/>
                  </a:rPr>
                  <a:t>quis nostrud exerci tation ullamcorper suscipit lobortis nisl ut aliquip ex ea commodo consequat. </a:t>
                </a:r>
                <a:endParaRPr lang="en-US" sz="900" dirty="0">
                  <a:solidFill>
                    <a:schemeClr val="bg1"/>
                  </a:solidFill>
                  <a:latin typeface="Calibri" panose="020F0502020204030204" pitchFamily="34" charset="0"/>
                  <a:cs typeface="Calibri" panose="020F0502020204030204" pitchFamily="34" charset="0"/>
                </a:endParaRPr>
              </a:p>
            </p:txBody>
          </p:sp>
        </p:grpSp>
      </p:grpSp>
      <p:grpSp>
        <p:nvGrpSpPr>
          <p:cNvPr id="52" name="Group 51"/>
          <p:cNvGrpSpPr/>
          <p:nvPr/>
        </p:nvGrpSpPr>
        <p:grpSpPr>
          <a:xfrm>
            <a:off x="1065420" y="4815510"/>
            <a:ext cx="2510135" cy="920936"/>
            <a:chOff x="1065420" y="4671131"/>
            <a:chExt cx="2510135" cy="920936"/>
          </a:xfrm>
        </p:grpSpPr>
        <p:sp>
          <p:nvSpPr>
            <p:cNvPr id="18" name="Textbox 1"/>
            <p:cNvSpPr/>
            <p:nvPr/>
          </p:nvSpPr>
          <p:spPr>
            <a:xfrm>
              <a:off x="2497395" y="4671131"/>
              <a:ext cx="1078160" cy="397938"/>
            </a:xfrm>
            <a:prstGeom prst="rect">
              <a:avLst/>
            </a:prstGeom>
          </p:spPr>
          <p:txBody>
            <a:bodyPr wrap="square" lIns="243340" tIns="121670" rIns="243340" bIns="121670">
              <a:spAutoFit/>
            </a:bodyPr>
            <a:lstStyle/>
            <a:p>
              <a:pPr algn="r">
                <a:lnSpc>
                  <a:spcPct val="125000"/>
                </a:lnSpc>
              </a:pPr>
              <a:r>
                <a:rPr lang="en-US" sz="900" kern="1000" dirty="0">
                  <a:solidFill>
                    <a:schemeClr val="accent1"/>
                  </a:solidFill>
                  <a:latin typeface="+mj-lt"/>
                  <a:ea typeface="Open Sans Condensed" panose="020B0604020202020204" charset="0"/>
                  <a:cs typeface="Open Sans Condensed" panose="020B0604020202020204" charset="0"/>
                </a:rPr>
                <a:t>Identify</a:t>
              </a:r>
            </a:p>
          </p:txBody>
        </p:sp>
        <p:grpSp>
          <p:nvGrpSpPr>
            <p:cNvPr id="27" name="Group 4"/>
            <p:cNvGrpSpPr>
              <a:grpSpLocks noChangeAspect="1"/>
            </p:cNvGrpSpPr>
            <p:nvPr/>
          </p:nvGrpSpPr>
          <p:grpSpPr bwMode="auto">
            <a:xfrm>
              <a:off x="2497395" y="4755524"/>
              <a:ext cx="257573" cy="257573"/>
              <a:chOff x="1320" y="7559"/>
              <a:chExt cx="447" cy="447"/>
            </a:xfrm>
            <a:solidFill>
              <a:schemeClr val="accent1"/>
            </a:solidFill>
          </p:grpSpPr>
          <p:sp>
            <p:nvSpPr>
              <p:cNvPr id="28" name="Freeform 6"/>
              <p:cNvSpPr>
                <a:spLocks noEditPoints="1"/>
              </p:cNvSpPr>
              <p:nvPr/>
            </p:nvSpPr>
            <p:spPr bwMode="auto">
              <a:xfrm>
                <a:off x="1469" y="7559"/>
                <a:ext cx="298" cy="297"/>
              </a:xfrm>
              <a:custGeom>
                <a:avLst/>
                <a:gdLst>
                  <a:gd name="T0" fmla="*/ 1045 w 2385"/>
                  <a:gd name="T1" fmla="*/ 182 h 2383"/>
                  <a:gd name="T2" fmla="*/ 834 w 2385"/>
                  <a:gd name="T3" fmla="*/ 235 h 2383"/>
                  <a:gd name="T4" fmla="*/ 640 w 2385"/>
                  <a:gd name="T5" fmla="*/ 332 h 2383"/>
                  <a:gd name="T6" fmla="*/ 469 w 2385"/>
                  <a:gd name="T7" fmla="*/ 470 h 2383"/>
                  <a:gd name="T8" fmla="*/ 328 w 2385"/>
                  <a:gd name="T9" fmla="*/ 646 h 2383"/>
                  <a:gd name="T10" fmla="*/ 231 w 2385"/>
                  <a:gd name="T11" fmla="*/ 842 h 2383"/>
                  <a:gd name="T12" fmla="*/ 180 w 2385"/>
                  <a:gd name="T13" fmla="*/ 1050 h 2383"/>
                  <a:gd name="T14" fmla="*/ 172 w 2385"/>
                  <a:gd name="T15" fmla="*/ 1263 h 2383"/>
                  <a:gd name="T16" fmla="*/ 209 w 2385"/>
                  <a:gd name="T17" fmla="*/ 1474 h 2383"/>
                  <a:gd name="T18" fmla="*/ 291 w 2385"/>
                  <a:gd name="T19" fmla="*/ 1675 h 2383"/>
                  <a:gd name="T20" fmla="*/ 417 w 2385"/>
                  <a:gd name="T21" fmla="*/ 1859 h 2383"/>
                  <a:gd name="T22" fmla="*/ 580 w 2385"/>
                  <a:gd name="T23" fmla="*/ 2011 h 2383"/>
                  <a:gd name="T24" fmla="*/ 767 w 2385"/>
                  <a:gd name="T25" fmla="*/ 2122 h 2383"/>
                  <a:gd name="T26" fmla="*/ 972 w 2385"/>
                  <a:gd name="T27" fmla="*/ 2190 h 2383"/>
                  <a:gd name="T28" fmla="*/ 1191 w 2385"/>
                  <a:gd name="T29" fmla="*/ 2213 h 2383"/>
                  <a:gd name="T30" fmla="*/ 1410 w 2385"/>
                  <a:gd name="T31" fmla="*/ 2190 h 2383"/>
                  <a:gd name="T32" fmla="*/ 1616 w 2385"/>
                  <a:gd name="T33" fmla="*/ 2122 h 2383"/>
                  <a:gd name="T34" fmla="*/ 1803 w 2385"/>
                  <a:gd name="T35" fmla="*/ 2011 h 2383"/>
                  <a:gd name="T36" fmla="*/ 1965 w 2385"/>
                  <a:gd name="T37" fmla="*/ 1860 h 2383"/>
                  <a:gd name="T38" fmla="*/ 2089 w 2385"/>
                  <a:gd name="T39" fmla="*/ 1681 h 2383"/>
                  <a:gd name="T40" fmla="*/ 2172 w 2385"/>
                  <a:gd name="T41" fmla="*/ 1481 h 2383"/>
                  <a:gd name="T42" fmla="*/ 2211 w 2385"/>
                  <a:gd name="T43" fmla="*/ 1267 h 2383"/>
                  <a:gd name="T44" fmla="*/ 2203 w 2385"/>
                  <a:gd name="T45" fmla="*/ 1045 h 2383"/>
                  <a:gd name="T46" fmla="*/ 2149 w 2385"/>
                  <a:gd name="T47" fmla="*/ 835 h 2383"/>
                  <a:gd name="T48" fmla="*/ 2053 w 2385"/>
                  <a:gd name="T49" fmla="*/ 641 h 2383"/>
                  <a:gd name="T50" fmla="*/ 1914 w 2385"/>
                  <a:gd name="T51" fmla="*/ 470 h 2383"/>
                  <a:gd name="T52" fmla="*/ 1743 w 2385"/>
                  <a:gd name="T53" fmla="*/ 332 h 2383"/>
                  <a:gd name="T54" fmla="*/ 1549 w 2385"/>
                  <a:gd name="T55" fmla="*/ 235 h 2383"/>
                  <a:gd name="T56" fmla="*/ 1338 w 2385"/>
                  <a:gd name="T57" fmla="*/ 182 h 2383"/>
                  <a:gd name="T58" fmla="*/ 1191 w 2385"/>
                  <a:gd name="T59" fmla="*/ 0 h 2383"/>
                  <a:gd name="T60" fmla="*/ 1447 w 2385"/>
                  <a:gd name="T61" fmla="*/ 28 h 2383"/>
                  <a:gd name="T62" fmla="*/ 1687 w 2385"/>
                  <a:gd name="T63" fmla="*/ 107 h 2383"/>
                  <a:gd name="T64" fmla="*/ 1905 w 2385"/>
                  <a:gd name="T65" fmla="*/ 237 h 2383"/>
                  <a:gd name="T66" fmla="*/ 2093 w 2385"/>
                  <a:gd name="T67" fmla="*/ 412 h 2383"/>
                  <a:gd name="T68" fmla="*/ 2239 w 2385"/>
                  <a:gd name="T69" fmla="*/ 622 h 2383"/>
                  <a:gd name="T70" fmla="*/ 2336 w 2385"/>
                  <a:gd name="T71" fmla="*/ 855 h 2383"/>
                  <a:gd name="T72" fmla="*/ 2381 w 2385"/>
                  <a:gd name="T73" fmla="*/ 1106 h 2383"/>
                  <a:gd name="T74" fmla="*/ 2372 w 2385"/>
                  <a:gd name="T75" fmla="*/ 1363 h 2383"/>
                  <a:gd name="T76" fmla="*/ 2310 w 2385"/>
                  <a:gd name="T77" fmla="*/ 1609 h 2383"/>
                  <a:gd name="T78" fmla="*/ 2195 w 2385"/>
                  <a:gd name="T79" fmla="*/ 1835 h 2383"/>
                  <a:gd name="T80" fmla="*/ 2035 w 2385"/>
                  <a:gd name="T81" fmla="*/ 2035 h 2383"/>
                  <a:gd name="T82" fmla="*/ 1835 w 2385"/>
                  <a:gd name="T83" fmla="*/ 2196 h 2383"/>
                  <a:gd name="T84" fmla="*/ 1609 w 2385"/>
                  <a:gd name="T85" fmla="*/ 2309 h 2383"/>
                  <a:gd name="T86" fmla="*/ 1362 w 2385"/>
                  <a:gd name="T87" fmla="*/ 2371 h 2383"/>
                  <a:gd name="T88" fmla="*/ 1105 w 2385"/>
                  <a:gd name="T89" fmla="*/ 2381 h 2383"/>
                  <a:gd name="T90" fmla="*/ 854 w 2385"/>
                  <a:gd name="T91" fmla="*/ 2336 h 2383"/>
                  <a:gd name="T92" fmla="*/ 621 w 2385"/>
                  <a:gd name="T93" fmla="*/ 2240 h 2383"/>
                  <a:gd name="T94" fmla="*/ 412 w 2385"/>
                  <a:gd name="T95" fmla="*/ 2094 h 2383"/>
                  <a:gd name="T96" fmla="*/ 237 w 2385"/>
                  <a:gd name="T97" fmla="*/ 1908 h 2383"/>
                  <a:gd name="T98" fmla="*/ 111 w 2385"/>
                  <a:gd name="T99" fmla="*/ 1696 h 2383"/>
                  <a:gd name="T100" fmla="*/ 31 w 2385"/>
                  <a:gd name="T101" fmla="*/ 1469 h 2383"/>
                  <a:gd name="T102" fmla="*/ 0 w 2385"/>
                  <a:gd name="T103" fmla="*/ 1231 h 2383"/>
                  <a:gd name="T104" fmla="*/ 16 w 2385"/>
                  <a:gd name="T105" fmla="*/ 994 h 2383"/>
                  <a:gd name="T106" fmla="*/ 79 w 2385"/>
                  <a:gd name="T107" fmla="*/ 763 h 2383"/>
                  <a:gd name="T108" fmla="*/ 190 w 2385"/>
                  <a:gd name="T109" fmla="*/ 545 h 2383"/>
                  <a:gd name="T110" fmla="*/ 348 w 2385"/>
                  <a:gd name="T111" fmla="*/ 350 h 2383"/>
                  <a:gd name="T112" fmla="*/ 548 w 2385"/>
                  <a:gd name="T113" fmla="*/ 188 h 2383"/>
                  <a:gd name="T114" fmla="*/ 774 w 2385"/>
                  <a:gd name="T115" fmla="*/ 75 h 2383"/>
                  <a:gd name="T116" fmla="*/ 1019 w 2385"/>
                  <a:gd name="T117" fmla="*/ 12 h 23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385" h="2383">
                    <a:moveTo>
                      <a:pt x="1191" y="171"/>
                    </a:moveTo>
                    <a:lnTo>
                      <a:pt x="1117" y="174"/>
                    </a:lnTo>
                    <a:lnTo>
                      <a:pt x="1045" y="182"/>
                    </a:lnTo>
                    <a:lnTo>
                      <a:pt x="972" y="195"/>
                    </a:lnTo>
                    <a:lnTo>
                      <a:pt x="902" y="212"/>
                    </a:lnTo>
                    <a:lnTo>
                      <a:pt x="834" y="235"/>
                    </a:lnTo>
                    <a:lnTo>
                      <a:pt x="767" y="263"/>
                    </a:lnTo>
                    <a:lnTo>
                      <a:pt x="702" y="295"/>
                    </a:lnTo>
                    <a:lnTo>
                      <a:pt x="640" y="332"/>
                    </a:lnTo>
                    <a:lnTo>
                      <a:pt x="580" y="374"/>
                    </a:lnTo>
                    <a:lnTo>
                      <a:pt x="523" y="420"/>
                    </a:lnTo>
                    <a:lnTo>
                      <a:pt x="469" y="470"/>
                    </a:lnTo>
                    <a:lnTo>
                      <a:pt x="417" y="525"/>
                    </a:lnTo>
                    <a:lnTo>
                      <a:pt x="370" y="585"/>
                    </a:lnTo>
                    <a:lnTo>
                      <a:pt x="328" y="646"/>
                    </a:lnTo>
                    <a:lnTo>
                      <a:pt x="291" y="709"/>
                    </a:lnTo>
                    <a:lnTo>
                      <a:pt x="259" y="775"/>
                    </a:lnTo>
                    <a:lnTo>
                      <a:pt x="231" y="842"/>
                    </a:lnTo>
                    <a:lnTo>
                      <a:pt x="209" y="910"/>
                    </a:lnTo>
                    <a:lnTo>
                      <a:pt x="192" y="980"/>
                    </a:lnTo>
                    <a:lnTo>
                      <a:pt x="180" y="1050"/>
                    </a:lnTo>
                    <a:lnTo>
                      <a:pt x="172" y="1121"/>
                    </a:lnTo>
                    <a:lnTo>
                      <a:pt x="170" y="1192"/>
                    </a:lnTo>
                    <a:lnTo>
                      <a:pt x="172" y="1263"/>
                    </a:lnTo>
                    <a:lnTo>
                      <a:pt x="180" y="1335"/>
                    </a:lnTo>
                    <a:lnTo>
                      <a:pt x="192" y="1405"/>
                    </a:lnTo>
                    <a:lnTo>
                      <a:pt x="209" y="1474"/>
                    </a:lnTo>
                    <a:lnTo>
                      <a:pt x="231" y="1543"/>
                    </a:lnTo>
                    <a:lnTo>
                      <a:pt x="259" y="1610"/>
                    </a:lnTo>
                    <a:lnTo>
                      <a:pt x="291" y="1675"/>
                    </a:lnTo>
                    <a:lnTo>
                      <a:pt x="328" y="1739"/>
                    </a:lnTo>
                    <a:lnTo>
                      <a:pt x="370" y="1800"/>
                    </a:lnTo>
                    <a:lnTo>
                      <a:pt x="417" y="1859"/>
                    </a:lnTo>
                    <a:lnTo>
                      <a:pt x="469" y="1915"/>
                    </a:lnTo>
                    <a:lnTo>
                      <a:pt x="523" y="1965"/>
                    </a:lnTo>
                    <a:lnTo>
                      <a:pt x="580" y="2011"/>
                    </a:lnTo>
                    <a:lnTo>
                      <a:pt x="640" y="2053"/>
                    </a:lnTo>
                    <a:lnTo>
                      <a:pt x="702" y="2089"/>
                    </a:lnTo>
                    <a:lnTo>
                      <a:pt x="767" y="2122"/>
                    </a:lnTo>
                    <a:lnTo>
                      <a:pt x="834" y="2150"/>
                    </a:lnTo>
                    <a:lnTo>
                      <a:pt x="902" y="2173"/>
                    </a:lnTo>
                    <a:lnTo>
                      <a:pt x="972" y="2190"/>
                    </a:lnTo>
                    <a:lnTo>
                      <a:pt x="1045" y="2203"/>
                    </a:lnTo>
                    <a:lnTo>
                      <a:pt x="1117" y="2211"/>
                    </a:lnTo>
                    <a:lnTo>
                      <a:pt x="1191" y="2213"/>
                    </a:lnTo>
                    <a:lnTo>
                      <a:pt x="1266" y="2211"/>
                    </a:lnTo>
                    <a:lnTo>
                      <a:pt x="1338" y="2203"/>
                    </a:lnTo>
                    <a:lnTo>
                      <a:pt x="1410" y="2190"/>
                    </a:lnTo>
                    <a:lnTo>
                      <a:pt x="1480" y="2173"/>
                    </a:lnTo>
                    <a:lnTo>
                      <a:pt x="1549" y="2150"/>
                    </a:lnTo>
                    <a:lnTo>
                      <a:pt x="1616" y="2122"/>
                    </a:lnTo>
                    <a:lnTo>
                      <a:pt x="1680" y="2089"/>
                    </a:lnTo>
                    <a:lnTo>
                      <a:pt x="1743" y="2053"/>
                    </a:lnTo>
                    <a:lnTo>
                      <a:pt x="1803" y="2011"/>
                    </a:lnTo>
                    <a:lnTo>
                      <a:pt x="1860" y="1965"/>
                    </a:lnTo>
                    <a:lnTo>
                      <a:pt x="1914" y="1915"/>
                    </a:lnTo>
                    <a:lnTo>
                      <a:pt x="1965" y="1860"/>
                    </a:lnTo>
                    <a:lnTo>
                      <a:pt x="2011" y="1803"/>
                    </a:lnTo>
                    <a:lnTo>
                      <a:pt x="2053" y="1743"/>
                    </a:lnTo>
                    <a:lnTo>
                      <a:pt x="2089" y="1681"/>
                    </a:lnTo>
                    <a:lnTo>
                      <a:pt x="2122" y="1616"/>
                    </a:lnTo>
                    <a:lnTo>
                      <a:pt x="2149" y="1550"/>
                    </a:lnTo>
                    <a:lnTo>
                      <a:pt x="2172" y="1481"/>
                    </a:lnTo>
                    <a:lnTo>
                      <a:pt x="2190" y="1410"/>
                    </a:lnTo>
                    <a:lnTo>
                      <a:pt x="2203" y="1339"/>
                    </a:lnTo>
                    <a:lnTo>
                      <a:pt x="2211" y="1267"/>
                    </a:lnTo>
                    <a:lnTo>
                      <a:pt x="2213" y="1192"/>
                    </a:lnTo>
                    <a:lnTo>
                      <a:pt x="2211" y="1118"/>
                    </a:lnTo>
                    <a:lnTo>
                      <a:pt x="2203" y="1045"/>
                    </a:lnTo>
                    <a:lnTo>
                      <a:pt x="2190" y="973"/>
                    </a:lnTo>
                    <a:lnTo>
                      <a:pt x="2172" y="903"/>
                    </a:lnTo>
                    <a:lnTo>
                      <a:pt x="2149" y="835"/>
                    </a:lnTo>
                    <a:lnTo>
                      <a:pt x="2122" y="768"/>
                    </a:lnTo>
                    <a:lnTo>
                      <a:pt x="2089" y="703"/>
                    </a:lnTo>
                    <a:lnTo>
                      <a:pt x="2053" y="641"/>
                    </a:lnTo>
                    <a:lnTo>
                      <a:pt x="2011" y="581"/>
                    </a:lnTo>
                    <a:lnTo>
                      <a:pt x="1965" y="524"/>
                    </a:lnTo>
                    <a:lnTo>
                      <a:pt x="1914" y="470"/>
                    </a:lnTo>
                    <a:lnTo>
                      <a:pt x="1860" y="420"/>
                    </a:lnTo>
                    <a:lnTo>
                      <a:pt x="1803" y="374"/>
                    </a:lnTo>
                    <a:lnTo>
                      <a:pt x="1743" y="332"/>
                    </a:lnTo>
                    <a:lnTo>
                      <a:pt x="1680" y="295"/>
                    </a:lnTo>
                    <a:lnTo>
                      <a:pt x="1616" y="263"/>
                    </a:lnTo>
                    <a:lnTo>
                      <a:pt x="1549" y="235"/>
                    </a:lnTo>
                    <a:lnTo>
                      <a:pt x="1480" y="212"/>
                    </a:lnTo>
                    <a:lnTo>
                      <a:pt x="1410" y="195"/>
                    </a:lnTo>
                    <a:lnTo>
                      <a:pt x="1338" y="182"/>
                    </a:lnTo>
                    <a:lnTo>
                      <a:pt x="1266" y="174"/>
                    </a:lnTo>
                    <a:lnTo>
                      <a:pt x="1191" y="171"/>
                    </a:lnTo>
                    <a:close/>
                    <a:moveTo>
                      <a:pt x="1191" y="0"/>
                    </a:moveTo>
                    <a:lnTo>
                      <a:pt x="1278" y="4"/>
                    </a:lnTo>
                    <a:lnTo>
                      <a:pt x="1362" y="12"/>
                    </a:lnTo>
                    <a:lnTo>
                      <a:pt x="1447" y="28"/>
                    </a:lnTo>
                    <a:lnTo>
                      <a:pt x="1528" y="49"/>
                    </a:lnTo>
                    <a:lnTo>
                      <a:pt x="1609" y="75"/>
                    </a:lnTo>
                    <a:lnTo>
                      <a:pt x="1687" y="107"/>
                    </a:lnTo>
                    <a:lnTo>
                      <a:pt x="1762" y="145"/>
                    </a:lnTo>
                    <a:lnTo>
                      <a:pt x="1835" y="188"/>
                    </a:lnTo>
                    <a:lnTo>
                      <a:pt x="1905" y="237"/>
                    </a:lnTo>
                    <a:lnTo>
                      <a:pt x="1971" y="290"/>
                    </a:lnTo>
                    <a:lnTo>
                      <a:pt x="2035" y="350"/>
                    </a:lnTo>
                    <a:lnTo>
                      <a:pt x="2093" y="412"/>
                    </a:lnTo>
                    <a:lnTo>
                      <a:pt x="2147" y="479"/>
                    </a:lnTo>
                    <a:lnTo>
                      <a:pt x="2195" y="549"/>
                    </a:lnTo>
                    <a:lnTo>
                      <a:pt x="2239" y="622"/>
                    </a:lnTo>
                    <a:lnTo>
                      <a:pt x="2277" y="698"/>
                    </a:lnTo>
                    <a:lnTo>
                      <a:pt x="2310" y="775"/>
                    </a:lnTo>
                    <a:lnTo>
                      <a:pt x="2336" y="855"/>
                    </a:lnTo>
                    <a:lnTo>
                      <a:pt x="2357" y="937"/>
                    </a:lnTo>
                    <a:lnTo>
                      <a:pt x="2372" y="1021"/>
                    </a:lnTo>
                    <a:lnTo>
                      <a:pt x="2381" y="1106"/>
                    </a:lnTo>
                    <a:lnTo>
                      <a:pt x="2385" y="1192"/>
                    </a:lnTo>
                    <a:lnTo>
                      <a:pt x="2381" y="1279"/>
                    </a:lnTo>
                    <a:lnTo>
                      <a:pt x="2372" y="1363"/>
                    </a:lnTo>
                    <a:lnTo>
                      <a:pt x="2357" y="1447"/>
                    </a:lnTo>
                    <a:lnTo>
                      <a:pt x="2336" y="1529"/>
                    </a:lnTo>
                    <a:lnTo>
                      <a:pt x="2310" y="1609"/>
                    </a:lnTo>
                    <a:lnTo>
                      <a:pt x="2277" y="1687"/>
                    </a:lnTo>
                    <a:lnTo>
                      <a:pt x="2239" y="1763"/>
                    </a:lnTo>
                    <a:lnTo>
                      <a:pt x="2195" y="1835"/>
                    </a:lnTo>
                    <a:lnTo>
                      <a:pt x="2147" y="1905"/>
                    </a:lnTo>
                    <a:lnTo>
                      <a:pt x="2093" y="1972"/>
                    </a:lnTo>
                    <a:lnTo>
                      <a:pt x="2035" y="2035"/>
                    </a:lnTo>
                    <a:lnTo>
                      <a:pt x="1971" y="2094"/>
                    </a:lnTo>
                    <a:lnTo>
                      <a:pt x="1905" y="2147"/>
                    </a:lnTo>
                    <a:lnTo>
                      <a:pt x="1835" y="2196"/>
                    </a:lnTo>
                    <a:lnTo>
                      <a:pt x="1762" y="2240"/>
                    </a:lnTo>
                    <a:lnTo>
                      <a:pt x="1687" y="2277"/>
                    </a:lnTo>
                    <a:lnTo>
                      <a:pt x="1609" y="2309"/>
                    </a:lnTo>
                    <a:lnTo>
                      <a:pt x="1528" y="2336"/>
                    </a:lnTo>
                    <a:lnTo>
                      <a:pt x="1447" y="2357"/>
                    </a:lnTo>
                    <a:lnTo>
                      <a:pt x="1362" y="2371"/>
                    </a:lnTo>
                    <a:lnTo>
                      <a:pt x="1278" y="2381"/>
                    </a:lnTo>
                    <a:lnTo>
                      <a:pt x="1191" y="2383"/>
                    </a:lnTo>
                    <a:lnTo>
                      <a:pt x="1105" y="2381"/>
                    </a:lnTo>
                    <a:lnTo>
                      <a:pt x="1019" y="2371"/>
                    </a:lnTo>
                    <a:lnTo>
                      <a:pt x="936" y="2357"/>
                    </a:lnTo>
                    <a:lnTo>
                      <a:pt x="854" y="2336"/>
                    </a:lnTo>
                    <a:lnTo>
                      <a:pt x="774" y="2309"/>
                    </a:lnTo>
                    <a:lnTo>
                      <a:pt x="696" y="2277"/>
                    </a:lnTo>
                    <a:lnTo>
                      <a:pt x="621" y="2240"/>
                    </a:lnTo>
                    <a:lnTo>
                      <a:pt x="548" y="2196"/>
                    </a:lnTo>
                    <a:lnTo>
                      <a:pt x="478" y="2147"/>
                    </a:lnTo>
                    <a:lnTo>
                      <a:pt x="412" y="2094"/>
                    </a:lnTo>
                    <a:lnTo>
                      <a:pt x="348" y="2035"/>
                    </a:lnTo>
                    <a:lnTo>
                      <a:pt x="290" y="1973"/>
                    </a:lnTo>
                    <a:lnTo>
                      <a:pt x="237" y="1908"/>
                    </a:lnTo>
                    <a:lnTo>
                      <a:pt x="190" y="1840"/>
                    </a:lnTo>
                    <a:lnTo>
                      <a:pt x="148" y="1770"/>
                    </a:lnTo>
                    <a:lnTo>
                      <a:pt x="111" y="1696"/>
                    </a:lnTo>
                    <a:lnTo>
                      <a:pt x="79" y="1622"/>
                    </a:lnTo>
                    <a:lnTo>
                      <a:pt x="52" y="1546"/>
                    </a:lnTo>
                    <a:lnTo>
                      <a:pt x="31" y="1469"/>
                    </a:lnTo>
                    <a:lnTo>
                      <a:pt x="16" y="1391"/>
                    </a:lnTo>
                    <a:lnTo>
                      <a:pt x="5" y="1312"/>
                    </a:lnTo>
                    <a:lnTo>
                      <a:pt x="0" y="1231"/>
                    </a:lnTo>
                    <a:lnTo>
                      <a:pt x="0" y="1152"/>
                    </a:lnTo>
                    <a:lnTo>
                      <a:pt x="5" y="1073"/>
                    </a:lnTo>
                    <a:lnTo>
                      <a:pt x="16" y="994"/>
                    </a:lnTo>
                    <a:lnTo>
                      <a:pt x="31" y="915"/>
                    </a:lnTo>
                    <a:lnTo>
                      <a:pt x="52" y="838"/>
                    </a:lnTo>
                    <a:lnTo>
                      <a:pt x="79" y="763"/>
                    </a:lnTo>
                    <a:lnTo>
                      <a:pt x="111" y="688"/>
                    </a:lnTo>
                    <a:lnTo>
                      <a:pt x="148" y="615"/>
                    </a:lnTo>
                    <a:lnTo>
                      <a:pt x="190" y="545"/>
                    </a:lnTo>
                    <a:lnTo>
                      <a:pt x="237" y="477"/>
                    </a:lnTo>
                    <a:lnTo>
                      <a:pt x="290" y="412"/>
                    </a:lnTo>
                    <a:lnTo>
                      <a:pt x="348" y="350"/>
                    </a:lnTo>
                    <a:lnTo>
                      <a:pt x="412" y="290"/>
                    </a:lnTo>
                    <a:lnTo>
                      <a:pt x="478" y="237"/>
                    </a:lnTo>
                    <a:lnTo>
                      <a:pt x="548" y="188"/>
                    </a:lnTo>
                    <a:lnTo>
                      <a:pt x="621" y="145"/>
                    </a:lnTo>
                    <a:lnTo>
                      <a:pt x="696" y="107"/>
                    </a:lnTo>
                    <a:lnTo>
                      <a:pt x="774" y="75"/>
                    </a:lnTo>
                    <a:lnTo>
                      <a:pt x="854" y="49"/>
                    </a:lnTo>
                    <a:lnTo>
                      <a:pt x="936" y="28"/>
                    </a:lnTo>
                    <a:lnTo>
                      <a:pt x="1019" y="12"/>
                    </a:lnTo>
                    <a:lnTo>
                      <a:pt x="1105" y="4"/>
                    </a:lnTo>
                    <a:lnTo>
                      <a:pt x="1191" y="0"/>
                    </a:lnTo>
                    <a:close/>
                  </a:path>
                </a:pathLst>
              </a:custGeom>
              <a:grpFill/>
              <a:ln w="0">
                <a:noFill/>
                <a:prstDash val="solid"/>
                <a:round/>
                <a:headEnd/>
                <a:tailEnd/>
              </a:ln>
            </p:spPr>
            <p:txBody>
              <a:bodyPr vert="horz" wrap="square" lIns="92053" tIns="46028" rIns="92053" bIns="46028" numCol="1" anchor="t" anchorCtr="0" compatLnSpc="1">
                <a:prstTxWarp prst="textNoShape">
                  <a:avLst/>
                </a:prstTxWarp>
              </a:bodyPr>
              <a:lstStyle/>
              <a:p>
                <a:endParaRPr lang="es-SV" sz="700">
                  <a:latin typeface="+mj-lt"/>
                </a:endParaRPr>
              </a:p>
            </p:txBody>
          </p:sp>
          <p:sp>
            <p:nvSpPr>
              <p:cNvPr id="29" name="Freeform 7"/>
              <p:cNvSpPr>
                <a:spLocks/>
              </p:cNvSpPr>
              <p:nvPr/>
            </p:nvSpPr>
            <p:spPr bwMode="auto">
              <a:xfrm>
                <a:off x="1488" y="7799"/>
                <a:ext cx="38" cy="39"/>
              </a:xfrm>
              <a:custGeom>
                <a:avLst/>
                <a:gdLst>
                  <a:gd name="T0" fmla="*/ 212 w 307"/>
                  <a:gd name="T1" fmla="*/ 0 h 307"/>
                  <a:gd name="T2" fmla="*/ 231 w 307"/>
                  <a:gd name="T3" fmla="*/ 0 h 307"/>
                  <a:gd name="T4" fmla="*/ 249 w 307"/>
                  <a:gd name="T5" fmla="*/ 4 h 307"/>
                  <a:gd name="T6" fmla="*/ 267 w 307"/>
                  <a:gd name="T7" fmla="*/ 13 h 307"/>
                  <a:gd name="T8" fmla="*/ 282 w 307"/>
                  <a:gd name="T9" fmla="*/ 25 h 307"/>
                  <a:gd name="T10" fmla="*/ 294 w 307"/>
                  <a:gd name="T11" fmla="*/ 40 h 307"/>
                  <a:gd name="T12" fmla="*/ 302 w 307"/>
                  <a:gd name="T13" fmla="*/ 57 h 307"/>
                  <a:gd name="T14" fmla="*/ 307 w 307"/>
                  <a:gd name="T15" fmla="*/ 75 h 307"/>
                  <a:gd name="T16" fmla="*/ 307 w 307"/>
                  <a:gd name="T17" fmla="*/ 94 h 307"/>
                  <a:gd name="T18" fmla="*/ 302 w 307"/>
                  <a:gd name="T19" fmla="*/ 113 h 307"/>
                  <a:gd name="T20" fmla="*/ 294 w 307"/>
                  <a:gd name="T21" fmla="*/ 129 h 307"/>
                  <a:gd name="T22" fmla="*/ 282 w 307"/>
                  <a:gd name="T23" fmla="*/ 145 h 307"/>
                  <a:gd name="T24" fmla="*/ 146 w 307"/>
                  <a:gd name="T25" fmla="*/ 282 h 307"/>
                  <a:gd name="T26" fmla="*/ 132 w 307"/>
                  <a:gd name="T27" fmla="*/ 293 h 307"/>
                  <a:gd name="T28" fmla="*/ 118 w 307"/>
                  <a:gd name="T29" fmla="*/ 301 h 307"/>
                  <a:gd name="T30" fmla="*/ 101 w 307"/>
                  <a:gd name="T31" fmla="*/ 305 h 307"/>
                  <a:gd name="T32" fmla="*/ 86 w 307"/>
                  <a:gd name="T33" fmla="*/ 307 h 307"/>
                  <a:gd name="T34" fmla="*/ 69 w 307"/>
                  <a:gd name="T35" fmla="*/ 305 h 307"/>
                  <a:gd name="T36" fmla="*/ 53 w 307"/>
                  <a:gd name="T37" fmla="*/ 301 h 307"/>
                  <a:gd name="T38" fmla="*/ 38 w 307"/>
                  <a:gd name="T39" fmla="*/ 293 h 307"/>
                  <a:gd name="T40" fmla="*/ 25 w 307"/>
                  <a:gd name="T41" fmla="*/ 282 h 307"/>
                  <a:gd name="T42" fmla="*/ 13 w 307"/>
                  <a:gd name="T43" fmla="*/ 267 h 307"/>
                  <a:gd name="T44" fmla="*/ 4 w 307"/>
                  <a:gd name="T45" fmla="*/ 249 h 307"/>
                  <a:gd name="T46" fmla="*/ 0 w 307"/>
                  <a:gd name="T47" fmla="*/ 231 h 307"/>
                  <a:gd name="T48" fmla="*/ 0 w 307"/>
                  <a:gd name="T49" fmla="*/ 213 h 307"/>
                  <a:gd name="T50" fmla="*/ 4 w 307"/>
                  <a:gd name="T51" fmla="*/ 194 h 307"/>
                  <a:gd name="T52" fmla="*/ 13 w 307"/>
                  <a:gd name="T53" fmla="*/ 177 h 307"/>
                  <a:gd name="T54" fmla="*/ 25 w 307"/>
                  <a:gd name="T55" fmla="*/ 161 h 307"/>
                  <a:gd name="T56" fmla="*/ 161 w 307"/>
                  <a:gd name="T57" fmla="*/ 25 h 307"/>
                  <a:gd name="T58" fmla="*/ 177 w 307"/>
                  <a:gd name="T59" fmla="*/ 13 h 307"/>
                  <a:gd name="T60" fmla="*/ 194 w 307"/>
                  <a:gd name="T61" fmla="*/ 4 h 307"/>
                  <a:gd name="T62" fmla="*/ 212 w 307"/>
                  <a:gd name="T63" fmla="*/ 0 h 3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07" h="307">
                    <a:moveTo>
                      <a:pt x="212" y="0"/>
                    </a:moveTo>
                    <a:lnTo>
                      <a:pt x="231" y="0"/>
                    </a:lnTo>
                    <a:lnTo>
                      <a:pt x="249" y="4"/>
                    </a:lnTo>
                    <a:lnTo>
                      <a:pt x="267" y="13"/>
                    </a:lnTo>
                    <a:lnTo>
                      <a:pt x="282" y="25"/>
                    </a:lnTo>
                    <a:lnTo>
                      <a:pt x="294" y="40"/>
                    </a:lnTo>
                    <a:lnTo>
                      <a:pt x="302" y="57"/>
                    </a:lnTo>
                    <a:lnTo>
                      <a:pt x="307" y="75"/>
                    </a:lnTo>
                    <a:lnTo>
                      <a:pt x="307" y="94"/>
                    </a:lnTo>
                    <a:lnTo>
                      <a:pt x="302" y="113"/>
                    </a:lnTo>
                    <a:lnTo>
                      <a:pt x="294" y="129"/>
                    </a:lnTo>
                    <a:lnTo>
                      <a:pt x="282" y="145"/>
                    </a:lnTo>
                    <a:lnTo>
                      <a:pt x="146" y="282"/>
                    </a:lnTo>
                    <a:lnTo>
                      <a:pt x="132" y="293"/>
                    </a:lnTo>
                    <a:lnTo>
                      <a:pt x="118" y="301"/>
                    </a:lnTo>
                    <a:lnTo>
                      <a:pt x="101" y="305"/>
                    </a:lnTo>
                    <a:lnTo>
                      <a:pt x="86" y="307"/>
                    </a:lnTo>
                    <a:lnTo>
                      <a:pt x="69" y="305"/>
                    </a:lnTo>
                    <a:lnTo>
                      <a:pt x="53" y="301"/>
                    </a:lnTo>
                    <a:lnTo>
                      <a:pt x="38" y="293"/>
                    </a:lnTo>
                    <a:lnTo>
                      <a:pt x="25" y="282"/>
                    </a:lnTo>
                    <a:lnTo>
                      <a:pt x="13" y="267"/>
                    </a:lnTo>
                    <a:lnTo>
                      <a:pt x="4" y="249"/>
                    </a:lnTo>
                    <a:lnTo>
                      <a:pt x="0" y="231"/>
                    </a:lnTo>
                    <a:lnTo>
                      <a:pt x="0" y="213"/>
                    </a:lnTo>
                    <a:lnTo>
                      <a:pt x="4" y="194"/>
                    </a:lnTo>
                    <a:lnTo>
                      <a:pt x="13" y="177"/>
                    </a:lnTo>
                    <a:lnTo>
                      <a:pt x="25" y="161"/>
                    </a:lnTo>
                    <a:lnTo>
                      <a:pt x="161" y="25"/>
                    </a:lnTo>
                    <a:lnTo>
                      <a:pt x="177" y="13"/>
                    </a:lnTo>
                    <a:lnTo>
                      <a:pt x="194" y="4"/>
                    </a:lnTo>
                    <a:lnTo>
                      <a:pt x="212" y="0"/>
                    </a:lnTo>
                    <a:close/>
                  </a:path>
                </a:pathLst>
              </a:custGeom>
              <a:grpFill/>
              <a:ln w="0">
                <a:noFill/>
                <a:prstDash val="solid"/>
                <a:round/>
                <a:headEnd/>
                <a:tailEnd/>
              </a:ln>
            </p:spPr>
            <p:txBody>
              <a:bodyPr vert="horz" wrap="square" lIns="92053" tIns="46028" rIns="92053" bIns="46028" numCol="1" anchor="t" anchorCtr="0" compatLnSpc="1">
                <a:prstTxWarp prst="textNoShape">
                  <a:avLst/>
                </a:prstTxWarp>
              </a:bodyPr>
              <a:lstStyle/>
              <a:p>
                <a:endParaRPr lang="es-SV" sz="700">
                  <a:latin typeface="+mj-lt"/>
                </a:endParaRPr>
              </a:p>
            </p:txBody>
          </p:sp>
          <p:sp>
            <p:nvSpPr>
              <p:cNvPr id="30" name="Freeform 8"/>
              <p:cNvSpPr>
                <a:spLocks noEditPoints="1"/>
              </p:cNvSpPr>
              <p:nvPr/>
            </p:nvSpPr>
            <p:spPr bwMode="auto">
              <a:xfrm>
                <a:off x="1320" y="7810"/>
                <a:ext cx="195" cy="196"/>
              </a:xfrm>
              <a:custGeom>
                <a:avLst/>
                <a:gdLst>
                  <a:gd name="T0" fmla="*/ 1087 w 1564"/>
                  <a:gd name="T1" fmla="*/ 174 h 1563"/>
                  <a:gd name="T2" fmla="*/ 1019 w 1564"/>
                  <a:gd name="T3" fmla="*/ 191 h 1563"/>
                  <a:gd name="T4" fmla="*/ 957 w 1564"/>
                  <a:gd name="T5" fmla="*/ 228 h 1563"/>
                  <a:gd name="T6" fmla="*/ 250 w 1564"/>
                  <a:gd name="T7" fmla="*/ 931 h 1563"/>
                  <a:gd name="T8" fmla="*/ 208 w 1564"/>
                  <a:gd name="T9" fmla="*/ 987 h 1563"/>
                  <a:gd name="T10" fmla="*/ 180 w 1564"/>
                  <a:gd name="T11" fmla="*/ 1051 h 1563"/>
                  <a:gd name="T12" fmla="*/ 171 w 1564"/>
                  <a:gd name="T13" fmla="*/ 1122 h 1563"/>
                  <a:gd name="T14" fmla="*/ 180 w 1564"/>
                  <a:gd name="T15" fmla="*/ 1192 h 1563"/>
                  <a:gd name="T16" fmla="*/ 208 w 1564"/>
                  <a:gd name="T17" fmla="*/ 1257 h 1563"/>
                  <a:gd name="T18" fmla="*/ 250 w 1564"/>
                  <a:gd name="T19" fmla="*/ 1314 h 1563"/>
                  <a:gd name="T20" fmla="*/ 307 w 1564"/>
                  <a:gd name="T21" fmla="*/ 1357 h 1563"/>
                  <a:gd name="T22" fmla="*/ 371 w 1564"/>
                  <a:gd name="T23" fmla="*/ 1384 h 1563"/>
                  <a:gd name="T24" fmla="*/ 442 w 1564"/>
                  <a:gd name="T25" fmla="*/ 1393 h 1563"/>
                  <a:gd name="T26" fmla="*/ 513 w 1564"/>
                  <a:gd name="T27" fmla="*/ 1384 h 1563"/>
                  <a:gd name="T28" fmla="*/ 578 w 1564"/>
                  <a:gd name="T29" fmla="*/ 1357 h 1563"/>
                  <a:gd name="T30" fmla="*/ 634 w 1564"/>
                  <a:gd name="T31" fmla="*/ 1314 h 1563"/>
                  <a:gd name="T32" fmla="*/ 1340 w 1564"/>
                  <a:gd name="T33" fmla="*/ 603 h 1563"/>
                  <a:gd name="T34" fmla="*/ 1377 w 1564"/>
                  <a:gd name="T35" fmla="*/ 535 h 1563"/>
                  <a:gd name="T36" fmla="*/ 1392 w 1564"/>
                  <a:gd name="T37" fmla="*/ 462 h 1563"/>
                  <a:gd name="T38" fmla="*/ 1387 w 1564"/>
                  <a:gd name="T39" fmla="*/ 386 h 1563"/>
                  <a:gd name="T40" fmla="*/ 1361 w 1564"/>
                  <a:gd name="T41" fmla="*/ 314 h 1563"/>
                  <a:gd name="T42" fmla="*/ 1313 w 1564"/>
                  <a:gd name="T43" fmla="*/ 251 h 1563"/>
                  <a:gd name="T44" fmla="*/ 1257 w 1564"/>
                  <a:gd name="T45" fmla="*/ 208 h 1563"/>
                  <a:gd name="T46" fmla="*/ 1192 w 1564"/>
                  <a:gd name="T47" fmla="*/ 180 h 1563"/>
                  <a:gd name="T48" fmla="*/ 1122 w 1564"/>
                  <a:gd name="T49" fmla="*/ 172 h 1563"/>
                  <a:gd name="T50" fmla="*/ 1173 w 1564"/>
                  <a:gd name="T51" fmla="*/ 4 h 1563"/>
                  <a:gd name="T52" fmla="*/ 1268 w 1564"/>
                  <a:gd name="T53" fmla="*/ 26 h 1563"/>
                  <a:gd name="T54" fmla="*/ 1357 w 1564"/>
                  <a:gd name="T55" fmla="*/ 68 h 1563"/>
                  <a:gd name="T56" fmla="*/ 1434 w 1564"/>
                  <a:gd name="T57" fmla="*/ 130 h 1563"/>
                  <a:gd name="T58" fmla="*/ 1498 w 1564"/>
                  <a:gd name="T59" fmla="*/ 210 h 1563"/>
                  <a:gd name="T60" fmla="*/ 1540 w 1564"/>
                  <a:gd name="T61" fmla="*/ 299 h 1563"/>
                  <a:gd name="T62" fmla="*/ 1561 w 1564"/>
                  <a:gd name="T63" fmla="*/ 395 h 1563"/>
                  <a:gd name="T64" fmla="*/ 1561 w 1564"/>
                  <a:gd name="T65" fmla="*/ 491 h 1563"/>
                  <a:gd name="T66" fmla="*/ 1540 w 1564"/>
                  <a:gd name="T67" fmla="*/ 586 h 1563"/>
                  <a:gd name="T68" fmla="*/ 1498 w 1564"/>
                  <a:gd name="T69" fmla="*/ 675 h 1563"/>
                  <a:gd name="T70" fmla="*/ 1434 w 1564"/>
                  <a:gd name="T71" fmla="*/ 755 h 1563"/>
                  <a:gd name="T72" fmla="*/ 718 w 1564"/>
                  <a:gd name="T73" fmla="*/ 1468 h 1563"/>
                  <a:gd name="T74" fmla="*/ 634 w 1564"/>
                  <a:gd name="T75" fmla="*/ 1520 h 1563"/>
                  <a:gd name="T76" fmla="*/ 541 w 1564"/>
                  <a:gd name="T77" fmla="*/ 1552 h 1563"/>
                  <a:gd name="T78" fmla="*/ 442 w 1564"/>
                  <a:gd name="T79" fmla="*/ 1563 h 1563"/>
                  <a:gd name="T80" fmla="*/ 343 w 1564"/>
                  <a:gd name="T81" fmla="*/ 1552 h 1563"/>
                  <a:gd name="T82" fmla="*/ 250 w 1564"/>
                  <a:gd name="T83" fmla="*/ 1520 h 1563"/>
                  <a:gd name="T84" fmla="*/ 167 w 1564"/>
                  <a:gd name="T85" fmla="*/ 1468 h 1563"/>
                  <a:gd name="T86" fmla="*/ 97 w 1564"/>
                  <a:gd name="T87" fmla="*/ 1396 h 1563"/>
                  <a:gd name="T88" fmla="*/ 44 w 1564"/>
                  <a:gd name="T89" fmla="*/ 1313 h 1563"/>
                  <a:gd name="T90" fmla="*/ 11 w 1564"/>
                  <a:gd name="T91" fmla="*/ 1220 h 1563"/>
                  <a:gd name="T92" fmla="*/ 0 w 1564"/>
                  <a:gd name="T93" fmla="*/ 1122 h 1563"/>
                  <a:gd name="T94" fmla="*/ 11 w 1564"/>
                  <a:gd name="T95" fmla="*/ 1023 h 1563"/>
                  <a:gd name="T96" fmla="*/ 44 w 1564"/>
                  <a:gd name="T97" fmla="*/ 931 h 1563"/>
                  <a:gd name="T98" fmla="*/ 97 w 1564"/>
                  <a:gd name="T99" fmla="*/ 847 h 1563"/>
                  <a:gd name="T100" fmla="*/ 810 w 1564"/>
                  <a:gd name="T101" fmla="*/ 130 h 1563"/>
                  <a:gd name="T102" fmla="*/ 888 w 1564"/>
                  <a:gd name="T103" fmla="*/ 68 h 1563"/>
                  <a:gd name="T104" fmla="*/ 976 w 1564"/>
                  <a:gd name="T105" fmla="*/ 26 h 1563"/>
                  <a:gd name="T106" fmla="*/ 1071 w 1564"/>
                  <a:gd name="T107" fmla="*/ 4 h 15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564" h="1563">
                    <a:moveTo>
                      <a:pt x="1122" y="172"/>
                    </a:moveTo>
                    <a:lnTo>
                      <a:pt x="1087" y="174"/>
                    </a:lnTo>
                    <a:lnTo>
                      <a:pt x="1052" y="180"/>
                    </a:lnTo>
                    <a:lnTo>
                      <a:pt x="1019" y="191"/>
                    </a:lnTo>
                    <a:lnTo>
                      <a:pt x="987" y="208"/>
                    </a:lnTo>
                    <a:lnTo>
                      <a:pt x="957" y="228"/>
                    </a:lnTo>
                    <a:lnTo>
                      <a:pt x="931" y="251"/>
                    </a:lnTo>
                    <a:lnTo>
                      <a:pt x="250" y="931"/>
                    </a:lnTo>
                    <a:lnTo>
                      <a:pt x="226" y="957"/>
                    </a:lnTo>
                    <a:lnTo>
                      <a:pt x="208" y="987"/>
                    </a:lnTo>
                    <a:lnTo>
                      <a:pt x="191" y="1018"/>
                    </a:lnTo>
                    <a:lnTo>
                      <a:pt x="180" y="1051"/>
                    </a:lnTo>
                    <a:lnTo>
                      <a:pt x="174" y="1086"/>
                    </a:lnTo>
                    <a:lnTo>
                      <a:pt x="171" y="1122"/>
                    </a:lnTo>
                    <a:lnTo>
                      <a:pt x="174" y="1158"/>
                    </a:lnTo>
                    <a:lnTo>
                      <a:pt x="180" y="1192"/>
                    </a:lnTo>
                    <a:lnTo>
                      <a:pt x="191" y="1226"/>
                    </a:lnTo>
                    <a:lnTo>
                      <a:pt x="208" y="1257"/>
                    </a:lnTo>
                    <a:lnTo>
                      <a:pt x="226" y="1286"/>
                    </a:lnTo>
                    <a:lnTo>
                      <a:pt x="250" y="1314"/>
                    </a:lnTo>
                    <a:lnTo>
                      <a:pt x="278" y="1337"/>
                    </a:lnTo>
                    <a:lnTo>
                      <a:pt x="307" y="1357"/>
                    </a:lnTo>
                    <a:lnTo>
                      <a:pt x="338" y="1372"/>
                    </a:lnTo>
                    <a:lnTo>
                      <a:pt x="371" y="1384"/>
                    </a:lnTo>
                    <a:lnTo>
                      <a:pt x="407" y="1391"/>
                    </a:lnTo>
                    <a:lnTo>
                      <a:pt x="442" y="1393"/>
                    </a:lnTo>
                    <a:lnTo>
                      <a:pt x="478" y="1391"/>
                    </a:lnTo>
                    <a:lnTo>
                      <a:pt x="513" y="1384"/>
                    </a:lnTo>
                    <a:lnTo>
                      <a:pt x="546" y="1372"/>
                    </a:lnTo>
                    <a:lnTo>
                      <a:pt x="578" y="1357"/>
                    </a:lnTo>
                    <a:lnTo>
                      <a:pt x="607" y="1337"/>
                    </a:lnTo>
                    <a:lnTo>
                      <a:pt x="634" y="1314"/>
                    </a:lnTo>
                    <a:lnTo>
                      <a:pt x="1314" y="634"/>
                    </a:lnTo>
                    <a:lnTo>
                      <a:pt x="1340" y="603"/>
                    </a:lnTo>
                    <a:lnTo>
                      <a:pt x="1362" y="570"/>
                    </a:lnTo>
                    <a:lnTo>
                      <a:pt x="1377" y="535"/>
                    </a:lnTo>
                    <a:lnTo>
                      <a:pt x="1387" y="499"/>
                    </a:lnTo>
                    <a:lnTo>
                      <a:pt x="1392" y="462"/>
                    </a:lnTo>
                    <a:lnTo>
                      <a:pt x="1392" y="423"/>
                    </a:lnTo>
                    <a:lnTo>
                      <a:pt x="1387" y="386"/>
                    </a:lnTo>
                    <a:lnTo>
                      <a:pt x="1377" y="350"/>
                    </a:lnTo>
                    <a:lnTo>
                      <a:pt x="1361" y="314"/>
                    </a:lnTo>
                    <a:lnTo>
                      <a:pt x="1340" y="281"/>
                    </a:lnTo>
                    <a:lnTo>
                      <a:pt x="1313" y="251"/>
                    </a:lnTo>
                    <a:lnTo>
                      <a:pt x="1287" y="228"/>
                    </a:lnTo>
                    <a:lnTo>
                      <a:pt x="1257" y="208"/>
                    </a:lnTo>
                    <a:lnTo>
                      <a:pt x="1226" y="191"/>
                    </a:lnTo>
                    <a:lnTo>
                      <a:pt x="1192" y="180"/>
                    </a:lnTo>
                    <a:lnTo>
                      <a:pt x="1158" y="174"/>
                    </a:lnTo>
                    <a:lnTo>
                      <a:pt x="1122" y="172"/>
                    </a:lnTo>
                    <a:close/>
                    <a:moveTo>
                      <a:pt x="1122" y="0"/>
                    </a:moveTo>
                    <a:lnTo>
                      <a:pt x="1173" y="4"/>
                    </a:lnTo>
                    <a:lnTo>
                      <a:pt x="1221" y="12"/>
                    </a:lnTo>
                    <a:lnTo>
                      <a:pt x="1268" y="26"/>
                    </a:lnTo>
                    <a:lnTo>
                      <a:pt x="1313" y="44"/>
                    </a:lnTo>
                    <a:lnTo>
                      <a:pt x="1357" y="68"/>
                    </a:lnTo>
                    <a:lnTo>
                      <a:pt x="1397" y="97"/>
                    </a:lnTo>
                    <a:lnTo>
                      <a:pt x="1434" y="130"/>
                    </a:lnTo>
                    <a:lnTo>
                      <a:pt x="1469" y="168"/>
                    </a:lnTo>
                    <a:lnTo>
                      <a:pt x="1498" y="210"/>
                    </a:lnTo>
                    <a:lnTo>
                      <a:pt x="1522" y="254"/>
                    </a:lnTo>
                    <a:lnTo>
                      <a:pt x="1540" y="299"/>
                    </a:lnTo>
                    <a:lnTo>
                      <a:pt x="1553" y="346"/>
                    </a:lnTo>
                    <a:lnTo>
                      <a:pt x="1561" y="395"/>
                    </a:lnTo>
                    <a:lnTo>
                      <a:pt x="1564" y="443"/>
                    </a:lnTo>
                    <a:lnTo>
                      <a:pt x="1561" y="491"/>
                    </a:lnTo>
                    <a:lnTo>
                      <a:pt x="1553" y="538"/>
                    </a:lnTo>
                    <a:lnTo>
                      <a:pt x="1540" y="586"/>
                    </a:lnTo>
                    <a:lnTo>
                      <a:pt x="1522" y="631"/>
                    </a:lnTo>
                    <a:lnTo>
                      <a:pt x="1498" y="675"/>
                    </a:lnTo>
                    <a:lnTo>
                      <a:pt x="1469" y="716"/>
                    </a:lnTo>
                    <a:lnTo>
                      <a:pt x="1434" y="755"/>
                    </a:lnTo>
                    <a:lnTo>
                      <a:pt x="755" y="1435"/>
                    </a:lnTo>
                    <a:lnTo>
                      <a:pt x="718" y="1468"/>
                    </a:lnTo>
                    <a:lnTo>
                      <a:pt x="677" y="1496"/>
                    </a:lnTo>
                    <a:lnTo>
                      <a:pt x="634" y="1520"/>
                    </a:lnTo>
                    <a:lnTo>
                      <a:pt x="589" y="1539"/>
                    </a:lnTo>
                    <a:lnTo>
                      <a:pt x="541" y="1552"/>
                    </a:lnTo>
                    <a:lnTo>
                      <a:pt x="492" y="1561"/>
                    </a:lnTo>
                    <a:lnTo>
                      <a:pt x="442" y="1563"/>
                    </a:lnTo>
                    <a:lnTo>
                      <a:pt x="392" y="1561"/>
                    </a:lnTo>
                    <a:lnTo>
                      <a:pt x="343" y="1552"/>
                    </a:lnTo>
                    <a:lnTo>
                      <a:pt x="296" y="1539"/>
                    </a:lnTo>
                    <a:lnTo>
                      <a:pt x="250" y="1520"/>
                    </a:lnTo>
                    <a:lnTo>
                      <a:pt x="208" y="1496"/>
                    </a:lnTo>
                    <a:lnTo>
                      <a:pt x="167" y="1468"/>
                    </a:lnTo>
                    <a:lnTo>
                      <a:pt x="130" y="1435"/>
                    </a:lnTo>
                    <a:lnTo>
                      <a:pt x="97" y="1396"/>
                    </a:lnTo>
                    <a:lnTo>
                      <a:pt x="68" y="1357"/>
                    </a:lnTo>
                    <a:lnTo>
                      <a:pt x="44" y="1313"/>
                    </a:lnTo>
                    <a:lnTo>
                      <a:pt x="25" y="1268"/>
                    </a:lnTo>
                    <a:lnTo>
                      <a:pt x="11" y="1220"/>
                    </a:lnTo>
                    <a:lnTo>
                      <a:pt x="3" y="1172"/>
                    </a:lnTo>
                    <a:lnTo>
                      <a:pt x="0" y="1122"/>
                    </a:lnTo>
                    <a:lnTo>
                      <a:pt x="3" y="1072"/>
                    </a:lnTo>
                    <a:lnTo>
                      <a:pt x="11" y="1023"/>
                    </a:lnTo>
                    <a:lnTo>
                      <a:pt x="25" y="976"/>
                    </a:lnTo>
                    <a:lnTo>
                      <a:pt x="44" y="931"/>
                    </a:lnTo>
                    <a:lnTo>
                      <a:pt x="68" y="888"/>
                    </a:lnTo>
                    <a:lnTo>
                      <a:pt x="97" y="847"/>
                    </a:lnTo>
                    <a:lnTo>
                      <a:pt x="130" y="810"/>
                    </a:lnTo>
                    <a:lnTo>
                      <a:pt x="810" y="130"/>
                    </a:lnTo>
                    <a:lnTo>
                      <a:pt x="847" y="97"/>
                    </a:lnTo>
                    <a:lnTo>
                      <a:pt x="888" y="68"/>
                    </a:lnTo>
                    <a:lnTo>
                      <a:pt x="931" y="44"/>
                    </a:lnTo>
                    <a:lnTo>
                      <a:pt x="976" y="26"/>
                    </a:lnTo>
                    <a:lnTo>
                      <a:pt x="1023" y="12"/>
                    </a:lnTo>
                    <a:lnTo>
                      <a:pt x="1071" y="4"/>
                    </a:lnTo>
                    <a:lnTo>
                      <a:pt x="1122" y="0"/>
                    </a:lnTo>
                    <a:close/>
                  </a:path>
                </a:pathLst>
              </a:custGeom>
              <a:grpFill/>
              <a:ln w="0">
                <a:noFill/>
                <a:prstDash val="solid"/>
                <a:round/>
                <a:headEnd/>
                <a:tailEnd/>
              </a:ln>
            </p:spPr>
            <p:txBody>
              <a:bodyPr vert="horz" wrap="square" lIns="92053" tIns="46028" rIns="92053" bIns="46028" numCol="1" anchor="t" anchorCtr="0" compatLnSpc="1">
                <a:prstTxWarp prst="textNoShape">
                  <a:avLst/>
                </a:prstTxWarp>
              </a:bodyPr>
              <a:lstStyle/>
              <a:p>
                <a:endParaRPr lang="es-SV" sz="700">
                  <a:latin typeface="+mj-lt"/>
                </a:endParaRPr>
              </a:p>
            </p:txBody>
          </p:sp>
          <p:sp>
            <p:nvSpPr>
              <p:cNvPr id="31" name="Freeform 9"/>
              <p:cNvSpPr>
                <a:spLocks noEditPoints="1"/>
              </p:cNvSpPr>
              <p:nvPr/>
            </p:nvSpPr>
            <p:spPr bwMode="auto">
              <a:xfrm>
                <a:off x="1525" y="7614"/>
                <a:ext cx="187" cy="187"/>
              </a:xfrm>
              <a:custGeom>
                <a:avLst/>
                <a:gdLst>
                  <a:gd name="T0" fmla="*/ 636 w 1498"/>
                  <a:gd name="T1" fmla="*/ 182 h 1500"/>
                  <a:gd name="T2" fmla="*/ 476 w 1498"/>
                  <a:gd name="T3" fmla="*/ 239 h 1500"/>
                  <a:gd name="T4" fmla="*/ 339 w 1498"/>
                  <a:gd name="T5" fmla="*/ 340 h 1500"/>
                  <a:gd name="T6" fmla="*/ 236 w 1498"/>
                  <a:gd name="T7" fmla="*/ 481 h 1500"/>
                  <a:gd name="T8" fmla="*/ 181 w 1498"/>
                  <a:gd name="T9" fmla="*/ 639 h 1500"/>
                  <a:gd name="T10" fmla="*/ 173 w 1498"/>
                  <a:gd name="T11" fmla="*/ 806 h 1500"/>
                  <a:gd name="T12" fmla="*/ 213 w 1498"/>
                  <a:gd name="T13" fmla="*/ 968 h 1500"/>
                  <a:gd name="T14" fmla="*/ 299 w 1498"/>
                  <a:gd name="T15" fmla="*/ 1116 h 1500"/>
                  <a:gd name="T16" fmla="*/ 428 w 1498"/>
                  <a:gd name="T17" fmla="*/ 1232 h 1500"/>
                  <a:gd name="T18" fmla="*/ 581 w 1498"/>
                  <a:gd name="T19" fmla="*/ 1305 h 1500"/>
                  <a:gd name="T20" fmla="*/ 749 w 1498"/>
                  <a:gd name="T21" fmla="*/ 1330 h 1500"/>
                  <a:gd name="T22" fmla="*/ 918 w 1498"/>
                  <a:gd name="T23" fmla="*/ 1305 h 1500"/>
                  <a:gd name="T24" fmla="*/ 1071 w 1498"/>
                  <a:gd name="T25" fmla="*/ 1232 h 1500"/>
                  <a:gd name="T26" fmla="*/ 1200 w 1498"/>
                  <a:gd name="T27" fmla="*/ 1116 h 1500"/>
                  <a:gd name="T28" fmla="*/ 1286 w 1498"/>
                  <a:gd name="T29" fmla="*/ 968 h 1500"/>
                  <a:gd name="T30" fmla="*/ 1326 w 1498"/>
                  <a:gd name="T31" fmla="*/ 806 h 1500"/>
                  <a:gd name="T32" fmla="*/ 1318 w 1498"/>
                  <a:gd name="T33" fmla="*/ 639 h 1500"/>
                  <a:gd name="T34" fmla="*/ 1262 w 1498"/>
                  <a:gd name="T35" fmla="*/ 481 h 1500"/>
                  <a:gd name="T36" fmla="*/ 1159 w 1498"/>
                  <a:gd name="T37" fmla="*/ 340 h 1500"/>
                  <a:gd name="T38" fmla="*/ 1023 w 1498"/>
                  <a:gd name="T39" fmla="*/ 239 h 1500"/>
                  <a:gd name="T40" fmla="*/ 863 w 1498"/>
                  <a:gd name="T41" fmla="*/ 182 h 1500"/>
                  <a:gd name="T42" fmla="*/ 749 w 1498"/>
                  <a:gd name="T43" fmla="*/ 0 h 1500"/>
                  <a:gd name="T44" fmla="*/ 945 w 1498"/>
                  <a:gd name="T45" fmla="*/ 26 h 1500"/>
                  <a:gd name="T46" fmla="*/ 1124 w 1498"/>
                  <a:gd name="T47" fmla="*/ 100 h 1500"/>
                  <a:gd name="T48" fmla="*/ 1280 w 1498"/>
                  <a:gd name="T49" fmla="*/ 221 h 1500"/>
                  <a:gd name="T50" fmla="*/ 1396 w 1498"/>
                  <a:gd name="T51" fmla="*/ 371 h 1500"/>
                  <a:gd name="T52" fmla="*/ 1470 w 1498"/>
                  <a:gd name="T53" fmla="*/ 540 h 1500"/>
                  <a:gd name="T54" fmla="*/ 1498 w 1498"/>
                  <a:gd name="T55" fmla="*/ 720 h 1500"/>
                  <a:gd name="T56" fmla="*/ 1484 w 1498"/>
                  <a:gd name="T57" fmla="*/ 900 h 1500"/>
                  <a:gd name="T58" fmla="*/ 1426 w 1498"/>
                  <a:gd name="T59" fmla="*/ 1075 h 1500"/>
                  <a:gd name="T60" fmla="*/ 1324 w 1498"/>
                  <a:gd name="T61" fmla="*/ 1233 h 1500"/>
                  <a:gd name="T62" fmla="*/ 1179 w 1498"/>
                  <a:gd name="T63" fmla="*/ 1365 h 1500"/>
                  <a:gd name="T64" fmla="*/ 1006 w 1498"/>
                  <a:gd name="T65" fmla="*/ 1455 h 1500"/>
                  <a:gd name="T66" fmla="*/ 816 w 1498"/>
                  <a:gd name="T67" fmla="*/ 1497 h 1500"/>
                  <a:gd name="T68" fmla="*/ 618 w 1498"/>
                  <a:gd name="T69" fmla="*/ 1489 h 1500"/>
                  <a:gd name="T70" fmla="*/ 432 w 1498"/>
                  <a:gd name="T71" fmla="*/ 1430 h 1500"/>
                  <a:gd name="T72" fmla="*/ 268 w 1498"/>
                  <a:gd name="T73" fmla="*/ 1325 h 1500"/>
                  <a:gd name="T74" fmla="*/ 136 w 1498"/>
                  <a:gd name="T75" fmla="*/ 1183 h 1500"/>
                  <a:gd name="T76" fmla="*/ 49 w 1498"/>
                  <a:gd name="T77" fmla="*/ 1018 h 1500"/>
                  <a:gd name="T78" fmla="*/ 5 w 1498"/>
                  <a:gd name="T79" fmla="*/ 841 h 1500"/>
                  <a:gd name="T80" fmla="*/ 5 w 1498"/>
                  <a:gd name="T81" fmla="*/ 660 h 1500"/>
                  <a:gd name="T82" fmla="*/ 49 w 1498"/>
                  <a:gd name="T83" fmla="*/ 482 h 1500"/>
                  <a:gd name="T84" fmla="*/ 136 w 1498"/>
                  <a:gd name="T85" fmla="*/ 318 h 1500"/>
                  <a:gd name="T86" fmla="*/ 268 w 1498"/>
                  <a:gd name="T87" fmla="*/ 176 h 1500"/>
                  <a:gd name="T88" fmla="*/ 432 w 1498"/>
                  <a:gd name="T89" fmla="*/ 70 h 1500"/>
                  <a:gd name="T90" fmla="*/ 618 w 1498"/>
                  <a:gd name="T91" fmla="*/ 12 h 15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498" h="1500">
                    <a:moveTo>
                      <a:pt x="749" y="171"/>
                    </a:moveTo>
                    <a:lnTo>
                      <a:pt x="692" y="173"/>
                    </a:lnTo>
                    <a:lnTo>
                      <a:pt x="636" y="182"/>
                    </a:lnTo>
                    <a:lnTo>
                      <a:pt x="581" y="195"/>
                    </a:lnTo>
                    <a:lnTo>
                      <a:pt x="527" y="215"/>
                    </a:lnTo>
                    <a:lnTo>
                      <a:pt x="476" y="239"/>
                    </a:lnTo>
                    <a:lnTo>
                      <a:pt x="428" y="268"/>
                    </a:lnTo>
                    <a:lnTo>
                      <a:pt x="382" y="302"/>
                    </a:lnTo>
                    <a:lnTo>
                      <a:pt x="339" y="340"/>
                    </a:lnTo>
                    <a:lnTo>
                      <a:pt x="299" y="384"/>
                    </a:lnTo>
                    <a:lnTo>
                      <a:pt x="265" y="431"/>
                    </a:lnTo>
                    <a:lnTo>
                      <a:pt x="236" y="481"/>
                    </a:lnTo>
                    <a:lnTo>
                      <a:pt x="213" y="532"/>
                    </a:lnTo>
                    <a:lnTo>
                      <a:pt x="194" y="585"/>
                    </a:lnTo>
                    <a:lnTo>
                      <a:pt x="181" y="639"/>
                    </a:lnTo>
                    <a:lnTo>
                      <a:pt x="173" y="695"/>
                    </a:lnTo>
                    <a:lnTo>
                      <a:pt x="170" y="750"/>
                    </a:lnTo>
                    <a:lnTo>
                      <a:pt x="173" y="806"/>
                    </a:lnTo>
                    <a:lnTo>
                      <a:pt x="181" y="861"/>
                    </a:lnTo>
                    <a:lnTo>
                      <a:pt x="194" y="915"/>
                    </a:lnTo>
                    <a:lnTo>
                      <a:pt x="213" y="968"/>
                    </a:lnTo>
                    <a:lnTo>
                      <a:pt x="236" y="1020"/>
                    </a:lnTo>
                    <a:lnTo>
                      <a:pt x="265" y="1068"/>
                    </a:lnTo>
                    <a:lnTo>
                      <a:pt x="299" y="1116"/>
                    </a:lnTo>
                    <a:lnTo>
                      <a:pt x="339" y="1160"/>
                    </a:lnTo>
                    <a:lnTo>
                      <a:pt x="382" y="1198"/>
                    </a:lnTo>
                    <a:lnTo>
                      <a:pt x="428" y="1232"/>
                    </a:lnTo>
                    <a:lnTo>
                      <a:pt x="476" y="1262"/>
                    </a:lnTo>
                    <a:lnTo>
                      <a:pt x="527" y="1286"/>
                    </a:lnTo>
                    <a:lnTo>
                      <a:pt x="581" y="1305"/>
                    </a:lnTo>
                    <a:lnTo>
                      <a:pt x="636" y="1319"/>
                    </a:lnTo>
                    <a:lnTo>
                      <a:pt x="692" y="1326"/>
                    </a:lnTo>
                    <a:lnTo>
                      <a:pt x="749" y="1330"/>
                    </a:lnTo>
                    <a:lnTo>
                      <a:pt x="807" y="1326"/>
                    </a:lnTo>
                    <a:lnTo>
                      <a:pt x="863" y="1319"/>
                    </a:lnTo>
                    <a:lnTo>
                      <a:pt x="918" y="1305"/>
                    </a:lnTo>
                    <a:lnTo>
                      <a:pt x="971" y="1286"/>
                    </a:lnTo>
                    <a:lnTo>
                      <a:pt x="1023" y="1262"/>
                    </a:lnTo>
                    <a:lnTo>
                      <a:pt x="1071" y="1232"/>
                    </a:lnTo>
                    <a:lnTo>
                      <a:pt x="1117" y="1198"/>
                    </a:lnTo>
                    <a:lnTo>
                      <a:pt x="1159" y="1160"/>
                    </a:lnTo>
                    <a:lnTo>
                      <a:pt x="1200" y="1116"/>
                    </a:lnTo>
                    <a:lnTo>
                      <a:pt x="1234" y="1068"/>
                    </a:lnTo>
                    <a:lnTo>
                      <a:pt x="1262" y="1020"/>
                    </a:lnTo>
                    <a:lnTo>
                      <a:pt x="1286" y="968"/>
                    </a:lnTo>
                    <a:lnTo>
                      <a:pt x="1305" y="915"/>
                    </a:lnTo>
                    <a:lnTo>
                      <a:pt x="1318" y="861"/>
                    </a:lnTo>
                    <a:lnTo>
                      <a:pt x="1326" y="806"/>
                    </a:lnTo>
                    <a:lnTo>
                      <a:pt x="1329" y="750"/>
                    </a:lnTo>
                    <a:lnTo>
                      <a:pt x="1326" y="695"/>
                    </a:lnTo>
                    <a:lnTo>
                      <a:pt x="1318" y="639"/>
                    </a:lnTo>
                    <a:lnTo>
                      <a:pt x="1305" y="585"/>
                    </a:lnTo>
                    <a:lnTo>
                      <a:pt x="1286" y="532"/>
                    </a:lnTo>
                    <a:lnTo>
                      <a:pt x="1262" y="481"/>
                    </a:lnTo>
                    <a:lnTo>
                      <a:pt x="1234" y="431"/>
                    </a:lnTo>
                    <a:lnTo>
                      <a:pt x="1200" y="384"/>
                    </a:lnTo>
                    <a:lnTo>
                      <a:pt x="1159" y="340"/>
                    </a:lnTo>
                    <a:lnTo>
                      <a:pt x="1117" y="302"/>
                    </a:lnTo>
                    <a:lnTo>
                      <a:pt x="1071" y="268"/>
                    </a:lnTo>
                    <a:lnTo>
                      <a:pt x="1023" y="239"/>
                    </a:lnTo>
                    <a:lnTo>
                      <a:pt x="971" y="215"/>
                    </a:lnTo>
                    <a:lnTo>
                      <a:pt x="918" y="195"/>
                    </a:lnTo>
                    <a:lnTo>
                      <a:pt x="863" y="182"/>
                    </a:lnTo>
                    <a:lnTo>
                      <a:pt x="807" y="173"/>
                    </a:lnTo>
                    <a:lnTo>
                      <a:pt x="749" y="171"/>
                    </a:lnTo>
                    <a:close/>
                    <a:moveTo>
                      <a:pt x="749" y="0"/>
                    </a:moveTo>
                    <a:lnTo>
                      <a:pt x="816" y="3"/>
                    </a:lnTo>
                    <a:lnTo>
                      <a:pt x="881" y="12"/>
                    </a:lnTo>
                    <a:lnTo>
                      <a:pt x="945" y="26"/>
                    </a:lnTo>
                    <a:lnTo>
                      <a:pt x="1006" y="45"/>
                    </a:lnTo>
                    <a:lnTo>
                      <a:pt x="1067" y="70"/>
                    </a:lnTo>
                    <a:lnTo>
                      <a:pt x="1124" y="100"/>
                    </a:lnTo>
                    <a:lnTo>
                      <a:pt x="1179" y="135"/>
                    </a:lnTo>
                    <a:lnTo>
                      <a:pt x="1231" y="176"/>
                    </a:lnTo>
                    <a:lnTo>
                      <a:pt x="1280" y="221"/>
                    </a:lnTo>
                    <a:lnTo>
                      <a:pt x="1324" y="268"/>
                    </a:lnTo>
                    <a:lnTo>
                      <a:pt x="1362" y="318"/>
                    </a:lnTo>
                    <a:lnTo>
                      <a:pt x="1396" y="371"/>
                    </a:lnTo>
                    <a:lnTo>
                      <a:pt x="1426" y="426"/>
                    </a:lnTo>
                    <a:lnTo>
                      <a:pt x="1450" y="482"/>
                    </a:lnTo>
                    <a:lnTo>
                      <a:pt x="1470" y="540"/>
                    </a:lnTo>
                    <a:lnTo>
                      <a:pt x="1484" y="599"/>
                    </a:lnTo>
                    <a:lnTo>
                      <a:pt x="1494" y="660"/>
                    </a:lnTo>
                    <a:lnTo>
                      <a:pt x="1498" y="720"/>
                    </a:lnTo>
                    <a:lnTo>
                      <a:pt x="1498" y="781"/>
                    </a:lnTo>
                    <a:lnTo>
                      <a:pt x="1494" y="841"/>
                    </a:lnTo>
                    <a:lnTo>
                      <a:pt x="1484" y="900"/>
                    </a:lnTo>
                    <a:lnTo>
                      <a:pt x="1470" y="960"/>
                    </a:lnTo>
                    <a:lnTo>
                      <a:pt x="1450" y="1018"/>
                    </a:lnTo>
                    <a:lnTo>
                      <a:pt x="1426" y="1075"/>
                    </a:lnTo>
                    <a:lnTo>
                      <a:pt x="1396" y="1130"/>
                    </a:lnTo>
                    <a:lnTo>
                      <a:pt x="1362" y="1183"/>
                    </a:lnTo>
                    <a:lnTo>
                      <a:pt x="1324" y="1233"/>
                    </a:lnTo>
                    <a:lnTo>
                      <a:pt x="1280" y="1280"/>
                    </a:lnTo>
                    <a:lnTo>
                      <a:pt x="1231" y="1325"/>
                    </a:lnTo>
                    <a:lnTo>
                      <a:pt x="1179" y="1365"/>
                    </a:lnTo>
                    <a:lnTo>
                      <a:pt x="1124" y="1400"/>
                    </a:lnTo>
                    <a:lnTo>
                      <a:pt x="1067" y="1430"/>
                    </a:lnTo>
                    <a:lnTo>
                      <a:pt x="1006" y="1455"/>
                    </a:lnTo>
                    <a:lnTo>
                      <a:pt x="945" y="1475"/>
                    </a:lnTo>
                    <a:lnTo>
                      <a:pt x="881" y="1489"/>
                    </a:lnTo>
                    <a:lnTo>
                      <a:pt x="816" y="1497"/>
                    </a:lnTo>
                    <a:lnTo>
                      <a:pt x="749" y="1500"/>
                    </a:lnTo>
                    <a:lnTo>
                      <a:pt x="683" y="1497"/>
                    </a:lnTo>
                    <a:lnTo>
                      <a:pt x="618" y="1489"/>
                    </a:lnTo>
                    <a:lnTo>
                      <a:pt x="554" y="1475"/>
                    </a:lnTo>
                    <a:lnTo>
                      <a:pt x="492" y="1455"/>
                    </a:lnTo>
                    <a:lnTo>
                      <a:pt x="432" y="1430"/>
                    </a:lnTo>
                    <a:lnTo>
                      <a:pt x="375" y="1400"/>
                    </a:lnTo>
                    <a:lnTo>
                      <a:pt x="320" y="1365"/>
                    </a:lnTo>
                    <a:lnTo>
                      <a:pt x="268" y="1325"/>
                    </a:lnTo>
                    <a:lnTo>
                      <a:pt x="219" y="1280"/>
                    </a:lnTo>
                    <a:lnTo>
                      <a:pt x="175" y="1233"/>
                    </a:lnTo>
                    <a:lnTo>
                      <a:pt x="136" y="1183"/>
                    </a:lnTo>
                    <a:lnTo>
                      <a:pt x="102" y="1130"/>
                    </a:lnTo>
                    <a:lnTo>
                      <a:pt x="73" y="1075"/>
                    </a:lnTo>
                    <a:lnTo>
                      <a:pt x="49" y="1018"/>
                    </a:lnTo>
                    <a:lnTo>
                      <a:pt x="29" y="960"/>
                    </a:lnTo>
                    <a:lnTo>
                      <a:pt x="15" y="900"/>
                    </a:lnTo>
                    <a:lnTo>
                      <a:pt x="5" y="841"/>
                    </a:lnTo>
                    <a:lnTo>
                      <a:pt x="0" y="781"/>
                    </a:lnTo>
                    <a:lnTo>
                      <a:pt x="0" y="720"/>
                    </a:lnTo>
                    <a:lnTo>
                      <a:pt x="5" y="660"/>
                    </a:lnTo>
                    <a:lnTo>
                      <a:pt x="15" y="599"/>
                    </a:lnTo>
                    <a:lnTo>
                      <a:pt x="29" y="540"/>
                    </a:lnTo>
                    <a:lnTo>
                      <a:pt x="49" y="482"/>
                    </a:lnTo>
                    <a:lnTo>
                      <a:pt x="73" y="426"/>
                    </a:lnTo>
                    <a:lnTo>
                      <a:pt x="102" y="371"/>
                    </a:lnTo>
                    <a:lnTo>
                      <a:pt x="136" y="318"/>
                    </a:lnTo>
                    <a:lnTo>
                      <a:pt x="175" y="268"/>
                    </a:lnTo>
                    <a:lnTo>
                      <a:pt x="219" y="221"/>
                    </a:lnTo>
                    <a:lnTo>
                      <a:pt x="268" y="176"/>
                    </a:lnTo>
                    <a:lnTo>
                      <a:pt x="320" y="135"/>
                    </a:lnTo>
                    <a:lnTo>
                      <a:pt x="375" y="100"/>
                    </a:lnTo>
                    <a:lnTo>
                      <a:pt x="432" y="70"/>
                    </a:lnTo>
                    <a:lnTo>
                      <a:pt x="492" y="45"/>
                    </a:lnTo>
                    <a:lnTo>
                      <a:pt x="554" y="26"/>
                    </a:lnTo>
                    <a:lnTo>
                      <a:pt x="618" y="12"/>
                    </a:lnTo>
                    <a:lnTo>
                      <a:pt x="683" y="3"/>
                    </a:lnTo>
                    <a:lnTo>
                      <a:pt x="749" y="0"/>
                    </a:lnTo>
                    <a:close/>
                  </a:path>
                </a:pathLst>
              </a:custGeom>
              <a:grpFill/>
              <a:ln w="0">
                <a:noFill/>
                <a:prstDash val="solid"/>
                <a:round/>
                <a:headEnd/>
                <a:tailEnd/>
              </a:ln>
            </p:spPr>
            <p:txBody>
              <a:bodyPr vert="horz" wrap="square" lIns="92053" tIns="46028" rIns="92053" bIns="46028" numCol="1" anchor="t" anchorCtr="0" compatLnSpc="1">
                <a:prstTxWarp prst="textNoShape">
                  <a:avLst/>
                </a:prstTxWarp>
              </a:bodyPr>
              <a:lstStyle/>
              <a:p>
                <a:endParaRPr lang="es-SV" sz="700">
                  <a:latin typeface="+mj-lt"/>
                </a:endParaRPr>
              </a:p>
            </p:txBody>
          </p:sp>
        </p:grpSp>
        <p:sp>
          <p:nvSpPr>
            <p:cNvPr id="55" name="Rectangle 54"/>
            <p:cNvSpPr/>
            <p:nvPr/>
          </p:nvSpPr>
          <p:spPr>
            <a:xfrm>
              <a:off x="1065420" y="5001136"/>
              <a:ext cx="2378868" cy="590931"/>
            </a:xfrm>
            <a:prstGeom prst="rect">
              <a:avLst/>
            </a:prstGeom>
          </p:spPr>
          <p:txBody>
            <a:bodyPr wrap="square">
              <a:spAutoFit/>
            </a:bodyPr>
            <a:lstStyle/>
            <a:p>
              <a:pPr algn="r">
                <a:lnSpc>
                  <a:spcPct val="120000"/>
                </a:lnSpc>
              </a:pPr>
              <a:r>
                <a:rPr lang="id-ID" sz="900" dirty="0">
                  <a:solidFill>
                    <a:schemeClr val="bg1"/>
                  </a:solidFill>
                  <a:latin typeface="Calibri" panose="020F0502020204030204" pitchFamily="34" charset="0"/>
                  <a:cs typeface="Calibri" panose="020F0502020204030204" pitchFamily="34" charset="0"/>
                </a:rPr>
                <a:t>quis nostrud exerci tation ullamcorper suscipit lobortis nisl ut aliquip ex ea commodo consequat. </a:t>
              </a:r>
              <a:endParaRPr lang="en-US" sz="900" dirty="0">
                <a:solidFill>
                  <a:schemeClr val="bg1"/>
                </a:solidFill>
                <a:latin typeface="Calibri" panose="020F0502020204030204" pitchFamily="34" charset="0"/>
                <a:cs typeface="Calibri" panose="020F0502020204030204" pitchFamily="34" charset="0"/>
              </a:endParaRPr>
            </a:p>
          </p:txBody>
        </p:sp>
      </p:grpSp>
      <p:grpSp>
        <p:nvGrpSpPr>
          <p:cNvPr id="64" name="Group 63"/>
          <p:cNvGrpSpPr/>
          <p:nvPr/>
        </p:nvGrpSpPr>
        <p:grpSpPr>
          <a:xfrm>
            <a:off x="7758806" y="3365016"/>
            <a:ext cx="2520719" cy="914441"/>
            <a:chOff x="7758806" y="3220637"/>
            <a:chExt cx="2520719" cy="914441"/>
          </a:xfrm>
        </p:grpSpPr>
        <p:sp>
          <p:nvSpPr>
            <p:cNvPr id="21" name="Textbox 1"/>
            <p:cNvSpPr/>
            <p:nvPr/>
          </p:nvSpPr>
          <p:spPr>
            <a:xfrm>
              <a:off x="7758806" y="3220637"/>
              <a:ext cx="1099214" cy="397938"/>
            </a:xfrm>
            <a:prstGeom prst="rect">
              <a:avLst/>
            </a:prstGeom>
          </p:spPr>
          <p:txBody>
            <a:bodyPr wrap="square" lIns="243340" tIns="121670" rIns="243340" bIns="121670">
              <a:spAutoFit/>
            </a:bodyPr>
            <a:lstStyle/>
            <a:p>
              <a:pPr>
                <a:lnSpc>
                  <a:spcPct val="125000"/>
                </a:lnSpc>
              </a:pPr>
              <a:r>
                <a:rPr lang="en-US" sz="900" kern="1000" dirty="0">
                  <a:solidFill>
                    <a:schemeClr val="accent2"/>
                  </a:solidFill>
                  <a:latin typeface="+mj-lt"/>
                  <a:ea typeface="Open Sans Condensed" panose="020B0604020202020204" charset="0"/>
                  <a:cs typeface="Open Sans Condensed" panose="020B0604020202020204" charset="0"/>
                </a:rPr>
                <a:t>Build</a:t>
              </a:r>
            </a:p>
          </p:txBody>
        </p:sp>
        <p:grpSp>
          <p:nvGrpSpPr>
            <p:cNvPr id="23" name="82 Grupo"/>
            <p:cNvGrpSpPr>
              <a:grpSpLocks noChangeAspect="1"/>
            </p:cNvGrpSpPr>
            <p:nvPr/>
          </p:nvGrpSpPr>
          <p:grpSpPr>
            <a:xfrm>
              <a:off x="8600331" y="3310154"/>
              <a:ext cx="244029" cy="241611"/>
              <a:chOff x="18853929" y="3019796"/>
              <a:chExt cx="860707" cy="852174"/>
            </a:xfrm>
            <a:solidFill>
              <a:schemeClr val="accent2"/>
            </a:solidFill>
          </p:grpSpPr>
          <p:sp>
            <p:nvSpPr>
              <p:cNvPr id="24" name="Freeform 6"/>
              <p:cNvSpPr>
                <a:spLocks noEditPoints="1"/>
              </p:cNvSpPr>
              <p:nvPr/>
            </p:nvSpPr>
            <p:spPr bwMode="auto">
              <a:xfrm>
                <a:off x="18853929" y="3019796"/>
                <a:ext cx="860707" cy="852174"/>
              </a:xfrm>
              <a:custGeom>
                <a:avLst/>
                <a:gdLst>
                  <a:gd name="T0" fmla="*/ 1358 w 3226"/>
                  <a:gd name="T1" fmla="*/ 609 h 3195"/>
                  <a:gd name="T2" fmla="*/ 1146 w 3226"/>
                  <a:gd name="T3" fmla="*/ 711 h 3195"/>
                  <a:gd name="T4" fmla="*/ 974 w 3226"/>
                  <a:gd name="T5" fmla="*/ 686 h 3195"/>
                  <a:gd name="T6" fmla="*/ 725 w 3226"/>
                  <a:gd name="T7" fmla="*/ 1048 h 3195"/>
                  <a:gd name="T8" fmla="*/ 662 w 3226"/>
                  <a:gd name="T9" fmla="*/ 1270 h 3195"/>
                  <a:gd name="T10" fmla="*/ 540 w 3226"/>
                  <a:gd name="T11" fmla="*/ 1393 h 3195"/>
                  <a:gd name="T12" fmla="*/ 567 w 3226"/>
                  <a:gd name="T13" fmla="*/ 1815 h 3195"/>
                  <a:gd name="T14" fmla="*/ 683 w 3226"/>
                  <a:gd name="T15" fmla="*/ 1979 h 3195"/>
                  <a:gd name="T16" fmla="*/ 719 w 3226"/>
                  <a:gd name="T17" fmla="*/ 2176 h 3195"/>
                  <a:gd name="T18" fmla="*/ 1001 w 3226"/>
                  <a:gd name="T19" fmla="*/ 2494 h 3195"/>
                  <a:gd name="T20" fmla="*/ 1174 w 3226"/>
                  <a:gd name="T21" fmla="*/ 2495 h 3195"/>
                  <a:gd name="T22" fmla="*/ 1378 w 3226"/>
                  <a:gd name="T23" fmla="*/ 2609 h 3195"/>
                  <a:gd name="T24" fmla="*/ 1813 w 3226"/>
                  <a:gd name="T25" fmla="*/ 2690 h 3195"/>
                  <a:gd name="T26" fmla="*/ 1916 w 3226"/>
                  <a:gd name="T27" fmla="*/ 2552 h 3195"/>
                  <a:gd name="T28" fmla="*/ 2140 w 3226"/>
                  <a:gd name="T29" fmla="*/ 2475 h 3195"/>
                  <a:gd name="T30" fmla="*/ 2708 w 3226"/>
                  <a:gd name="T31" fmla="*/ 2490 h 3195"/>
                  <a:gd name="T32" fmla="*/ 2502 w 3226"/>
                  <a:gd name="T33" fmla="*/ 2089 h 3195"/>
                  <a:gd name="T34" fmla="*/ 2592 w 3226"/>
                  <a:gd name="T35" fmla="*/ 1872 h 3195"/>
                  <a:gd name="T36" fmla="*/ 3024 w 3226"/>
                  <a:gd name="T37" fmla="*/ 1733 h 3195"/>
                  <a:gd name="T38" fmla="*/ 2612 w 3226"/>
                  <a:gd name="T39" fmla="*/ 1345 h 3195"/>
                  <a:gd name="T40" fmla="*/ 2509 w 3226"/>
                  <a:gd name="T41" fmla="*/ 1135 h 3195"/>
                  <a:gd name="T42" fmla="*/ 2534 w 3226"/>
                  <a:gd name="T43" fmla="*/ 965 h 3195"/>
                  <a:gd name="T44" fmla="*/ 2170 w 3226"/>
                  <a:gd name="T45" fmla="*/ 718 h 3195"/>
                  <a:gd name="T46" fmla="*/ 1944 w 3226"/>
                  <a:gd name="T47" fmla="*/ 656 h 3195"/>
                  <a:gd name="T48" fmla="*/ 1820 w 3226"/>
                  <a:gd name="T49" fmla="*/ 535 h 3195"/>
                  <a:gd name="T50" fmla="*/ 1812 w 3226"/>
                  <a:gd name="T51" fmla="*/ 9 h 3195"/>
                  <a:gd name="T52" fmla="*/ 1940 w 3226"/>
                  <a:gd name="T53" fmla="*/ 131 h 3195"/>
                  <a:gd name="T54" fmla="*/ 2428 w 3226"/>
                  <a:gd name="T55" fmla="*/ 332 h 3195"/>
                  <a:gd name="T56" fmla="*/ 2605 w 3226"/>
                  <a:gd name="T57" fmla="*/ 335 h 3195"/>
                  <a:gd name="T58" fmla="*/ 2900 w 3226"/>
                  <a:gd name="T59" fmla="*/ 641 h 3195"/>
                  <a:gd name="T60" fmla="*/ 2876 w 3226"/>
                  <a:gd name="T61" fmla="*/ 816 h 3195"/>
                  <a:gd name="T62" fmla="*/ 3122 w 3226"/>
                  <a:gd name="T63" fmla="*/ 1287 h 3195"/>
                  <a:gd name="T64" fmla="*/ 3224 w 3226"/>
                  <a:gd name="T65" fmla="*/ 1431 h 3195"/>
                  <a:gd name="T66" fmla="*/ 3190 w 3226"/>
                  <a:gd name="T67" fmla="*/ 1848 h 3195"/>
                  <a:gd name="T68" fmla="*/ 2755 w 3226"/>
                  <a:gd name="T69" fmla="*/ 1990 h 3195"/>
                  <a:gd name="T70" fmla="*/ 2908 w 3226"/>
                  <a:gd name="T71" fmla="*/ 2465 h 3195"/>
                  <a:gd name="T72" fmla="*/ 2851 w 3226"/>
                  <a:gd name="T73" fmla="*/ 2632 h 3195"/>
                  <a:gd name="T74" fmla="*/ 2514 w 3226"/>
                  <a:gd name="T75" fmla="*/ 2882 h 3195"/>
                  <a:gd name="T76" fmla="*/ 2077 w 3226"/>
                  <a:gd name="T77" fmla="*/ 2703 h 3195"/>
                  <a:gd name="T78" fmla="*/ 1890 w 3226"/>
                  <a:gd name="T79" fmla="*/ 3139 h 3195"/>
                  <a:gd name="T80" fmla="*/ 1476 w 3226"/>
                  <a:gd name="T81" fmla="*/ 3195 h 3195"/>
                  <a:gd name="T82" fmla="*/ 1317 w 3226"/>
                  <a:gd name="T83" fmla="*/ 3118 h 3195"/>
                  <a:gd name="T84" fmla="*/ 1087 w 3226"/>
                  <a:gd name="T85" fmla="*/ 2675 h 3195"/>
                  <a:gd name="T86" fmla="*/ 682 w 3226"/>
                  <a:gd name="T87" fmla="*/ 2880 h 3195"/>
                  <a:gd name="T88" fmla="*/ 355 w 3226"/>
                  <a:gd name="T89" fmla="*/ 2607 h 3195"/>
                  <a:gd name="T90" fmla="*/ 324 w 3226"/>
                  <a:gd name="T91" fmla="*/ 2436 h 3195"/>
                  <a:gd name="T92" fmla="*/ 162 w 3226"/>
                  <a:gd name="T93" fmla="*/ 1929 h 3195"/>
                  <a:gd name="T94" fmla="*/ 22 w 3226"/>
                  <a:gd name="T95" fmla="*/ 1822 h 3195"/>
                  <a:gd name="T96" fmla="*/ 9 w 3226"/>
                  <a:gd name="T97" fmla="*/ 1401 h 3195"/>
                  <a:gd name="T98" fmla="*/ 132 w 3226"/>
                  <a:gd name="T99" fmla="*/ 1275 h 3195"/>
                  <a:gd name="T100" fmla="*/ 335 w 3226"/>
                  <a:gd name="T101" fmla="*/ 788 h 3195"/>
                  <a:gd name="T102" fmla="*/ 339 w 3226"/>
                  <a:gd name="T103" fmla="*/ 614 h 3195"/>
                  <a:gd name="T104" fmla="*/ 651 w 3226"/>
                  <a:gd name="T105" fmla="*/ 323 h 3195"/>
                  <a:gd name="T106" fmla="*/ 824 w 3226"/>
                  <a:gd name="T107" fmla="*/ 346 h 3195"/>
                  <a:gd name="T108" fmla="*/ 1300 w 3226"/>
                  <a:gd name="T109" fmla="*/ 102 h 3195"/>
                  <a:gd name="T110" fmla="*/ 1445 w 3226"/>
                  <a:gd name="T111" fmla="*/ 2 h 31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226" h="3195">
                    <a:moveTo>
                      <a:pt x="1476" y="200"/>
                    </a:moveTo>
                    <a:lnTo>
                      <a:pt x="1414" y="506"/>
                    </a:lnTo>
                    <a:lnTo>
                      <a:pt x="1405" y="535"/>
                    </a:lnTo>
                    <a:lnTo>
                      <a:pt x="1394" y="562"/>
                    </a:lnTo>
                    <a:lnTo>
                      <a:pt x="1378" y="586"/>
                    </a:lnTo>
                    <a:lnTo>
                      <a:pt x="1358" y="609"/>
                    </a:lnTo>
                    <a:lnTo>
                      <a:pt x="1335" y="628"/>
                    </a:lnTo>
                    <a:lnTo>
                      <a:pt x="1311" y="643"/>
                    </a:lnTo>
                    <a:lnTo>
                      <a:pt x="1283" y="656"/>
                    </a:lnTo>
                    <a:lnTo>
                      <a:pt x="1227" y="676"/>
                    </a:lnTo>
                    <a:lnTo>
                      <a:pt x="1174" y="701"/>
                    </a:lnTo>
                    <a:lnTo>
                      <a:pt x="1146" y="711"/>
                    </a:lnTo>
                    <a:lnTo>
                      <a:pt x="1117" y="718"/>
                    </a:lnTo>
                    <a:lnTo>
                      <a:pt x="1087" y="720"/>
                    </a:lnTo>
                    <a:lnTo>
                      <a:pt x="1057" y="718"/>
                    </a:lnTo>
                    <a:lnTo>
                      <a:pt x="1028" y="711"/>
                    </a:lnTo>
                    <a:lnTo>
                      <a:pt x="1001" y="701"/>
                    </a:lnTo>
                    <a:lnTo>
                      <a:pt x="974" y="686"/>
                    </a:lnTo>
                    <a:lnTo>
                      <a:pt x="711" y="513"/>
                    </a:lnTo>
                    <a:lnTo>
                      <a:pt x="518" y="705"/>
                    </a:lnTo>
                    <a:lnTo>
                      <a:pt x="693" y="965"/>
                    </a:lnTo>
                    <a:lnTo>
                      <a:pt x="708" y="992"/>
                    </a:lnTo>
                    <a:lnTo>
                      <a:pt x="719" y="1019"/>
                    </a:lnTo>
                    <a:lnTo>
                      <a:pt x="725" y="1048"/>
                    </a:lnTo>
                    <a:lnTo>
                      <a:pt x="727" y="1077"/>
                    </a:lnTo>
                    <a:lnTo>
                      <a:pt x="725" y="1106"/>
                    </a:lnTo>
                    <a:lnTo>
                      <a:pt x="718" y="1135"/>
                    </a:lnTo>
                    <a:lnTo>
                      <a:pt x="706" y="1163"/>
                    </a:lnTo>
                    <a:lnTo>
                      <a:pt x="683" y="1216"/>
                    </a:lnTo>
                    <a:lnTo>
                      <a:pt x="662" y="1270"/>
                    </a:lnTo>
                    <a:lnTo>
                      <a:pt x="650" y="1298"/>
                    </a:lnTo>
                    <a:lnTo>
                      <a:pt x="634" y="1323"/>
                    </a:lnTo>
                    <a:lnTo>
                      <a:pt x="615" y="1345"/>
                    </a:lnTo>
                    <a:lnTo>
                      <a:pt x="592" y="1364"/>
                    </a:lnTo>
                    <a:lnTo>
                      <a:pt x="567" y="1381"/>
                    </a:lnTo>
                    <a:lnTo>
                      <a:pt x="540" y="1393"/>
                    </a:lnTo>
                    <a:lnTo>
                      <a:pt x="511" y="1401"/>
                    </a:lnTo>
                    <a:lnTo>
                      <a:pt x="202" y="1461"/>
                    </a:lnTo>
                    <a:lnTo>
                      <a:pt x="202" y="1733"/>
                    </a:lnTo>
                    <a:lnTo>
                      <a:pt x="511" y="1794"/>
                    </a:lnTo>
                    <a:lnTo>
                      <a:pt x="540" y="1802"/>
                    </a:lnTo>
                    <a:lnTo>
                      <a:pt x="567" y="1815"/>
                    </a:lnTo>
                    <a:lnTo>
                      <a:pt x="593" y="1831"/>
                    </a:lnTo>
                    <a:lnTo>
                      <a:pt x="615" y="1850"/>
                    </a:lnTo>
                    <a:lnTo>
                      <a:pt x="634" y="1872"/>
                    </a:lnTo>
                    <a:lnTo>
                      <a:pt x="650" y="1897"/>
                    </a:lnTo>
                    <a:lnTo>
                      <a:pt x="662" y="1925"/>
                    </a:lnTo>
                    <a:lnTo>
                      <a:pt x="683" y="1979"/>
                    </a:lnTo>
                    <a:lnTo>
                      <a:pt x="707" y="2032"/>
                    </a:lnTo>
                    <a:lnTo>
                      <a:pt x="718" y="2060"/>
                    </a:lnTo>
                    <a:lnTo>
                      <a:pt x="725" y="2089"/>
                    </a:lnTo>
                    <a:lnTo>
                      <a:pt x="727" y="2118"/>
                    </a:lnTo>
                    <a:lnTo>
                      <a:pt x="725" y="2148"/>
                    </a:lnTo>
                    <a:lnTo>
                      <a:pt x="719" y="2176"/>
                    </a:lnTo>
                    <a:lnTo>
                      <a:pt x="708" y="2204"/>
                    </a:lnTo>
                    <a:lnTo>
                      <a:pt x="693" y="2230"/>
                    </a:lnTo>
                    <a:lnTo>
                      <a:pt x="518" y="2490"/>
                    </a:lnTo>
                    <a:lnTo>
                      <a:pt x="713" y="2682"/>
                    </a:lnTo>
                    <a:lnTo>
                      <a:pt x="974" y="2509"/>
                    </a:lnTo>
                    <a:lnTo>
                      <a:pt x="1001" y="2494"/>
                    </a:lnTo>
                    <a:lnTo>
                      <a:pt x="1028" y="2484"/>
                    </a:lnTo>
                    <a:lnTo>
                      <a:pt x="1057" y="2478"/>
                    </a:lnTo>
                    <a:lnTo>
                      <a:pt x="1087" y="2475"/>
                    </a:lnTo>
                    <a:lnTo>
                      <a:pt x="1117" y="2478"/>
                    </a:lnTo>
                    <a:lnTo>
                      <a:pt x="1146" y="2485"/>
                    </a:lnTo>
                    <a:lnTo>
                      <a:pt x="1174" y="2495"/>
                    </a:lnTo>
                    <a:lnTo>
                      <a:pt x="1228" y="2519"/>
                    </a:lnTo>
                    <a:lnTo>
                      <a:pt x="1283" y="2540"/>
                    </a:lnTo>
                    <a:lnTo>
                      <a:pt x="1311" y="2552"/>
                    </a:lnTo>
                    <a:lnTo>
                      <a:pt x="1336" y="2567"/>
                    </a:lnTo>
                    <a:lnTo>
                      <a:pt x="1359" y="2587"/>
                    </a:lnTo>
                    <a:lnTo>
                      <a:pt x="1378" y="2609"/>
                    </a:lnTo>
                    <a:lnTo>
                      <a:pt x="1394" y="2634"/>
                    </a:lnTo>
                    <a:lnTo>
                      <a:pt x="1406" y="2660"/>
                    </a:lnTo>
                    <a:lnTo>
                      <a:pt x="1415" y="2690"/>
                    </a:lnTo>
                    <a:lnTo>
                      <a:pt x="1476" y="2995"/>
                    </a:lnTo>
                    <a:lnTo>
                      <a:pt x="1750" y="2995"/>
                    </a:lnTo>
                    <a:lnTo>
                      <a:pt x="1813" y="2690"/>
                    </a:lnTo>
                    <a:lnTo>
                      <a:pt x="1821" y="2660"/>
                    </a:lnTo>
                    <a:lnTo>
                      <a:pt x="1832" y="2634"/>
                    </a:lnTo>
                    <a:lnTo>
                      <a:pt x="1849" y="2609"/>
                    </a:lnTo>
                    <a:lnTo>
                      <a:pt x="1868" y="2587"/>
                    </a:lnTo>
                    <a:lnTo>
                      <a:pt x="1891" y="2567"/>
                    </a:lnTo>
                    <a:lnTo>
                      <a:pt x="1916" y="2552"/>
                    </a:lnTo>
                    <a:lnTo>
                      <a:pt x="1944" y="2540"/>
                    </a:lnTo>
                    <a:lnTo>
                      <a:pt x="1998" y="2519"/>
                    </a:lnTo>
                    <a:lnTo>
                      <a:pt x="2052" y="2495"/>
                    </a:lnTo>
                    <a:lnTo>
                      <a:pt x="2081" y="2485"/>
                    </a:lnTo>
                    <a:lnTo>
                      <a:pt x="2110" y="2478"/>
                    </a:lnTo>
                    <a:lnTo>
                      <a:pt x="2140" y="2475"/>
                    </a:lnTo>
                    <a:lnTo>
                      <a:pt x="2170" y="2478"/>
                    </a:lnTo>
                    <a:lnTo>
                      <a:pt x="2198" y="2484"/>
                    </a:lnTo>
                    <a:lnTo>
                      <a:pt x="2226" y="2494"/>
                    </a:lnTo>
                    <a:lnTo>
                      <a:pt x="2252" y="2509"/>
                    </a:lnTo>
                    <a:lnTo>
                      <a:pt x="2514" y="2682"/>
                    </a:lnTo>
                    <a:lnTo>
                      <a:pt x="2708" y="2490"/>
                    </a:lnTo>
                    <a:lnTo>
                      <a:pt x="2534" y="2230"/>
                    </a:lnTo>
                    <a:lnTo>
                      <a:pt x="2518" y="2204"/>
                    </a:lnTo>
                    <a:lnTo>
                      <a:pt x="2508" y="2176"/>
                    </a:lnTo>
                    <a:lnTo>
                      <a:pt x="2502" y="2148"/>
                    </a:lnTo>
                    <a:lnTo>
                      <a:pt x="2500" y="2118"/>
                    </a:lnTo>
                    <a:lnTo>
                      <a:pt x="2502" y="2089"/>
                    </a:lnTo>
                    <a:lnTo>
                      <a:pt x="2509" y="2060"/>
                    </a:lnTo>
                    <a:lnTo>
                      <a:pt x="2520" y="2032"/>
                    </a:lnTo>
                    <a:lnTo>
                      <a:pt x="2544" y="1979"/>
                    </a:lnTo>
                    <a:lnTo>
                      <a:pt x="2565" y="1925"/>
                    </a:lnTo>
                    <a:lnTo>
                      <a:pt x="2577" y="1897"/>
                    </a:lnTo>
                    <a:lnTo>
                      <a:pt x="2592" y="1872"/>
                    </a:lnTo>
                    <a:lnTo>
                      <a:pt x="2612" y="1849"/>
                    </a:lnTo>
                    <a:lnTo>
                      <a:pt x="2635" y="1831"/>
                    </a:lnTo>
                    <a:lnTo>
                      <a:pt x="2659" y="1815"/>
                    </a:lnTo>
                    <a:lnTo>
                      <a:pt x="2686" y="1802"/>
                    </a:lnTo>
                    <a:lnTo>
                      <a:pt x="2716" y="1794"/>
                    </a:lnTo>
                    <a:lnTo>
                      <a:pt x="3024" y="1733"/>
                    </a:lnTo>
                    <a:lnTo>
                      <a:pt x="3024" y="1461"/>
                    </a:lnTo>
                    <a:lnTo>
                      <a:pt x="2716" y="1400"/>
                    </a:lnTo>
                    <a:lnTo>
                      <a:pt x="2686" y="1392"/>
                    </a:lnTo>
                    <a:lnTo>
                      <a:pt x="2659" y="1381"/>
                    </a:lnTo>
                    <a:lnTo>
                      <a:pt x="2635" y="1364"/>
                    </a:lnTo>
                    <a:lnTo>
                      <a:pt x="2612" y="1345"/>
                    </a:lnTo>
                    <a:lnTo>
                      <a:pt x="2592" y="1323"/>
                    </a:lnTo>
                    <a:lnTo>
                      <a:pt x="2577" y="1298"/>
                    </a:lnTo>
                    <a:lnTo>
                      <a:pt x="2564" y="1270"/>
                    </a:lnTo>
                    <a:lnTo>
                      <a:pt x="2544" y="1215"/>
                    </a:lnTo>
                    <a:lnTo>
                      <a:pt x="2520" y="1163"/>
                    </a:lnTo>
                    <a:lnTo>
                      <a:pt x="2509" y="1135"/>
                    </a:lnTo>
                    <a:lnTo>
                      <a:pt x="2502" y="1106"/>
                    </a:lnTo>
                    <a:lnTo>
                      <a:pt x="2500" y="1077"/>
                    </a:lnTo>
                    <a:lnTo>
                      <a:pt x="2502" y="1048"/>
                    </a:lnTo>
                    <a:lnTo>
                      <a:pt x="2508" y="1019"/>
                    </a:lnTo>
                    <a:lnTo>
                      <a:pt x="2519" y="992"/>
                    </a:lnTo>
                    <a:lnTo>
                      <a:pt x="2534" y="965"/>
                    </a:lnTo>
                    <a:lnTo>
                      <a:pt x="2708" y="705"/>
                    </a:lnTo>
                    <a:lnTo>
                      <a:pt x="2514" y="513"/>
                    </a:lnTo>
                    <a:lnTo>
                      <a:pt x="2252" y="686"/>
                    </a:lnTo>
                    <a:lnTo>
                      <a:pt x="2225" y="701"/>
                    </a:lnTo>
                    <a:lnTo>
                      <a:pt x="2197" y="711"/>
                    </a:lnTo>
                    <a:lnTo>
                      <a:pt x="2170" y="718"/>
                    </a:lnTo>
                    <a:lnTo>
                      <a:pt x="2140" y="720"/>
                    </a:lnTo>
                    <a:lnTo>
                      <a:pt x="2110" y="718"/>
                    </a:lnTo>
                    <a:lnTo>
                      <a:pt x="2081" y="711"/>
                    </a:lnTo>
                    <a:lnTo>
                      <a:pt x="2052" y="700"/>
                    </a:lnTo>
                    <a:lnTo>
                      <a:pt x="1998" y="676"/>
                    </a:lnTo>
                    <a:lnTo>
                      <a:pt x="1944" y="656"/>
                    </a:lnTo>
                    <a:lnTo>
                      <a:pt x="1916" y="643"/>
                    </a:lnTo>
                    <a:lnTo>
                      <a:pt x="1890" y="628"/>
                    </a:lnTo>
                    <a:lnTo>
                      <a:pt x="1868" y="609"/>
                    </a:lnTo>
                    <a:lnTo>
                      <a:pt x="1849" y="586"/>
                    </a:lnTo>
                    <a:lnTo>
                      <a:pt x="1832" y="562"/>
                    </a:lnTo>
                    <a:lnTo>
                      <a:pt x="1820" y="535"/>
                    </a:lnTo>
                    <a:lnTo>
                      <a:pt x="1813" y="506"/>
                    </a:lnTo>
                    <a:lnTo>
                      <a:pt x="1750" y="200"/>
                    </a:lnTo>
                    <a:lnTo>
                      <a:pt x="1476" y="200"/>
                    </a:lnTo>
                    <a:close/>
                    <a:moveTo>
                      <a:pt x="1750" y="0"/>
                    </a:moveTo>
                    <a:lnTo>
                      <a:pt x="1782" y="2"/>
                    </a:lnTo>
                    <a:lnTo>
                      <a:pt x="1812" y="9"/>
                    </a:lnTo>
                    <a:lnTo>
                      <a:pt x="1840" y="20"/>
                    </a:lnTo>
                    <a:lnTo>
                      <a:pt x="1866" y="36"/>
                    </a:lnTo>
                    <a:lnTo>
                      <a:pt x="1889" y="55"/>
                    </a:lnTo>
                    <a:lnTo>
                      <a:pt x="1910" y="78"/>
                    </a:lnTo>
                    <a:lnTo>
                      <a:pt x="1927" y="102"/>
                    </a:lnTo>
                    <a:lnTo>
                      <a:pt x="1940" y="131"/>
                    </a:lnTo>
                    <a:lnTo>
                      <a:pt x="1948" y="160"/>
                    </a:lnTo>
                    <a:lnTo>
                      <a:pt x="2010" y="467"/>
                    </a:lnTo>
                    <a:lnTo>
                      <a:pt x="2076" y="491"/>
                    </a:lnTo>
                    <a:lnTo>
                      <a:pt x="2140" y="520"/>
                    </a:lnTo>
                    <a:lnTo>
                      <a:pt x="2403" y="346"/>
                    </a:lnTo>
                    <a:lnTo>
                      <a:pt x="2428" y="332"/>
                    </a:lnTo>
                    <a:lnTo>
                      <a:pt x="2456" y="322"/>
                    </a:lnTo>
                    <a:lnTo>
                      <a:pt x="2485" y="316"/>
                    </a:lnTo>
                    <a:lnTo>
                      <a:pt x="2514" y="314"/>
                    </a:lnTo>
                    <a:lnTo>
                      <a:pt x="2546" y="316"/>
                    </a:lnTo>
                    <a:lnTo>
                      <a:pt x="2576" y="323"/>
                    </a:lnTo>
                    <a:lnTo>
                      <a:pt x="2605" y="335"/>
                    </a:lnTo>
                    <a:lnTo>
                      <a:pt x="2633" y="351"/>
                    </a:lnTo>
                    <a:lnTo>
                      <a:pt x="2657" y="372"/>
                    </a:lnTo>
                    <a:lnTo>
                      <a:pt x="2851" y="564"/>
                    </a:lnTo>
                    <a:lnTo>
                      <a:pt x="2872" y="588"/>
                    </a:lnTo>
                    <a:lnTo>
                      <a:pt x="2887" y="614"/>
                    </a:lnTo>
                    <a:lnTo>
                      <a:pt x="2900" y="641"/>
                    </a:lnTo>
                    <a:lnTo>
                      <a:pt x="2907" y="671"/>
                    </a:lnTo>
                    <a:lnTo>
                      <a:pt x="2910" y="701"/>
                    </a:lnTo>
                    <a:lnTo>
                      <a:pt x="2908" y="730"/>
                    </a:lnTo>
                    <a:lnTo>
                      <a:pt x="2903" y="760"/>
                    </a:lnTo>
                    <a:lnTo>
                      <a:pt x="2891" y="788"/>
                    </a:lnTo>
                    <a:lnTo>
                      <a:pt x="2876" y="816"/>
                    </a:lnTo>
                    <a:lnTo>
                      <a:pt x="2702" y="1076"/>
                    </a:lnTo>
                    <a:lnTo>
                      <a:pt x="2730" y="1140"/>
                    </a:lnTo>
                    <a:lnTo>
                      <a:pt x="2755" y="1205"/>
                    </a:lnTo>
                    <a:lnTo>
                      <a:pt x="3065" y="1265"/>
                    </a:lnTo>
                    <a:lnTo>
                      <a:pt x="3094" y="1275"/>
                    </a:lnTo>
                    <a:lnTo>
                      <a:pt x="3122" y="1287"/>
                    </a:lnTo>
                    <a:lnTo>
                      <a:pt x="3148" y="1304"/>
                    </a:lnTo>
                    <a:lnTo>
                      <a:pt x="3171" y="1324"/>
                    </a:lnTo>
                    <a:lnTo>
                      <a:pt x="3190" y="1347"/>
                    </a:lnTo>
                    <a:lnTo>
                      <a:pt x="3206" y="1373"/>
                    </a:lnTo>
                    <a:lnTo>
                      <a:pt x="3217" y="1401"/>
                    </a:lnTo>
                    <a:lnTo>
                      <a:pt x="3224" y="1431"/>
                    </a:lnTo>
                    <a:lnTo>
                      <a:pt x="3226" y="1461"/>
                    </a:lnTo>
                    <a:lnTo>
                      <a:pt x="3226" y="1733"/>
                    </a:lnTo>
                    <a:lnTo>
                      <a:pt x="3224" y="1765"/>
                    </a:lnTo>
                    <a:lnTo>
                      <a:pt x="3217" y="1794"/>
                    </a:lnTo>
                    <a:lnTo>
                      <a:pt x="3206" y="1822"/>
                    </a:lnTo>
                    <a:lnTo>
                      <a:pt x="3190" y="1848"/>
                    </a:lnTo>
                    <a:lnTo>
                      <a:pt x="3171" y="1871"/>
                    </a:lnTo>
                    <a:lnTo>
                      <a:pt x="3148" y="1891"/>
                    </a:lnTo>
                    <a:lnTo>
                      <a:pt x="3122" y="1908"/>
                    </a:lnTo>
                    <a:lnTo>
                      <a:pt x="3094" y="1921"/>
                    </a:lnTo>
                    <a:lnTo>
                      <a:pt x="3065" y="1929"/>
                    </a:lnTo>
                    <a:lnTo>
                      <a:pt x="2755" y="1990"/>
                    </a:lnTo>
                    <a:lnTo>
                      <a:pt x="2730" y="2056"/>
                    </a:lnTo>
                    <a:lnTo>
                      <a:pt x="2702" y="2119"/>
                    </a:lnTo>
                    <a:lnTo>
                      <a:pt x="2876" y="2379"/>
                    </a:lnTo>
                    <a:lnTo>
                      <a:pt x="2891" y="2406"/>
                    </a:lnTo>
                    <a:lnTo>
                      <a:pt x="2903" y="2436"/>
                    </a:lnTo>
                    <a:lnTo>
                      <a:pt x="2908" y="2465"/>
                    </a:lnTo>
                    <a:lnTo>
                      <a:pt x="2910" y="2495"/>
                    </a:lnTo>
                    <a:lnTo>
                      <a:pt x="2907" y="2524"/>
                    </a:lnTo>
                    <a:lnTo>
                      <a:pt x="2900" y="2554"/>
                    </a:lnTo>
                    <a:lnTo>
                      <a:pt x="2887" y="2582"/>
                    </a:lnTo>
                    <a:lnTo>
                      <a:pt x="2872" y="2607"/>
                    </a:lnTo>
                    <a:lnTo>
                      <a:pt x="2851" y="2632"/>
                    </a:lnTo>
                    <a:lnTo>
                      <a:pt x="2657" y="2824"/>
                    </a:lnTo>
                    <a:lnTo>
                      <a:pt x="2633" y="2844"/>
                    </a:lnTo>
                    <a:lnTo>
                      <a:pt x="2605" y="2860"/>
                    </a:lnTo>
                    <a:lnTo>
                      <a:pt x="2576" y="2873"/>
                    </a:lnTo>
                    <a:lnTo>
                      <a:pt x="2546" y="2880"/>
                    </a:lnTo>
                    <a:lnTo>
                      <a:pt x="2514" y="2882"/>
                    </a:lnTo>
                    <a:lnTo>
                      <a:pt x="2485" y="2880"/>
                    </a:lnTo>
                    <a:lnTo>
                      <a:pt x="2457" y="2874"/>
                    </a:lnTo>
                    <a:lnTo>
                      <a:pt x="2429" y="2864"/>
                    </a:lnTo>
                    <a:lnTo>
                      <a:pt x="2403" y="2848"/>
                    </a:lnTo>
                    <a:lnTo>
                      <a:pt x="2140" y="2675"/>
                    </a:lnTo>
                    <a:lnTo>
                      <a:pt x="2077" y="2703"/>
                    </a:lnTo>
                    <a:lnTo>
                      <a:pt x="2010" y="2729"/>
                    </a:lnTo>
                    <a:lnTo>
                      <a:pt x="1948" y="3034"/>
                    </a:lnTo>
                    <a:lnTo>
                      <a:pt x="1940" y="3065"/>
                    </a:lnTo>
                    <a:lnTo>
                      <a:pt x="1927" y="3092"/>
                    </a:lnTo>
                    <a:lnTo>
                      <a:pt x="1910" y="3118"/>
                    </a:lnTo>
                    <a:lnTo>
                      <a:pt x="1890" y="3139"/>
                    </a:lnTo>
                    <a:lnTo>
                      <a:pt x="1866" y="3159"/>
                    </a:lnTo>
                    <a:lnTo>
                      <a:pt x="1841" y="3174"/>
                    </a:lnTo>
                    <a:lnTo>
                      <a:pt x="1812" y="3185"/>
                    </a:lnTo>
                    <a:lnTo>
                      <a:pt x="1782" y="3192"/>
                    </a:lnTo>
                    <a:lnTo>
                      <a:pt x="1750" y="3195"/>
                    </a:lnTo>
                    <a:lnTo>
                      <a:pt x="1476" y="3195"/>
                    </a:lnTo>
                    <a:lnTo>
                      <a:pt x="1445" y="3192"/>
                    </a:lnTo>
                    <a:lnTo>
                      <a:pt x="1415" y="3185"/>
                    </a:lnTo>
                    <a:lnTo>
                      <a:pt x="1386" y="3174"/>
                    </a:lnTo>
                    <a:lnTo>
                      <a:pt x="1360" y="3159"/>
                    </a:lnTo>
                    <a:lnTo>
                      <a:pt x="1337" y="3140"/>
                    </a:lnTo>
                    <a:lnTo>
                      <a:pt x="1317" y="3118"/>
                    </a:lnTo>
                    <a:lnTo>
                      <a:pt x="1300" y="3092"/>
                    </a:lnTo>
                    <a:lnTo>
                      <a:pt x="1287" y="3065"/>
                    </a:lnTo>
                    <a:lnTo>
                      <a:pt x="1279" y="3034"/>
                    </a:lnTo>
                    <a:lnTo>
                      <a:pt x="1217" y="2729"/>
                    </a:lnTo>
                    <a:lnTo>
                      <a:pt x="1151" y="2703"/>
                    </a:lnTo>
                    <a:lnTo>
                      <a:pt x="1087" y="2675"/>
                    </a:lnTo>
                    <a:lnTo>
                      <a:pt x="824" y="2848"/>
                    </a:lnTo>
                    <a:lnTo>
                      <a:pt x="798" y="2864"/>
                    </a:lnTo>
                    <a:lnTo>
                      <a:pt x="770" y="2874"/>
                    </a:lnTo>
                    <a:lnTo>
                      <a:pt x="741" y="2880"/>
                    </a:lnTo>
                    <a:lnTo>
                      <a:pt x="713" y="2882"/>
                    </a:lnTo>
                    <a:lnTo>
                      <a:pt x="682" y="2880"/>
                    </a:lnTo>
                    <a:lnTo>
                      <a:pt x="651" y="2873"/>
                    </a:lnTo>
                    <a:lnTo>
                      <a:pt x="622" y="2860"/>
                    </a:lnTo>
                    <a:lnTo>
                      <a:pt x="595" y="2844"/>
                    </a:lnTo>
                    <a:lnTo>
                      <a:pt x="570" y="2824"/>
                    </a:lnTo>
                    <a:lnTo>
                      <a:pt x="375" y="2632"/>
                    </a:lnTo>
                    <a:lnTo>
                      <a:pt x="355" y="2607"/>
                    </a:lnTo>
                    <a:lnTo>
                      <a:pt x="339" y="2582"/>
                    </a:lnTo>
                    <a:lnTo>
                      <a:pt x="327" y="2554"/>
                    </a:lnTo>
                    <a:lnTo>
                      <a:pt x="320" y="2524"/>
                    </a:lnTo>
                    <a:lnTo>
                      <a:pt x="317" y="2495"/>
                    </a:lnTo>
                    <a:lnTo>
                      <a:pt x="319" y="2465"/>
                    </a:lnTo>
                    <a:lnTo>
                      <a:pt x="324" y="2436"/>
                    </a:lnTo>
                    <a:lnTo>
                      <a:pt x="335" y="2406"/>
                    </a:lnTo>
                    <a:lnTo>
                      <a:pt x="351" y="2379"/>
                    </a:lnTo>
                    <a:lnTo>
                      <a:pt x="526" y="2119"/>
                    </a:lnTo>
                    <a:lnTo>
                      <a:pt x="497" y="2056"/>
                    </a:lnTo>
                    <a:lnTo>
                      <a:pt x="471" y="1990"/>
                    </a:lnTo>
                    <a:lnTo>
                      <a:pt x="162" y="1929"/>
                    </a:lnTo>
                    <a:lnTo>
                      <a:pt x="132" y="1921"/>
                    </a:lnTo>
                    <a:lnTo>
                      <a:pt x="104" y="1908"/>
                    </a:lnTo>
                    <a:lnTo>
                      <a:pt x="78" y="1891"/>
                    </a:lnTo>
                    <a:lnTo>
                      <a:pt x="56" y="1871"/>
                    </a:lnTo>
                    <a:lnTo>
                      <a:pt x="37" y="1848"/>
                    </a:lnTo>
                    <a:lnTo>
                      <a:pt x="22" y="1822"/>
                    </a:lnTo>
                    <a:lnTo>
                      <a:pt x="9" y="1794"/>
                    </a:lnTo>
                    <a:lnTo>
                      <a:pt x="2" y="1765"/>
                    </a:lnTo>
                    <a:lnTo>
                      <a:pt x="0" y="1733"/>
                    </a:lnTo>
                    <a:lnTo>
                      <a:pt x="0" y="1461"/>
                    </a:lnTo>
                    <a:lnTo>
                      <a:pt x="2" y="1431"/>
                    </a:lnTo>
                    <a:lnTo>
                      <a:pt x="9" y="1401"/>
                    </a:lnTo>
                    <a:lnTo>
                      <a:pt x="22" y="1373"/>
                    </a:lnTo>
                    <a:lnTo>
                      <a:pt x="37" y="1347"/>
                    </a:lnTo>
                    <a:lnTo>
                      <a:pt x="56" y="1324"/>
                    </a:lnTo>
                    <a:lnTo>
                      <a:pt x="78" y="1304"/>
                    </a:lnTo>
                    <a:lnTo>
                      <a:pt x="104" y="1287"/>
                    </a:lnTo>
                    <a:lnTo>
                      <a:pt x="132" y="1275"/>
                    </a:lnTo>
                    <a:lnTo>
                      <a:pt x="162" y="1265"/>
                    </a:lnTo>
                    <a:lnTo>
                      <a:pt x="471" y="1205"/>
                    </a:lnTo>
                    <a:lnTo>
                      <a:pt x="497" y="1140"/>
                    </a:lnTo>
                    <a:lnTo>
                      <a:pt x="526" y="1076"/>
                    </a:lnTo>
                    <a:lnTo>
                      <a:pt x="351" y="816"/>
                    </a:lnTo>
                    <a:lnTo>
                      <a:pt x="335" y="788"/>
                    </a:lnTo>
                    <a:lnTo>
                      <a:pt x="324" y="760"/>
                    </a:lnTo>
                    <a:lnTo>
                      <a:pt x="319" y="730"/>
                    </a:lnTo>
                    <a:lnTo>
                      <a:pt x="317" y="701"/>
                    </a:lnTo>
                    <a:lnTo>
                      <a:pt x="320" y="671"/>
                    </a:lnTo>
                    <a:lnTo>
                      <a:pt x="327" y="641"/>
                    </a:lnTo>
                    <a:lnTo>
                      <a:pt x="339" y="614"/>
                    </a:lnTo>
                    <a:lnTo>
                      <a:pt x="355" y="588"/>
                    </a:lnTo>
                    <a:lnTo>
                      <a:pt x="375" y="564"/>
                    </a:lnTo>
                    <a:lnTo>
                      <a:pt x="570" y="372"/>
                    </a:lnTo>
                    <a:lnTo>
                      <a:pt x="595" y="351"/>
                    </a:lnTo>
                    <a:lnTo>
                      <a:pt x="622" y="335"/>
                    </a:lnTo>
                    <a:lnTo>
                      <a:pt x="651" y="323"/>
                    </a:lnTo>
                    <a:lnTo>
                      <a:pt x="682" y="316"/>
                    </a:lnTo>
                    <a:lnTo>
                      <a:pt x="713" y="314"/>
                    </a:lnTo>
                    <a:lnTo>
                      <a:pt x="741" y="316"/>
                    </a:lnTo>
                    <a:lnTo>
                      <a:pt x="770" y="322"/>
                    </a:lnTo>
                    <a:lnTo>
                      <a:pt x="798" y="332"/>
                    </a:lnTo>
                    <a:lnTo>
                      <a:pt x="824" y="346"/>
                    </a:lnTo>
                    <a:lnTo>
                      <a:pt x="1087" y="520"/>
                    </a:lnTo>
                    <a:lnTo>
                      <a:pt x="1151" y="492"/>
                    </a:lnTo>
                    <a:lnTo>
                      <a:pt x="1217" y="467"/>
                    </a:lnTo>
                    <a:lnTo>
                      <a:pt x="1279" y="160"/>
                    </a:lnTo>
                    <a:lnTo>
                      <a:pt x="1287" y="131"/>
                    </a:lnTo>
                    <a:lnTo>
                      <a:pt x="1300" y="102"/>
                    </a:lnTo>
                    <a:lnTo>
                      <a:pt x="1317" y="78"/>
                    </a:lnTo>
                    <a:lnTo>
                      <a:pt x="1337" y="55"/>
                    </a:lnTo>
                    <a:lnTo>
                      <a:pt x="1360" y="36"/>
                    </a:lnTo>
                    <a:lnTo>
                      <a:pt x="1386" y="20"/>
                    </a:lnTo>
                    <a:lnTo>
                      <a:pt x="1415" y="9"/>
                    </a:lnTo>
                    <a:lnTo>
                      <a:pt x="1445" y="2"/>
                    </a:lnTo>
                    <a:lnTo>
                      <a:pt x="1476" y="0"/>
                    </a:lnTo>
                    <a:lnTo>
                      <a:pt x="1750" y="0"/>
                    </a:lnTo>
                    <a:close/>
                  </a:path>
                </a:pathLst>
              </a:custGeom>
              <a:grpFill/>
              <a:ln>
                <a:noFill/>
              </a:ln>
            </p:spPr>
            <p:txBody>
              <a:bodyPr lIns="0" tIns="0" rIns="0" bIns="0" rtlCol="0" anchor="ctr"/>
              <a:lstStyle/>
              <a:p>
                <a:pPr algn="ctr"/>
                <a:endParaRPr lang="es-SV" sz="700">
                  <a:latin typeface="+mj-lt"/>
                </a:endParaRPr>
              </a:p>
            </p:txBody>
          </p:sp>
          <p:sp>
            <p:nvSpPr>
              <p:cNvPr id="25" name="Freeform 7"/>
              <p:cNvSpPr>
                <a:spLocks noEditPoints="1"/>
              </p:cNvSpPr>
              <p:nvPr/>
            </p:nvSpPr>
            <p:spPr bwMode="auto">
              <a:xfrm>
                <a:off x="19096036" y="3259237"/>
                <a:ext cx="376493" cy="372759"/>
              </a:xfrm>
              <a:custGeom>
                <a:avLst/>
                <a:gdLst>
                  <a:gd name="T0" fmla="*/ 582 w 1412"/>
                  <a:gd name="T1" fmla="*/ 100 h 1398"/>
                  <a:gd name="T2" fmla="*/ 412 w 1412"/>
                  <a:gd name="T3" fmla="*/ 161 h 1398"/>
                  <a:gd name="T4" fmla="*/ 270 w 1412"/>
                  <a:gd name="T5" fmla="*/ 266 h 1398"/>
                  <a:gd name="T6" fmla="*/ 163 w 1412"/>
                  <a:gd name="T7" fmla="*/ 407 h 1398"/>
                  <a:gd name="T8" fmla="*/ 101 w 1412"/>
                  <a:gd name="T9" fmla="*/ 576 h 1398"/>
                  <a:gd name="T10" fmla="*/ 92 w 1412"/>
                  <a:gd name="T11" fmla="*/ 762 h 1398"/>
                  <a:gd name="T12" fmla="*/ 138 w 1412"/>
                  <a:gd name="T13" fmla="*/ 936 h 1398"/>
                  <a:gd name="T14" fmla="*/ 229 w 1412"/>
                  <a:gd name="T15" fmla="*/ 1087 h 1398"/>
                  <a:gd name="T16" fmla="*/ 361 w 1412"/>
                  <a:gd name="T17" fmla="*/ 1206 h 1398"/>
                  <a:gd name="T18" fmla="*/ 523 w 1412"/>
                  <a:gd name="T19" fmla="*/ 1282 h 1398"/>
                  <a:gd name="T20" fmla="*/ 707 w 1412"/>
                  <a:gd name="T21" fmla="*/ 1310 h 1398"/>
                  <a:gd name="T22" fmla="*/ 890 w 1412"/>
                  <a:gd name="T23" fmla="*/ 1282 h 1398"/>
                  <a:gd name="T24" fmla="*/ 1051 w 1412"/>
                  <a:gd name="T25" fmla="*/ 1206 h 1398"/>
                  <a:gd name="T26" fmla="*/ 1183 w 1412"/>
                  <a:gd name="T27" fmla="*/ 1087 h 1398"/>
                  <a:gd name="T28" fmla="*/ 1275 w 1412"/>
                  <a:gd name="T29" fmla="*/ 936 h 1398"/>
                  <a:gd name="T30" fmla="*/ 1320 w 1412"/>
                  <a:gd name="T31" fmla="*/ 762 h 1398"/>
                  <a:gd name="T32" fmla="*/ 1311 w 1412"/>
                  <a:gd name="T33" fmla="*/ 576 h 1398"/>
                  <a:gd name="T34" fmla="*/ 1249 w 1412"/>
                  <a:gd name="T35" fmla="*/ 407 h 1398"/>
                  <a:gd name="T36" fmla="*/ 1143 w 1412"/>
                  <a:gd name="T37" fmla="*/ 266 h 1398"/>
                  <a:gd name="T38" fmla="*/ 1001 w 1412"/>
                  <a:gd name="T39" fmla="*/ 161 h 1398"/>
                  <a:gd name="T40" fmla="*/ 830 w 1412"/>
                  <a:gd name="T41" fmla="*/ 100 h 1398"/>
                  <a:gd name="T42" fmla="*/ 707 w 1412"/>
                  <a:gd name="T43" fmla="*/ 0 h 1398"/>
                  <a:gd name="T44" fmla="*/ 905 w 1412"/>
                  <a:gd name="T45" fmla="*/ 27 h 1398"/>
                  <a:gd name="T46" fmla="*/ 1081 w 1412"/>
                  <a:gd name="T47" fmla="*/ 106 h 1398"/>
                  <a:gd name="T48" fmla="*/ 1227 w 1412"/>
                  <a:gd name="T49" fmla="*/ 227 h 1398"/>
                  <a:gd name="T50" fmla="*/ 1336 w 1412"/>
                  <a:gd name="T51" fmla="*/ 383 h 1398"/>
                  <a:gd name="T52" fmla="*/ 1399 w 1412"/>
                  <a:gd name="T53" fmla="*/ 565 h 1398"/>
                  <a:gd name="T54" fmla="*/ 1409 w 1412"/>
                  <a:gd name="T55" fmla="*/ 766 h 1398"/>
                  <a:gd name="T56" fmla="*/ 1363 w 1412"/>
                  <a:gd name="T57" fmla="*/ 956 h 1398"/>
                  <a:gd name="T58" fmla="*/ 1268 w 1412"/>
                  <a:gd name="T59" fmla="*/ 1121 h 1398"/>
                  <a:gd name="T60" fmla="*/ 1134 w 1412"/>
                  <a:gd name="T61" fmla="*/ 1255 h 1398"/>
                  <a:gd name="T62" fmla="*/ 966 w 1412"/>
                  <a:gd name="T63" fmla="*/ 1349 h 1398"/>
                  <a:gd name="T64" fmla="*/ 775 w 1412"/>
                  <a:gd name="T65" fmla="*/ 1395 h 1398"/>
                  <a:gd name="T66" fmla="*/ 573 w 1412"/>
                  <a:gd name="T67" fmla="*/ 1384 h 1398"/>
                  <a:gd name="T68" fmla="*/ 388 w 1412"/>
                  <a:gd name="T69" fmla="*/ 1322 h 1398"/>
                  <a:gd name="T70" fmla="*/ 230 w 1412"/>
                  <a:gd name="T71" fmla="*/ 1215 h 1398"/>
                  <a:gd name="T72" fmla="*/ 108 w 1412"/>
                  <a:gd name="T73" fmla="*/ 1069 h 1398"/>
                  <a:gd name="T74" fmla="*/ 28 w 1412"/>
                  <a:gd name="T75" fmla="*/ 895 h 1398"/>
                  <a:gd name="T76" fmla="*/ 0 w 1412"/>
                  <a:gd name="T77" fmla="*/ 699 h 1398"/>
                  <a:gd name="T78" fmla="*/ 28 w 1412"/>
                  <a:gd name="T79" fmla="*/ 502 h 1398"/>
                  <a:gd name="T80" fmla="*/ 108 w 1412"/>
                  <a:gd name="T81" fmla="*/ 328 h 1398"/>
                  <a:gd name="T82" fmla="*/ 230 w 1412"/>
                  <a:gd name="T83" fmla="*/ 183 h 1398"/>
                  <a:gd name="T84" fmla="*/ 388 w 1412"/>
                  <a:gd name="T85" fmla="*/ 74 h 1398"/>
                  <a:gd name="T86" fmla="*/ 573 w 1412"/>
                  <a:gd name="T87" fmla="*/ 12 h 13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412" h="1398">
                    <a:moveTo>
                      <a:pt x="707" y="87"/>
                    </a:moveTo>
                    <a:lnTo>
                      <a:pt x="643" y="90"/>
                    </a:lnTo>
                    <a:lnTo>
                      <a:pt x="582" y="100"/>
                    </a:lnTo>
                    <a:lnTo>
                      <a:pt x="523" y="114"/>
                    </a:lnTo>
                    <a:lnTo>
                      <a:pt x="465" y="135"/>
                    </a:lnTo>
                    <a:lnTo>
                      <a:pt x="412" y="161"/>
                    </a:lnTo>
                    <a:lnTo>
                      <a:pt x="361" y="192"/>
                    </a:lnTo>
                    <a:lnTo>
                      <a:pt x="314" y="226"/>
                    </a:lnTo>
                    <a:lnTo>
                      <a:pt x="270" y="266"/>
                    </a:lnTo>
                    <a:lnTo>
                      <a:pt x="229" y="309"/>
                    </a:lnTo>
                    <a:lnTo>
                      <a:pt x="194" y="357"/>
                    </a:lnTo>
                    <a:lnTo>
                      <a:pt x="163" y="407"/>
                    </a:lnTo>
                    <a:lnTo>
                      <a:pt x="138" y="460"/>
                    </a:lnTo>
                    <a:lnTo>
                      <a:pt x="116" y="516"/>
                    </a:lnTo>
                    <a:lnTo>
                      <a:pt x="101" y="576"/>
                    </a:lnTo>
                    <a:lnTo>
                      <a:pt x="92" y="636"/>
                    </a:lnTo>
                    <a:lnTo>
                      <a:pt x="88" y="699"/>
                    </a:lnTo>
                    <a:lnTo>
                      <a:pt x="92" y="762"/>
                    </a:lnTo>
                    <a:lnTo>
                      <a:pt x="101" y="822"/>
                    </a:lnTo>
                    <a:lnTo>
                      <a:pt x="116" y="881"/>
                    </a:lnTo>
                    <a:lnTo>
                      <a:pt x="138" y="936"/>
                    </a:lnTo>
                    <a:lnTo>
                      <a:pt x="163" y="990"/>
                    </a:lnTo>
                    <a:lnTo>
                      <a:pt x="194" y="1040"/>
                    </a:lnTo>
                    <a:lnTo>
                      <a:pt x="229" y="1087"/>
                    </a:lnTo>
                    <a:lnTo>
                      <a:pt x="270" y="1131"/>
                    </a:lnTo>
                    <a:lnTo>
                      <a:pt x="314" y="1170"/>
                    </a:lnTo>
                    <a:lnTo>
                      <a:pt x="361" y="1206"/>
                    </a:lnTo>
                    <a:lnTo>
                      <a:pt x="412" y="1236"/>
                    </a:lnTo>
                    <a:lnTo>
                      <a:pt x="465" y="1262"/>
                    </a:lnTo>
                    <a:lnTo>
                      <a:pt x="523" y="1282"/>
                    </a:lnTo>
                    <a:lnTo>
                      <a:pt x="582" y="1298"/>
                    </a:lnTo>
                    <a:lnTo>
                      <a:pt x="643" y="1307"/>
                    </a:lnTo>
                    <a:lnTo>
                      <a:pt x="707" y="1310"/>
                    </a:lnTo>
                    <a:lnTo>
                      <a:pt x="770" y="1307"/>
                    </a:lnTo>
                    <a:lnTo>
                      <a:pt x="830" y="1298"/>
                    </a:lnTo>
                    <a:lnTo>
                      <a:pt x="890" y="1282"/>
                    </a:lnTo>
                    <a:lnTo>
                      <a:pt x="947" y="1262"/>
                    </a:lnTo>
                    <a:lnTo>
                      <a:pt x="1001" y="1236"/>
                    </a:lnTo>
                    <a:lnTo>
                      <a:pt x="1051" y="1206"/>
                    </a:lnTo>
                    <a:lnTo>
                      <a:pt x="1099" y="1170"/>
                    </a:lnTo>
                    <a:lnTo>
                      <a:pt x="1143" y="1131"/>
                    </a:lnTo>
                    <a:lnTo>
                      <a:pt x="1183" y="1087"/>
                    </a:lnTo>
                    <a:lnTo>
                      <a:pt x="1218" y="1040"/>
                    </a:lnTo>
                    <a:lnTo>
                      <a:pt x="1249" y="990"/>
                    </a:lnTo>
                    <a:lnTo>
                      <a:pt x="1275" y="936"/>
                    </a:lnTo>
                    <a:lnTo>
                      <a:pt x="1296" y="881"/>
                    </a:lnTo>
                    <a:lnTo>
                      <a:pt x="1311" y="822"/>
                    </a:lnTo>
                    <a:lnTo>
                      <a:pt x="1320" y="762"/>
                    </a:lnTo>
                    <a:lnTo>
                      <a:pt x="1323" y="699"/>
                    </a:lnTo>
                    <a:lnTo>
                      <a:pt x="1320" y="636"/>
                    </a:lnTo>
                    <a:lnTo>
                      <a:pt x="1311" y="576"/>
                    </a:lnTo>
                    <a:lnTo>
                      <a:pt x="1296" y="516"/>
                    </a:lnTo>
                    <a:lnTo>
                      <a:pt x="1275" y="460"/>
                    </a:lnTo>
                    <a:lnTo>
                      <a:pt x="1249" y="407"/>
                    </a:lnTo>
                    <a:lnTo>
                      <a:pt x="1218" y="357"/>
                    </a:lnTo>
                    <a:lnTo>
                      <a:pt x="1183" y="309"/>
                    </a:lnTo>
                    <a:lnTo>
                      <a:pt x="1143" y="266"/>
                    </a:lnTo>
                    <a:lnTo>
                      <a:pt x="1099" y="226"/>
                    </a:lnTo>
                    <a:lnTo>
                      <a:pt x="1051" y="192"/>
                    </a:lnTo>
                    <a:lnTo>
                      <a:pt x="1001" y="161"/>
                    </a:lnTo>
                    <a:lnTo>
                      <a:pt x="947" y="135"/>
                    </a:lnTo>
                    <a:lnTo>
                      <a:pt x="890" y="114"/>
                    </a:lnTo>
                    <a:lnTo>
                      <a:pt x="830" y="100"/>
                    </a:lnTo>
                    <a:lnTo>
                      <a:pt x="770" y="90"/>
                    </a:lnTo>
                    <a:lnTo>
                      <a:pt x="707" y="87"/>
                    </a:lnTo>
                    <a:close/>
                    <a:moveTo>
                      <a:pt x="707" y="0"/>
                    </a:moveTo>
                    <a:lnTo>
                      <a:pt x="775" y="3"/>
                    </a:lnTo>
                    <a:lnTo>
                      <a:pt x="841" y="12"/>
                    </a:lnTo>
                    <a:lnTo>
                      <a:pt x="905" y="27"/>
                    </a:lnTo>
                    <a:lnTo>
                      <a:pt x="966" y="49"/>
                    </a:lnTo>
                    <a:lnTo>
                      <a:pt x="1024" y="74"/>
                    </a:lnTo>
                    <a:lnTo>
                      <a:pt x="1081" y="106"/>
                    </a:lnTo>
                    <a:lnTo>
                      <a:pt x="1134" y="142"/>
                    </a:lnTo>
                    <a:lnTo>
                      <a:pt x="1182" y="183"/>
                    </a:lnTo>
                    <a:lnTo>
                      <a:pt x="1227" y="227"/>
                    </a:lnTo>
                    <a:lnTo>
                      <a:pt x="1268" y="275"/>
                    </a:lnTo>
                    <a:lnTo>
                      <a:pt x="1305" y="328"/>
                    </a:lnTo>
                    <a:lnTo>
                      <a:pt x="1336" y="383"/>
                    </a:lnTo>
                    <a:lnTo>
                      <a:pt x="1363" y="442"/>
                    </a:lnTo>
                    <a:lnTo>
                      <a:pt x="1383" y="502"/>
                    </a:lnTo>
                    <a:lnTo>
                      <a:pt x="1399" y="565"/>
                    </a:lnTo>
                    <a:lnTo>
                      <a:pt x="1409" y="632"/>
                    </a:lnTo>
                    <a:lnTo>
                      <a:pt x="1412" y="699"/>
                    </a:lnTo>
                    <a:lnTo>
                      <a:pt x="1409" y="766"/>
                    </a:lnTo>
                    <a:lnTo>
                      <a:pt x="1399" y="831"/>
                    </a:lnTo>
                    <a:lnTo>
                      <a:pt x="1383" y="895"/>
                    </a:lnTo>
                    <a:lnTo>
                      <a:pt x="1363" y="956"/>
                    </a:lnTo>
                    <a:lnTo>
                      <a:pt x="1336" y="1014"/>
                    </a:lnTo>
                    <a:lnTo>
                      <a:pt x="1305" y="1069"/>
                    </a:lnTo>
                    <a:lnTo>
                      <a:pt x="1268" y="1121"/>
                    </a:lnTo>
                    <a:lnTo>
                      <a:pt x="1227" y="1170"/>
                    </a:lnTo>
                    <a:lnTo>
                      <a:pt x="1182" y="1215"/>
                    </a:lnTo>
                    <a:lnTo>
                      <a:pt x="1134" y="1255"/>
                    </a:lnTo>
                    <a:lnTo>
                      <a:pt x="1081" y="1291"/>
                    </a:lnTo>
                    <a:lnTo>
                      <a:pt x="1024" y="1322"/>
                    </a:lnTo>
                    <a:lnTo>
                      <a:pt x="966" y="1349"/>
                    </a:lnTo>
                    <a:lnTo>
                      <a:pt x="905" y="1369"/>
                    </a:lnTo>
                    <a:lnTo>
                      <a:pt x="841" y="1384"/>
                    </a:lnTo>
                    <a:lnTo>
                      <a:pt x="775" y="1395"/>
                    </a:lnTo>
                    <a:lnTo>
                      <a:pt x="707" y="1398"/>
                    </a:lnTo>
                    <a:lnTo>
                      <a:pt x="639" y="1395"/>
                    </a:lnTo>
                    <a:lnTo>
                      <a:pt x="573" y="1384"/>
                    </a:lnTo>
                    <a:lnTo>
                      <a:pt x="508" y="1369"/>
                    </a:lnTo>
                    <a:lnTo>
                      <a:pt x="447" y="1349"/>
                    </a:lnTo>
                    <a:lnTo>
                      <a:pt x="388" y="1322"/>
                    </a:lnTo>
                    <a:lnTo>
                      <a:pt x="331" y="1291"/>
                    </a:lnTo>
                    <a:lnTo>
                      <a:pt x="279" y="1255"/>
                    </a:lnTo>
                    <a:lnTo>
                      <a:pt x="230" y="1215"/>
                    </a:lnTo>
                    <a:lnTo>
                      <a:pt x="185" y="1170"/>
                    </a:lnTo>
                    <a:lnTo>
                      <a:pt x="145" y="1121"/>
                    </a:lnTo>
                    <a:lnTo>
                      <a:pt x="108" y="1069"/>
                    </a:lnTo>
                    <a:lnTo>
                      <a:pt x="77" y="1014"/>
                    </a:lnTo>
                    <a:lnTo>
                      <a:pt x="50" y="956"/>
                    </a:lnTo>
                    <a:lnTo>
                      <a:pt x="28" y="895"/>
                    </a:lnTo>
                    <a:lnTo>
                      <a:pt x="13" y="831"/>
                    </a:lnTo>
                    <a:lnTo>
                      <a:pt x="3" y="766"/>
                    </a:lnTo>
                    <a:lnTo>
                      <a:pt x="0" y="699"/>
                    </a:lnTo>
                    <a:lnTo>
                      <a:pt x="3" y="632"/>
                    </a:lnTo>
                    <a:lnTo>
                      <a:pt x="13" y="565"/>
                    </a:lnTo>
                    <a:lnTo>
                      <a:pt x="28" y="502"/>
                    </a:lnTo>
                    <a:lnTo>
                      <a:pt x="50" y="442"/>
                    </a:lnTo>
                    <a:lnTo>
                      <a:pt x="77" y="383"/>
                    </a:lnTo>
                    <a:lnTo>
                      <a:pt x="108" y="328"/>
                    </a:lnTo>
                    <a:lnTo>
                      <a:pt x="145" y="275"/>
                    </a:lnTo>
                    <a:lnTo>
                      <a:pt x="185" y="227"/>
                    </a:lnTo>
                    <a:lnTo>
                      <a:pt x="230" y="183"/>
                    </a:lnTo>
                    <a:lnTo>
                      <a:pt x="279" y="142"/>
                    </a:lnTo>
                    <a:lnTo>
                      <a:pt x="331" y="106"/>
                    </a:lnTo>
                    <a:lnTo>
                      <a:pt x="388" y="74"/>
                    </a:lnTo>
                    <a:lnTo>
                      <a:pt x="447" y="49"/>
                    </a:lnTo>
                    <a:lnTo>
                      <a:pt x="508" y="27"/>
                    </a:lnTo>
                    <a:lnTo>
                      <a:pt x="573" y="12"/>
                    </a:lnTo>
                    <a:lnTo>
                      <a:pt x="639" y="3"/>
                    </a:lnTo>
                    <a:lnTo>
                      <a:pt x="707" y="0"/>
                    </a:lnTo>
                    <a:close/>
                  </a:path>
                </a:pathLst>
              </a:custGeom>
              <a:grpFill/>
              <a:ln>
                <a:noFill/>
              </a:ln>
            </p:spPr>
            <p:txBody>
              <a:bodyPr lIns="0" tIns="0" rIns="0" bIns="0" rtlCol="0" anchor="ctr"/>
              <a:lstStyle/>
              <a:p>
                <a:pPr algn="ctr"/>
                <a:endParaRPr lang="es-SV" sz="700">
                  <a:latin typeface="+mj-lt"/>
                </a:endParaRPr>
              </a:p>
            </p:txBody>
          </p:sp>
          <p:sp>
            <p:nvSpPr>
              <p:cNvPr id="26" name="Freeform 8"/>
              <p:cNvSpPr>
                <a:spLocks noEditPoints="1"/>
              </p:cNvSpPr>
              <p:nvPr/>
            </p:nvSpPr>
            <p:spPr bwMode="auto">
              <a:xfrm>
                <a:off x="19177094" y="3339228"/>
                <a:ext cx="214910" cy="213310"/>
              </a:xfrm>
              <a:custGeom>
                <a:avLst/>
                <a:gdLst>
                  <a:gd name="T0" fmla="*/ 361 w 806"/>
                  <a:gd name="T1" fmla="*/ 103 h 800"/>
                  <a:gd name="T2" fmla="*/ 285 w 806"/>
                  <a:gd name="T3" fmla="*/ 123 h 800"/>
                  <a:gd name="T4" fmla="*/ 217 w 806"/>
                  <a:gd name="T5" fmla="*/ 162 h 800"/>
                  <a:gd name="T6" fmla="*/ 162 w 806"/>
                  <a:gd name="T7" fmla="*/ 216 h 800"/>
                  <a:gd name="T8" fmla="*/ 123 w 806"/>
                  <a:gd name="T9" fmla="*/ 283 h 800"/>
                  <a:gd name="T10" fmla="*/ 103 w 806"/>
                  <a:gd name="T11" fmla="*/ 359 h 800"/>
                  <a:gd name="T12" fmla="*/ 103 w 806"/>
                  <a:gd name="T13" fmla="*/ 440 h 800"/>
                  <a:gd name="T14" fmla="*/ 123 w 806"/>
                  <a:gd name="T15" fmla="*/ 517 h 800"/>
                  <a:gd name="T16" fmla="*/ 162 w 806"/>
                  <a:gd name="T17" fmla="*/ 583 h 800"/>
                  <a:gd name="T18" fmla="*/ 217 w 806"/>
                  <a:gd name="T19" fmla="*/ 637 h 800"/>
                  <a:gd name="T20" fmla="*/ 285 w 806"/>
                  <a:gd name="T21" fmla="*/ 676 h 800"/>
                  <a:gd name="T22" fmla="*/ 361 w 806"/>
                  <a:gd name="T23" fmla="*/ 696 h 800"/>
                  <a:gd name="T24" fmla="*/ 443 w 806"/>
                  <a:gd name="T25" fmla="*/ 696 h 800"/>
                  <a:gd name="T26" fmla="*/ 520 w 806"/>
                  <a:gd name="T27" fmla="*/ 676 h 800"/>
                  <a:gd name="T28" fmla="*/ 587 w 806"/>
                  <a:gd name="T29" fmla="*/ 637 h 800"/>
                  <a:gd name="T30" fmla="*/ 642 w 806"/>
                  <a:gd name="T31" fmla="*/ 583 h 800"/>
                  <a:gd name="T32" fmla="*/ 681 w 806"/>
                  <a:gd name="T33" fmla="*/ 517 h 800"/>
                  <a:gd name="T34" fmla="*/ 702 w 806"/>
                  <a:gd name="T35" fmla="*/ 440 h 800"/>
                  <a:gd name="T36" fmla="*/ 702 w 806"/>
                  <a:gd name="T37" fmla="*/ 359 h 800"/>
                  <a:gd name="T38" fmla="*/ 681 w 806"/>
                  <a:gd name="T39" fmla="*/ 283 h 800"/>
                  <a:gd name="T40" fmla="*/ 642 w 806"/>
                  <a:gd name="T41" fmla="*/ 216 h 800"/>
                  <a:gd name="T42" fmla="*/ 587 w 806"/>
                  <a:gd name="T43" fmla="*/ 162 h 800"/>
                  <a:gd name="T44" fmla="*/ 520 w 806"/>
                  <a:gd name="T45" fmla="*/ 123 h 800"/>
                  <a:gd name="T46" fmla="*/ 443 w 806"/>
                  <a:gd name="T47" fmla="*/ 103 h 800"/>
                  <a:gd name="T48" fmla="*/ 403 w 806"/>
                  <a:gd name="T49" fmla="*/ 0 h 800"/>
                  <a:gd name="T50" fmla="*/ 502 w 806"/>
                  <a:gd name="T51" fmla="*/ 12 h 800"/>
                  <a:gd name="T52" fmla="*/ 591 w 806"/>
                  <a:gd name="T53" fmla="*/ 47 h 800"/>
                  <a:gd name="T54" fmla="*/ 670 w 806"/>
                  <a:gd name="T55" fmla="*/ 101 h 800"/>
                  <a:gd name="T56" fmla="*/ 734 w 806"/>
                  <a:gd name="T57" fmla="*/ 171 h 800"/>
                  <a:gd name="T58" fmla="*/ 778 w 806"/>
                  <a:gd name="T59" fmla="*/ 255 h 800"/>
                  <a:gd name="T60" fmla="*/ 803 w 806"/>
                  <a:gd name="T61" fmla="*/ 349 h 800"/>
                  <a:gd name="T62" fmla="*/ 803 w 806"/>
                  <a:gd name="T63" fmla="*/ 450 h 800"/>
                  <a:gd name="T64" fmla="*/ 778 w 806"/>
                  <a:gd name="T65" fmla="*/ 544 h 800"/>
                  <a:gd name="T66" fmla="*/ 734 w 806"/>
                  <a:gd name="T67" fmla="*/ 628 h 800"/>
                  <a:gd name="T68" fmla="*/ 670 w 806"/>
                  <a:gd name="T69" fmla="*/ 698 h 800"/>
                  <a:gd name="T70" fmla="*/ 591 w 806"/>
                  <a:gd name="T71" fmla="*/ 753 h 800"/>
                  <a:gd name="T72" fmla="*/ 502 w 806"/>
                  <a:gd name="T73" fmla="*/ 787 h 800"/>
                  <a:gd name="T74" fmla="*/ 403 w 806"/>
                  <a:gd name="T75" fmla="*/ 800 h 800"/>
                  <a:gd name="T76" fmla="*/ 303 w 806"/>
                  <a:gd name="T77" fmla="*/ 787 h 800"/>
                  <a:gd name="T78" fmla="*/ 213 w 806"/>
                  <a:gd name="T79" fmla="*/ 753 h 800"/>
                  <a:gd name="T80" fmla="*/ 135 w 806"/>
                  <a:gd name="T81" fmla="*/ 698 h 800"/>
                  <a:gd name="T82" fmla="*/ 72 w 806"/>
                  <a:gd name="T83" fmla="*/ 628 h 800"/>
                  <a:gd name="T84" fmla="*/ 26 w 806"/>
                  <a:gd name="T85" fmla="*/ 544 h 800"/>
                  <a:gd name="T86" fmla="*/ 3 w 806"/>
                  <a:gd name="T87" fmla="*/ 450 h 800"/>
                  <a:gd name="T88" fmla="*/ 3 w 806"/>
                  <a:gd name="T89" fmla="*/ 349 h 800"/>
                  <a:gd name="T90" fmla="*/ 26 w 806"/>
                  <a:gd name="T91" fmla="*/ 255 h 800"/>
                  <a:gd name="T92" fmla="*/ 72 w 806"/>
                  <a:gd name="T93" fmla="*/ 171 h 800"/>
                  <a:gd name="T94" fmla="*/ 135 w 806"/>
                  <a:gd name="T95" fmla="*/ 101 h 800"/>
                  <a:gd name="T96" fmla="*/ 213 w 806"/>
                  <a:gd name="T97" fmla="*/ 47 h 800"/>
                  <a:gd name="T98" fmla="*/ 303 w 806"/>
                  <a:gd name="T99" fmla="*/ 12 h 800"/>
                  <a:gd name="T100" fmla="*/ 403 w 806"/>
                  <a:gd name="T101" fmla="*/ 0 h 8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806" h="800">
                    <a:moveTo>
                      <a:pt x="403" y="100"/>
                    </a:moveTo>
                    <a:lnTo>
                      <a:pt x="361" y="103"/>
                    </a:lnTo>
                    <a:lnTo>
                      <a:pt x="322" y="110"/>
                    </a:lnTo>
                    <a:lnTo>
                      <a:pt x="285" y="123"/>
                    </a:lnTo>
                    <a:lnTo>
                      <a:pt x="250" y="141"/>
                    </a:lnTo>
                    <a:lnTo>
                      <a:pt x="217" y="162"/>
                    </a:lnTo>
                    <a:lnTo>
                      <a:pt x="188" y="188"/>
                    </a:lnTo>
                    <a:lnTo>
                      <a:pt x="162" y="216"/>
                    </a:lnTo>
                    <a:lnTo>
                      <a:pt x="141" y="248"/>
                    </a:lnTo>
                    <a:lnTo>
                      <a:pt x="123" y="283"/>
                    </a:lnTo>
                    <a:lnTo>
                      <a:pt x="110" y="321"/>
                    </a:lnTo>
                    <a:lnTo>
                      <a:pt x="103" y="359"/>
                    </a:lnTo>
                    <a:lnTo>
                      <a:pt x="100" y="400"/>
                    </a:lnTo>
                    <a:lnTo>
                      <a:pt x="103" y="440"/>
                    </a:lnTo>
                    <a:lnTo>
                      <a:pt x="110" y="479"/>
                    </a:lnTo>
                    <a:lnTo>
                      <a:pt x="123" y="517"/>
                    </a:lnTo>
                    <a:lnTo>
                      <a:pt x="141" y="550"/>
                    </a:lnTo>
                    <a:lnTo>
                      <a:pt x="162" y="583"/>
                    </a:lnTo>
                    <a:lnTo>
                      <a:pt x="188" y="612"/>
                    </a:lnTo>
                    <a:lnTo>
                      <a:pt x="217" y="637"/>
                    </a:lnTo>
                    <a:lnTo>
                      <a:pt x="250" y="659"/>
                    </a:lnTo>
                    <a:lnTo>
                      <a:pt x="285" y="676"/>
                    </a:lnTo>
                    <a:lnTo>
                      <a:pt x="322" y="688"/>
                    </a:lnTo>
                    <a:lnTo>
                      <a:pt x="361" y="696"/>
                    </a:lnTo>
                    <a:lnTo>
                      <a:pt x="403" y="699"/>
                    </a:lnTo>
                    <a:lnTo>
                      <a:pt x="443" y="696"/>
                    </a:lnTo>
                    <a:lnTo>
                      <a:pt x="483" y="688"/>
                    </a:lnTo>
                    <a:lnTo>
                      <a:pt x="520" y="676"/>
                    </a:lnTo>
                    <a:lnTo>
                      <a:pt x="555" y="659"/>
                    </a:lnTo>
                    <a:lnTo>
                      <a:pt x="587" y="637"/>
                    </a:lnTo>
                    <a:lnTo>
                      <a:pt x="616" y="612"/>
                    </a:lnTo>
                    <a:lnTo>
                      <a:pt x="642" y="583"/>
                    </a:lnTo>
                    <a:lnTo>
                      <a:pt x="664" y="550"/>
                    </a:lnTo>
                    <a:lnTo>
                      <a:pt x="681" y="517"/>
                    </a:lnTo>
                    <a:lnTo>
                      <a:pt x="694" y="479"/>
                    </a:lnTo>
                    <a:lnTo>
                      <a:pt x="702" y="440"/>
                    </a:lnTo>
                    <a:lnTo>
                      <a:pt x="705" y="400"/>
                    </a:lnTo>
                    <a:lnTo>
                      <a:pt x="702" y="359"/>
                    </a:lnTo>
                    <a:lnTo>
                      <a:pt x="694" y="321"/>
                    </a:lnTo>
                    <a:lnTo>
                      <a:pt x="681" y="283"/>
                    </a:lnTo>
                    <a:lnTo>
                      <a:pt x="664" y="248"/>
                    </a:lnTo>
                    <a:lnTo>
                      <a:pt x="642" y="216"/>
                    </a:lnTo>
                    <a:lnTo>
                      <a:pt x="616" y="188"/>
                    </a:lnTo>
                    <a:lnTo>
                      <a:pt x="587" y="162"/>
                    </a:lnTo>
                    <a:lnTo>
                      <a:pt x="555" y="141"/>
                    </a:lnTo>
                    <a:lnTo>
                      <a:pt x="520" y="123"/>
                    </a:lnTo>
                    <a:lnTo>
                      <a:pt x="483" y="110"/>
                    </a:lnTo>
                    <a:lnTo>
                      <a:pt x="443" y="103"/>
                    </a:lnTo>
                    <a:lnTo>
                      <a:pt x="403" y="100"/>
                    </a:lnTo>
                    <a:close/>
                    <a:moveTo>
                      <a:pt x="403" y="0"/>
                    </a:moveTo>
                    <a:lnTo>
                      <a:pt x="453" y="3"/>
                    </a:lnTo>
                    <a:lnTo>
                      <a:pt x="502" y="12"/>
                    </a:lnTo>
                    <a:lnTo>
                      <a:pt x="548" y="26"/>
                    </a:lnTo>
                    <a:lnTo>
                      <a:pt x="591" y="47"/>
                    </a:lnTo>
                    <a:lnTo>
                      <a:pt x="633" y="71"/>
                    </a:lnTo>
                    <a:lnTo>
                      <a:pt x="670" y="101"/>
                    </a:lnTo>
                    <a:lnTo>
                      <a:pt x="704" y="134"/>
                    </a:lnTo>
                    <a:lnTo>
                      <a:pt x="734" y="171"/>
                    </a:lnTo>
                    <a:lnTo>
                      <a:pt x="758" y="211"/>
                    </a:lnTo>
                    <a:lnTo>
                      <a:pt x="778" y="255"/>
                    </a:lnTo>
                    <a:lnTo>
                      <a:pt x="794" y="301"/>
                    </a:lnTo>
                    <a:lnTo>
                      <a:pt x="803" y="349"/>
                    </a:lnTo>
                    <a:lnTo>
                      <a:pt x="806" y="400"/>
                    </a:lnTo>
                    <a:lnTo>
                      <a:pt x="803" y="450"/>
                    </a:lnTo>
                    <a:lnTo>
                      <a:pt x="794" y="498"/>
                    </a:lnTo>
                    <a:lnTo>
                      <a:pt x="778" y="544"/>
                    </a:lnTo>
                    <a:lnTo>
                      <a:pt x="758" y="587"/>
                    </a:lnTo>
                    <a:lnTo>
                      <a:pt x="734" y="628"/>
                    </a:lnTo>
                    <a:lnTo>
                      <a:pt x="704" y="665"/>
                    </a:lnTo>
                    <a:lnTo>
                      <a:pt x="670" y="698"/>
                    </a:lnTo>
                    <a:lnTo>
                      <a:pt x="633" y="727"/>
                    </a:lnTo>
                    <a:lnTo>
                      <a:pt x="591" y="753"/>
                    </a:lnTo>
                    <a:lnTo>
                      <a:pt x="548" y="772"/>
                    </a:lnTo>
                    <a:lnTo>
                      <a:pt x="502" y="787"/>
                    </a:lnTo>
                    <a:lnTo>
                      <a:pt x="453" y="796"/>
                    </a:lnTo>
                    <a:lnTo>
                      <a:pt x="403" y="800"/>
                    </a:lnTo>
                    <a:lnTo>
                      <a:pt x="352" y="796"/>
                    </a:lnTo>
                    <a:lnTo>
                      <a:pt x="303" y="787"/>
                    </a:lnTo>
                    <a:lnTo>
                      <a:pt x="256" y="772"/>
                    </a:lnTo>
                    <a:lnTo>
                      <a:pt x="213" y="753"/>
                    </a:lnTo>
                    <a:lnTo>
                      <a:pt x="172" y="727"/>
                    </a:lnTo>
                    <a:lnTo>
                      <a:pt x="135" y="698"/>
                    </a:lnTo>
                    <a:lnTo>
                      <a:pt x="101" y="665"/>
                    </a:lnTo>
                    <a:lnTo>
                      <a:pt x="72" y="628"/>
                    </a:lnTo>
                    <a:lnTo>
                      <a:pt x="46" y="587"/>
                    </a:lnTo>
                    <a:lnTo>
                      <a:pt x="26" y="544"/>
                    </a:lnTo>
                    <a:lnTo>
                      <a:pt x="12" y="498"/>
                    </a:lnTo>
                    <a:lnTo>
                      <a:pt x="3" y="450"/>
                    </a:lnTo>
                    <a:lnTo>
                      <a:pt x="0" y="400"/>
                    </a:lnTo>
                    <a:lnTo>
                      <a:pt x="3" y="349"/>
                    </a:lnTo>
                    <a:lnTo>
                      <a:pt x="12" y="301"/>
                    </a:lnTo>
                    <a:lnTo>
                      <a:pt x="26" y="255"/>
                    </a:lnTo>
                    <a:lnTo>
                      <a:pt x="46" y="211"/>
                    </a:lnTo>
                    <a:lnTo>
                      <a:pt x="72" y="171"/>
                    </a:lnTo>
                    <a:lnTo>
                      <a:pt x="101" y="134"/>
                    </a:lnTo>
                    <a:lnTo>
                      <a:pt x="135" y="101"/>
                    </a:lnTo>
                    <a:lnTo>
                      <a:pt x="172" y="71"/>
                    </a:lnTo>
                    <a:lnTo>
                      <a:pt x="213" y="47"/>
                    </a:lnTo>
                    <a:lnTo>
                      <a:pt x="256" y="26"/>
                    </a:lnTo>
                    <a:lnTo>
                      <a:pt x="303" y="12"/>
                    </a:lnTo>
                    <a:lnTo>
                      <a:pt x="352" y="3"/>
                    </a:lnTo>
                    <a:lnTo>
                      <a:pt x="403" y="0"/>
                    </a:lnTo>
                    <a:close/>
                  </a:path>
                </a:pathLst>
              </a:custGeom>
              <a:grpFill/>
              <a:ln>
                <a:noFill/>
              </a:ln>
            </p:spPr>
            <p:txBody>
              <a:bodyPr lIns="0" tIns="0" rIns="0" bIns="0" rtlCol="0" anchor="ctr"/>
              <a:lstStyle/>
              <a:p>
                <a:pPr algn="ctr"/>
                <a:endParaRPr lang="es-SV" sz="700">
                  <a:latin typeface="+mj-lt"/>
                </a:endParaRPr>
              </a:p>
            </p:txBody>
          </p:sp>
        </p:grpSp>
        <p:sp>
          <p:nvSpPr>
            <p:cNvPr id="56" name="Rectangle 55"/>
            <p:cNvSpPr/>
            <p:nvPr/>
          </p:nvSpPr>
          <p:spPr>
            <a:xfrm>
              <a:off x="7900657" y="3544147"/>
              <a:ext cx="2378868" cy="590931"/>
            </a:xfrm>
            <a:prstGeom prst="rect">
              <a:avLst/>
            </a:prstGeom>
          </p:spPr>
          <p:txBody>
            <a:bodyPr wrap="square">
              <a:spAutoFit/>
            </a:bodyPr>
            <a:lstStyle/>
            <a:p>
              <a:pPr>
                <a:lnSpc>
                  <a:spcPct val="120000"/>
                </a:lnSpc>
              </a:pPr>
              <a:r>
                <a:rPr lang="id-ID" sz="900" dirty="0">
                  <a:solidFill>
                    <a:schemeClr val="bg1"/>
                  </a:solidFill>
                  <a:latin typeface="Calibri" panose="020F0502020204030204" pitchFamily="34" charset="0"/>
                  <a:cs typeface="Calibri" panose="020F0502020204030204" pitchFamily="34" charset="0"/>
                </a:rPr>
                <a:t>quis nostrud exerci tation ullamcorper suscipit lobortis nisl ut aliquip ex ea commodo consequat. </a:t>
              </a:r>
              <a:endParaRPr lang="en-US" sz="900" dirty="0">
                <a:solidFill>
                  <a:schemeClr val="bg1"/>
                </a:solidFill>
                <a:latin typeface="Calibri" panose="020F0502020204030204" pitchFamily="34" charset="0"/>
                <a:cs typeface="Calibri" panose="020F0502020204030204" pitchFamily="34" charset="0"/>
              </a:endParaRPr>
            </a:p>
          </p:txBody>
        </p:sp>
      </p:grpSp>
      <p:grpSp>
        <p:nvGrpSpPr>
          <p:cNvPr id="65" name="Group 64"/>
          <p:cNvGrpSpPr/>
          <p:nvPr/>
        </p:nvGrpSpPr>
        <p:grpSpPr>
          <a:xfrm>
            <a:off x="8311169" y="4815510"/>
            <a:ext cx="2523571" cy="920936"/>
            <a:chOff x="8311169" y="4671131"/>
            <a:chExt cx="2523571" cy="920936"/>
          </a:xfrm>
        </p:grpSpPr>
        <p:sp>
          <p:nvSpPr>
            <p:cNvPr id="22" name="Textbox 1"/>
            <p:cNvSpPr/>
            <p:nvPr/>
          </p:nvSpPr>
          <p:spPr>
            <a:xfrm>
              <a:off x="8311169" y="4671131"/>
              <a:ext cx="1109512" cy="397938"/>
            </a:xfrm>
            <a:prstGeom prst="rect">
              <a:avLst/>
            </a:prstGeom>
          </p:spPr>
          <p:txBody>
            <a:bodyPr wrap="square" lIns="243340" tIns="121670" rIns="243340" bIns="121670">
              <a:spAutoFit/>
            </a:bodyPr>
            <a:lstStyle/>
            <a:p>
              <a:pPr>
                <a:lnSpc>
                  <a:spcPct val="125000"/>
                </a:lnSpc>
              </a:pPr>
              <a:r>
                <a:rPr lang="en-US" sz="900" kern="1000" dirty="0">
                  <a:solidFill>
                    <a:schemeClr val="accent5"/>
                  </a:solidFill>
                  <a:latin typeface="+mj-lt"/>
                  <a:ea typeface="Open Sans Condensed" panose="020B0604020202020204" charset="0"/>
                  <a:cs typeface="Open Sans Condensed" panose="020B0604020202020204" charset="0"/>
                </a:rPr>
                <a:t>Test</a:t>
              </a:r>
            </a:p>
          </p:txBody>
        </p:sp>
        <p:grpSp>
          <p:nvGrpSpPr>
            <p:cNvPr id="45" name="Group 31"/>
            <p:cNvGrpSpPr>
              <a:grpSpLocks noChangeAspect="1"/>
            </p:cNvGrpSpPr>
            <p:nvPr/>
          </p:nvGrpSpPr>
          <p:grpSpPr bwMode="auto">
            <a:xfrm>
              <a:off x="9211005" y="4712018"/>
              <a:ext cx="217237" cy="258150"/>
              <a:chOff x="5612" y="7678"/>
              <a:chExt cx="377" cy="448"/>
            </a:xfrm>
            <a:solidFill>
              <a:schemeClr val="accent5"/>
            </a:solidFill>
          </p:grpSpPr>
          <p:sp>
            <p:nvSpPr>
              <p:cNvPr id="46" name="Freeform 33"/>
              <p:cNvSpPr>
                <a:spLocks/>
              </p:cNvSpPr>
              <p:nvPr/>
            </p:nvSpPr>
            <p:spPr bwMode="auto">
              <a:xfrm>
                <a:off x="5687" y="7678"/>
                <a:ext cx="20" cy="89"/>
              </a:xfrm>
              <a:custGeom>
                <a:avLst/>
                <a:gdLst>
                  <a:gd name="T0" fmla="*/ 79 w 158"/>
                  <a:gd name="T1" fmla="*/ 0 h 708"/>
                  <a:gd name="T2" fmla="*/ 79 w 158"/>
                  <a:gd name="T3" fmla="*/ 0 h 708"/>
                  <a:gd name="T4" fmla="*/ 100 w 158"/>
                  <a:gd name="T5" fmla="*/ 2 h 708"/>
                  <a:gd name="T6" fmla="*/ 119 w 158"/>
                  <a:gd name="T7" fmla="*/ 10 h 708"/>
                  <a:gd name="T8" fmla="*/ 135 w 158"/>
                  <a:gd name="T9" fmla="*/ 23 h 708"/>
                  <a:gd name="T10" fmla="*/ 148 w 158"/>
                  <a:gd name="T11" fmla="*/ 39 h 708"/>
                  <a:gd name="T12" fmla="*/ 155 w 158"/>
                  <a:gd name="T13" fmla="*/ 57 h 708"/>
                  <a:gd name="T14" fmla="*/ 158 w 158"/>
                  <a:gd name="T15" fmla="*/ 78 h 708"/>
                  <a:gd name="T16" fmla="*/ 158 w 158"/>
                  <a:gd name="T17" fmla="*/ 628 h 708"/>
                  <a:gd name="T18" fmla="*/ 155 w 158"/>
                  <a:gd name="T19" fmla="*/ 649 h 708"/>
                  <a:gd name="T20" fmla="*/ 148 w 158"/>
                  <a:gd name="T21" fmla="*/ 668 h 708"/>
                  <a:gd name="T22" fmla="*/ 135 w 158"/>
                  <a:gd name="T23" fmla="*/ 685 h 708"/>
                  <a:gd name="T24" fmla="*/ 119 w 158"/>
                  <a:gd name="T25" fmla="*/ 697 h 708"/>
                  <a:gd name="T26" fmla="*/ 100 w 158"/>
                  <a:gd name="T27" fmla="*/ 704 h 708"/>
                  <a:gd name="T28" fmla="*/ 79 w 158"/>
                  <a:gd name="T29" fmla="*/ 708 h 708"/>
                  <a:gd name="T30" fmla="*/ 59 w 158"/>
                  <a:gd name="T31" fmla="*/ 704 h 708"/>
                  <a:gd name="T32" fmla="*/ 39 w 158"/>
                  <a:gd name="T33" fmla="*/ 697 h 708"/>
                  <a:gd name="T34" fmla="*/ 23 w 158"/>
                  <a:gd name="T35" fmla="*/ 685 h 708"/>
                  <a:gd name="T36" fmla="*/ 11 w 158"/>
                  <a:gd name="T37" fmla="*/ 668 h 708"/>
                  <a:gd name="T38" fmla="*/ 2 w 158"/>
                  <a:gd name="T39" fmla="*/ 649 h 708"/>
                  <a:gd name="T40" fmla="*/ 0 w 158"/>
                  <a:gd name="T41" fmla="*/ 628 h 708"/>
                  <a:gd name="T42" fmla="*/ 0 w 158"/>
                  <a:gd name="T43" fmla="*/ 78 h 708"/>
                  <a:gd name="T44" fmla="*/ 2 w 158"/>
                  <a:gd name="T45" fmla="*/ 57 h 708"/>
                  <a:gd name="T46" fmla="*/ 11 w 158"/>
                  <a:gd name="T47" fmla="*/ 39 h 708"/>
                  <a:gd name="T48" fmla="*/ 23 w 158"/>
                  <a:gd name="T49" fmla="*/ 23 h 708"/>
                  <a:gd name="T50" fmla="*/ 39 w 158"/>
                  <a:gd name="T51" fmla="*/ 10 h 708"/>
                  <a:gd name="T52" fmla="*/ 59 w 158"/>
                  <a:gd name="T53" fmla="*/ 2 h 708"/>
                  <a:gd name="T54" fmla="*/ 79 w 158"/>
                  <a:gd name="T55" fmla="*/ 0 h 7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58" h="708">
                    <a:moveTo>
                      <a:pt x="79" y="0"/>
                    </a:moveTo>
                    <a:lnTo>
                      <a:pt x="79" y="0"/>
                    </a:lnTo>
                    <a:lnTo>
                      <a:pt x="100" y="2"/>
                    </a:lnTo>
                    <a:lnTo>
                      <a:pt x="119" y="10"/>
                    </a:lnTo>
                    <a:lnTo>
                      <a:pt x="135" y="23"/>
                    </a:lnTo>
                    <a:lnTo>
                      <a:pt x="148" y="39"/>
                    </a:lnTo>
                    <a:lnTo>
                      <a:pt x="155" y="57"/>
                    </a:lnTo>
                    <a:lnTo>
                      <a:pt x="158" y="78"/>
                    </a:lnTo>
                    <a:lnTo>
                      <a:pt x="158" y="628"/>
                    </a:lnTo>
                    <a:lnTo>
                      <a:pt x="155" y="649"/>
                    </a:lnTo>
                    <a:lnTo>
                      <a:pt x="148" y="668"/>
                    </a:lnTo>
                    <a:lnTo>
                      <a:pt x="135" y="685"/>
                    </a:lnTo>
                    <a:lnTo>
                      <a:pt x="119" y="697"/>
                    </a:lnTo>
                    <a:lnTo>
                      <a:pt x="100" y="704"/>
                    </a:lnTo>
                    <a:lnTo>
                      <a:pt x="79" y="708"/>
                    </a:lnTo>
                    <a:lnTo>
                      <a:pt x="59" y="704"/>
                    </a:lnTo>
                    <a:lnTo>
                      <a:pt x="39" y="697"/>
                    </a:lnTo>
                    <a:lnTo>
                      <a:pt x="23" y="685"/>
                    </a:lnTo>
                    <a:lnTo>
                      <a:pt x="11" y="668"/>
                    </a:lnTo>
                    <a:lnTo>
                      <a:pt x="2" y="649"/>
                    </a:lnTo>
                    <a:lnTo>
                      <a:pt x="0" y="628"/>
                    </a:lnTo>
                    <a:lnTo>
                      <a:pt x="0" y="78"/>
                    </a:lnTo>
                    <a:lnTo>
                      <a:pt x="2" y="57"/>
                    </a:lnTo>
                    <a:lnTo>
                      <a:pt x="11" y="39"/>
                    </a:lnTo>
                    <a:lnTo>
                      <a:pt x="23" y="23"/>
                    </a:lnTo>
                    <a:lnTo>
                      <a:pt x="39" y="10"/>
                    </a:lnTo>
                    <a:lnTo>
                      <a:pt x="59" y="2"/>
                    </a:lnTo>
                    <a:lnTo>
                      <a:pt x="79" y="0"/>
                    </a:lnTo>
                    <a:close/>
                  </a:path>
                </a:pathLst>
              </a:custGeom>
              <a:grpFill/>
              <a:ln w="0">
                <a:noFill/>
                <a:prstDash val="solid"/>
                <a:round/>
                <a:headEnd/>
                <a:tailEnd/>
              </a:ln>
            </p:spPr>
            <p:txBody>
              <a:bodyPr vert="horz" wrap="square" lIns="92053" tIns="46028" rIns="92053" bIns="46028" numCol="1" anchor="t" anchorCtr="0" compatLnSpc="1">
                <a:prstTxWarp prst="textNoShape">
                  <a:avLst/>
                </a:prstTxWarp>
              </a:bodyPr>
              <a:lstStyle/>
              <a:p>
                <a:endParaRPr lang="es-SV" sz="700">
                  <a:latin typeface="+mj-lt"/>
                </a:endParaRPr>
              </a:p>
            </p:txBody>
          </p:sp>
          <p:sp>
            <p:nvSpPr>
              <p:cNvPr id="47" name="Freeform 34"/>
              <p:cNvSpPr>
                <a:spLocks/>
              </p:cNvSpPr>
              <p:nvPr/>
            </p:nvSpPr>
            <p:spPr bwMode="auto">
              <a:xfrm>
                <a:off x="5740" y="7678"/>
                <a:ext cx="19" cy="89"/>
              </a:xfrm>
              <a:custGeom>
                <a:avLst/>
                <a:gdLst>
                  <a:gd name="T0" fmla="*/ 79 w 157"/>
                  <a:gd name="T1" fmla="*/ 0 h 708"/>
                  <a:gd name="T2" fmla="*/ 79 w 157"/>
                  <a:gd name="T3" fmla="*/ 0 h 708"/>
                  <a:gd name="T4" fmla="*/ 100 w 157"/>
                  <a:gd name="T5" fmla="*/ 2 h 708"/>
                  <a:gd name="T6" fmla="*/ 119 w 157"/>
                  <a:gd name="T7" fmla="*/ 10 h 708"/>
                  <a:gd name="T8" fmla="*/ 134 w 157"/>
                  <a:gd name="T9" fmla="*/ 23 h 708"/>
                  <a:gd name="T10" fmla="*/ 147 w 157"/>
                  <a:gd name="T11" fmla="*/ 39 h 708"/>
                  <a:gd name="T12" fmla="*/ 155 w 157"/>
                  <a:gd name="T13" fmla="*/ 57 h 708"/>
                  <a:gd name="T14" fmla="*/ 157 w 157"/>
                  <a:gd name="T15" fmla="*/ 78 h 708"/>
                  <a:gd name="T16" fmla="*/ 157 w 157"/>
                  <a:gd name="T17" fmla="*/ 628 h 708"/>
                  <a:gd name="T18" fmla="*/ 155 w 157"/>
                  <a:gd name="T19" fmla="*/ 649 h 708"/>
                  <a:gd name="T20" fmla="*/ 147 w 157"/>
                  <a:gd name="T21" fmla="*/ 668 h 708"/>
                  <a:gd name="T22" fmla="*/ 134 w 157"/>
                  <a:gd name="T23" fmla="*/ 685 h 708"/>
                  <a:gd name="T24" fmla="*/ 119 w 157"/>
                  <a:gd name="T25" fmla="*/ 697 h 708"/>
                  <a:gd name="T26" fmla="*/ 100 w 157"/>
                  <a:gd name="T27" fmla="*/ 704 h 708"/>
                  <a:gd name="T28" fmla="*/ 79 w 157"/>
                  <a:gd name="T29" fmla="*/ 708 h 708"/>
                  <a:gd name="T30" fmla="*/ 58 w 157"/>
                  <a:gd name="T31" fmla="*/ 704 h 708"/>
                  <a:gd name="T32" fmla="*/ 38 w 157"/>
                  <a:gd name="T33" fmla="*/ 697 h 708"/>
                  <a:gd name="T34" fmla="*/ 23 w 157"/>
                  <a:gd name="T35" fmla="*/ 685 h 708"/>
                  <a:gd name="T36" fmla="*/ 11 w 157"/>
                  <a:gd name="T37" fmla="*/ 668 h 708"/>
                  <a:gd name="T38" fmla="*/ 3 w 157"/>
                  <a:gd name="T39" fmla="*/ 649 h 708"/>
                  <a:gd name="T40" fmla="*/ 0 w 157"/>
                  <a:gd name="T41" fmla="*/ 628 h 708"/>
                  <a:gd name="T42" fmla="*/ 0 w 157"/>
                  <a:gd name="T43" fmla="*/ 78 h 708"/>
                  <a:gd name="T44" fmla="*/ 3 w 157"/>
                  <a:gd name="T45" fmla="*/ 57 h 708"/>
                  <a:gd name="T46" fmla="*/ 11 w 157"/>
                  <a:gd name="T47" fmla="*/ 39 h 708"/>
                  <a:gd name="T48" fmla="*/ 23 w 157"/>
                  <a:gd name="T49" fmla="*/ 23 h 708"/>
                  <a:gd name="T50" fmla="*/ 38 w 157"/>
                  <a:gd name="T51" fmla="*/ 10 h 708"/>
                  <a:gd name="T52" fmla="*/ 58 w 157"/>
                  <a:gd name="T53" fmla="*/ 2 h 708"/>
                  <a:gd name="T54" fmla="*/ 79 w 157"/>
                  <a:gd name="T55" fmla="*/ 0 h 7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57" h="708">
                    <a:moveTo>
                      <a:pt x="79" y="0"/>
                    </a:moveTo>
                    <a:lnTo>
                      <a:pt x="79" y="0"/>
                    </a:lnTo>
                    <a:lnTo>
                      <a:pt x="100" y="2"/>
                    </a:lnTo>
                    <a:lnTo>
                      <a:pt x="119" y="10"/>
                    </a:lnTo>
                    <a:lnTo>
                      <a:pt x="134" y="23"/>
                    </a:lnTo>
                    <a:lnTo>
                      <a:pt x="147" y="39"/>
                    </a:lnTo>
                    <a:lnTo>
                      <a:pt x="155" y="57"/>
                    </a:lnTo>
                    <a:lnTo>
                      <a:pt x="157" y="78"/>
                    </a:lnTo>
                    <a:lnTo>
                      <a:pt x="157" y="628"/>
                    </a:lnTo>
                    <a:lnTo>
                      <a:pt x="155" y="649"/>
                    </a:lnTo>
                    <a:lnTo>
                      <a:pt x="147" y="668"/>
                    </a:lnTo>
                    <a:lnTo>
                      <a:pt x="134" y="685"/>
                    </a:lnTo>
                    <a:lnTo>
                      <a:pt x="119" y="697"/>
                    </a:lnTo>
                    <a:lnTo>
                      <a:pt x="100" y="704"/>
                    </a:lnTo>
                    <a:lnTo>
                      <a:pt x="79" y="708"/>
                    </a:lnTo>
                    <a:lnTo>
                      <a:pt x="58" y="704"/>
                    </a:lnTo>
                    <a:lnTo>
                      <a:pt x="38" y="697"/>
                    </a:lnTo>
                    <a:lnTo>
                      <a:pt x="23" y="685"/>
                    </a:lnTo>
                    <a:lnTo>
                      <a:pt x="11" y="668"/>
                    </a:lnTo>
                    <a:lnTo>
                      <a:pt x="3" y="649"/>
                    </a:lnTo>
                    <a:lnTo>
                      <a:pt x="0" y="628"/>
                    </a:lnTo>
                    <a:lnTo>
                      <a:pt x="0" y="78"/>
                    </a:lnTo>
                    <a:lnTo>
                      <a:pt x="3" y="57"/>
                    </a:lnTo>
                    <a:lnTo>
                      <a:pt x="11" y="39"/>
                    </a:lnTo>
                    <a:lnTo>
                      <a:pt x="23" y="23"/>
                    </a:lnTo>
                    <a:lnTo>
                      <a:pt x="38" y="10"/>
                    </a:lnTo>
                    <a:lnTo>
                      <a:pt x="58" y="2"/>
                    </a:lnTo>
                    <a:lnTo>
                      <a:pt x="79" y="0"/>
                    </a:lnTo>
                    <a:close/>
                  </a:path>
                </a:pathLst>
              </a:custGeom>
              <a:grpFill/>
              <a:ln w="0">
                <a:noFill/>
                <a:prstDash val="solid"/>
                <a:round/>
                <a:headEnd/>
                <a:tailEnd/>
              </a:ln>
            </p:spPr>
            <p:txBody>
              <a:bodyPr vert="horz" wrap="square" lIns="92053" tIns="46028" rIns="92053" bIns="46028" numCol="1" anchor="t" anchorCtr="0" compatLnSpc="1">
                <a:prstTxWarp prst="textNoShape">
                  <a:avLst/>
                </a:prstTxWarp>
              </a:bodyPr>
              <a:lstStyle/>
              <a:p>
                <a:endParaRPr lang="es-SV" sz="700">
                  <a:latin typeface="+mj-lt"/>
                </a:endParaRPr>
              </a:p>
            </p:txBody>
          </p:sp>
          <p:sp>
            <p:nvSpPr>
              <p:cNvPr id="48" name="Freeform 35"/>
              <p:cNvSpPr>
                <a:spLocks/>
              </p:cNvSpPr>
              <p:nvPr/>
            </p:nvSpPr>
            <p:spPr bwMode="auto">
              <a:xfrm>
                <a:off x="5794" y="7678"/>
                <a:ext cx="19" cy="89"/>
              </a:xfrm>
              <a:custGeom>
                <a:avLst/>
                <a:gdLst>
                  <a:gd name="T0" fmla="*/ 80 w 159"/>
                  <a:gd name="T1" fmla="*/ 0 h 708"/>
                  <a:gd name="T2" fmla="*/ 80 w 159"/>
                  <a:gd name="T3" fmla="*/ 0 h 708"/>
                  <a:gd name="T4" fmla="*/ 100 w 159"/>
                  <a:gd name="T5" fmla="*/ 2 h 708"/>
                  <a:gd name="T6" fmla="*/ 119 w 159"/>
                  <a:gd name="T7" fmla="*/ 10 h 708"/>
                  <a:gd name="T8" fmla="*/ 136 w 159"/>
                  <a:gd name="T9" fmla="*/ 23 h 708"/>
                  <a:gd name="T10" fmla="*/ 148 w 159"/>
                  <a:gd name="T11" fmla="*/ 39 h 708"/>
                  <a:gd name="T12" fmla="*/ 156 w 159"/>
                  <a:gd name="T13" fmla="*/ 57 h 708"/>
                  <a:gd name="T14" fmla="*/ 159 w 159"/>
                  <a:gd name="T15" fmla="*/ 78 h 708"/>
                  <a:gd name="T16" fmla="*/ 159 w 159"/>
                  <a:gd name="T17" fmla="*/ 628 h 708"/>
                  <a:gd name="T18" fmla="*/ 156 w 159"/>
                  <a:gd name="T19" fmla="*/ 649 h 708"/>
                  <a:gd name="T20" fmla="*/ 148 w 159"/>
                  <a:gd name="T21" fmla="*/ 668 h 708"/>
                  <a:gd name="T22" fmla="*/ 136 w 159"/>
                  <a:gd name="T23" fmla="*/ 685 h 708"/>
                  <a:gd name="T24" fmla="*/ 119 w 159"/>
                  <a:gd name="T25" fmla="*/ 697 h 708"/>
                  <a:gd name="T26" fmla="*/ 100 w 159"/>
                  <a:gd name="T27" fmla="*/ 704 h 708"/>
                  <a:gd name="T28" fmla="*/ 80 w 159"/>
                  <a:gd name="T29" fmla="*/ 708 h 708"/>
                  <a:gd name="T30" fmla="*/ 59 w 159"/>
                  <a:gd name="T31" fmla="*/ 704 h 708"/>
                  <a:gd name="T32" fmla="*/ 40 w 159"/>
                  <a:gd name="T33" fmla="*/ 697 h 708"/>
                  <a:gd name="T34" fmla="*/ 23 w 159"/>
                  <a:gd name="T35" fmla="*/ 685 h 708"/>
                  <a:gd name="T36" fmla="*/ 11 w 159"/>
                  <a:gd name="T37" fmla="*/ 668 h 708"/>
                  <a:gd name="T38" fmla="*/ 4 w 159"/>
                  <a:gd name="T39" fmla="*/ 649 h 708"/>
                  <a:gd name="T40" fmla="*/ 0 w 159"/>
                  <a:gd name="T41" fmla="*/ 628 h 708"/>
                  <a:gd name="T42" fmla="*/ 0 w 159"/>
                  <a:gd name="T43" fmla="*/ 78 h 708"/>
                  <a:gd name="T44" fmla="*/ 4 w 159"/>
                  <a:gd name="T45" fmla="*/ 57 h 708"/>
                  <a:gd name="T46" fmla="*/ 11 w 159"/>
                  <a:gd name="T47" fmla="*/ 39 h 708"/>
                  <a:gd name="T48" fmla="*/ 23 w 159"/>
                  <a:gd name="T49" fmla="*/ 23 h 708"/>
                  <a:gd name="T50" fmla="*/ 40 w 159"/>
                  <a:gd name="T51" fmla="*/ 10 h 708"/>
                  <a:gd name="T52" fmla="*/ 59 w 159"/>
                  <a:gd name="T53" fmla="*/ 2 h 708"/>
                  <a:gd name="T54" fmla="*/ 80 w 159"/>
                  <a:gd name="T55" fmla="*/ 0 h 7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59" h="708">
                    <a:moveTo>
                      <a:pt x="80" y="0"/>
                    </a:moveTo>
                    <a:lnTo>
                      <a:pt x="80" y="0"/>
                    </a:lnTo>
                    <a:lnTo>
                      <a:pt x="100" y="2"/>
                    </a:lnTo>
                    <a:lnTo>
                      <a:pt x="119" y="10"/>
                    </a:lnTo>
                    <a:lnTo>
                      <a:pt x="136" y="23"/>
                    </a:lnTo>
                    <a:lnTo>
                      <a:pt x="148" y="39"/>
                    </a:lnTo>
                    <a:lnTo>
                      <a:pt x="156" y="57"/>
                    </a:lnTo>
                    <a:lnTo>
                      <a:pt x="159" y="78"/>
                    </a:lnTo>
                    <a:lnTo>
                      <a:pt x="159" y="628"/>
                    </a:lnTo>
                    <a:lnTo>
                      <a:pt x="156" y="649"/>
                    </a:lnTo>
                    <a:lnTo>
                      <a:pt x="148" y="668"/>
                    </a:lnTo>
                    <a:lnTo>
                      <a:pt x="136" y="685"/>
                    </a:lnTo>
                    <a:lnTo>
                      <a:pt x="119" y="697"/>
                    </a:lnTo>
                    <a:lnTo>
                      <a:pt x="100" y="704"/>
                    </a:lnTo>
                    <a:lnTo>
                      <a:pt x="80" y="708"/>
                    </a:lnTo>
                    <a:lnTo>
                      <a:pt x="59" y="704"/>
                    </a:lnTo>
                    <a:lnTo>
                      <a:pt x="40" y="697"/>
                    </a:lnTo>
                    <a:lnTo>
                      <a:pt x="23" y="685"/>
                    </a:lnTo>
                    <a:lnTo>
                      <a:pt x="11" y="668"/>
                    </a:lnTo>
                    <a:lnTo>
                      <a:pt x="4" y="649"/>
                    </a:lnTo>
                    <a:lnTo>
                      <a:pt x="0" y="628"/>
                    </a:lnTo>
                    <a:lnTo>
                      <a:pt x="0" y="78"/>
                    </a:lnTo>
                    <a:lnTo>
                      <a:pt x="4" y="57"/>
                    </a:lnTo>
                    <a:lnTo>
                      <a:pt x="11" y="39"/>
                    </a:lnTo>
                    <a:lnTo>
                      <a:pt x="23" y="23"/>
                    </a:lnTo>
                    <a:lnTo>
                      <a:pt x="40" y="10"/>
                    </a:lnTo>
                    <a:lnTo>
                      <a:pt x="59" y="2"/>
                    </a:lnTo>
                    <a:lnTo>
                      <a:pt x="80" y="0"/>
                    </a:lnTo>
                    <a:close/>
                  </a:path>
                </a:pathLst>
              </a:custGeom>
              <a:grpFill/>
              <a:ln w="0">
                <a:noFill/>
                <a:prstDash val="solid"/>
                <a:round/>
                <a:headEnd/>
                <a:tailEnd/>
              </a:ln>
            </p:spPr>
            <p:txBody>
              <a:bodyPr vert="horz" wrap="square" lIns="92053" tIns="46028" rIns="92053" bIns="46028" numCol="1" anchor="t" anchorCtr="0" compatLnSpc="1">
                <a:prstTxWarp prst="textNoShape">
                  <a:avLst/>
                </a:prstTxWarp>
              </a:bodyPr>
              <a:lstStyle/>
              <a:p>
                <a:endParaRPr lang="es-SV" sz="700">
                  <a:latin typeface="+mj-lt"/>
                </a:endParaRPr>
              </a:p>
            </p:txBody>
          </p:sp>
          <p:sp>
            <p:nvSpPr>
              <p:cNvPr id="49" name="Freeform 36"/>
              <p:cNvSpPr>
                <a:spLocks/>
              </p:cNvSpPr>
              <p:nvPr/>
            </p:nvSpPr>
            <p:spPr bwMode="auto">
              <a:xfrm>
                <a:off x="5612" y="8106"/>
                <a:ext cx="277" cy="20"/>
              </a:xfrm>
              <a:custGeom>
                <a:avLst/>
                <a:gdLst>
                  <a:gd name="T0" fmla="*/ 79 w 2214"/>
                  <a:gd name="T1" fmla="*/ 0 h 157"/>
                  <a:gd name="T2" fmla="*/ 2135 w 2214"/>
                  <a:gd name="T3" fmla="*/ 0 h 157"/>
                  <a:gd name="T4" fmla="*/ 2156 w 2214"/>
                  <a:gd name="T5" fmla="*/ 2 h 157"/>
                  <a:gd name="T6" fmla="*/ 2174 w 2214"/>
                  <a:gd name="T7" fmla="*/ 10 h 157"/>
                  <a:gd name="T8" fmla="*/ 2191 w 2214"/>
                  <a:gd name="T9" fmla="*/ 23 h 157"/>
                  <a:gd name="T10" fmla="*/ 2203 w 2214"/>
                  <a:gd name="T11" fmla="*/ 39 h 157"/>
                  <a:gd name="T12" fmla="*/ 2211 w 2214"/>
                  <a:gd name="T13" fmla="*/ 57 h 157"/>
                  <a:gd name="T14" fmla="*/ 2214 w 2214"/>
                  <a:gd name="T15" fmla="*/ 78 h 157"/>
                  <a:gd name="T16" fmla="*/ 2211 w 2214"/>
                  <a:gd name="T17" fmla="*/ 99 h 157"/>
                  <a:gd name="T18" fmla="*/ 2203 w 2214"/>
                  <a:gd name="T19" fmla="*/ 119 h 157"/>
                  <a:gd name="T20" fmla="*/ 2190 w 2214"/>
                  <a:gd name="T21" fmla="*/ 134 h 157"/>
                  <a:gd name="T22" fmla="*/ 2174 w 2214"/>
                  <a:gd name="T23" fmla="*/ 146 h 157"/>
                  <a:gd name="T24" fmla="*/ 2156 w 2214"/>
                  <a:gd name="T25" fmla="*/ 155 h 157"/>
                  <a:gd name="T26" fmla="*/ 2135 w 2214"/>
                  <a:gd name="T27" fmla="*/ 157 h 157"/>
                  <a:gd name="T28" fmla="*/ 79 w 2214"/>
                  <a:gd name="T29" fmla="*/ 157 h 157"/>
                  <a:gd name="T30" fmla="*/ 58 w 2214"/>
                  <a:gd name="T31" fmla="*/ 155 h 157"/>
                  <a:gd name="T32" fmla="*/ 40 w 2214"/>
                  <a:gd name="T33" fmla="*/ 146 h 157"/>
                  <a:gd name="T34" fmla="*/ 23 w 2214"/>
                  <a:gd name="T35" fmla="*/ 134 h 157"/>
                  <a:gd name="T36" fmla="*/ 11 w 2214"/>
                  <a:gd name="T37" fmla="*/ 119 h 157"/>
                  <a:gd name="T38" fmla="*/ 3 w 2214"/>
                  <a:gd name="T39" fmla="*/ 99 h 157"/>
                  <a:gd name="T40" fmla="*/ 0 w 2214"/>
                  <a:gd name="T41" fmla="*/ 78 h 157"/>
                  <a:gd name="T42" fmla="*/ 0 w 2214"/>
                  <a:gd name="T43" fmla="*/ 78 h 157"/>
                  <a:gd name="T44" fmla="*/ 3 w 2214"/>
                  <a:gd name="T45" fmla="*/ 57 h 157"/>
                  <a:gd name="T46" fmla="*/ 11 w 2214"/>
                  <a:gd name="T47" fmla="*/ 39 h 157"/>
                  <a:gd name="T48" fmla="*/ 23 w 2214"/>
                  <a:gd name="T49" fmla="*/ 23 h 157"/>
                  <a:gd name="T50" fmla="*/ 40 w 2214"/>
                  <a:gd name="T51" fmla="*/ 10 h 157"/>
                  <a:gd name="T52" fmla="*/ 58 w 2214"/>
                  <a:gd name="T53" fmla="*/ 2 h 157"/>
                  <a:gd name="T54" fmla="*/ 79 w 2214"/>
                  <a:gd name="T55" fmla="*/ 0 h 1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2214" h="157">
                    <a:moveTo>
                      <a:pt x="79" y="0"/>
                    </a:moveTo>
                    <a:lnTo>
                      <a:pt x="2135" y="0"/>
                    </a:lnTo>
                    <a:lnTo>
                      <a:pt x="2156" y="2"/>
                    </a:lnTo>
                    <a:lnTo>
                      <a:pt x="2174" y="10"/>
                    </a:lnTo>
                    <a:lnTo>
                      <a:pt x="2191" y="23"/>
                    </a:lnTo>
                    <a:lnTo>
                      <a:pt x="2203" y="39"/>
                    </a:lnTo>
                    <a:lnTo>
                      <a:pt x="2211" y="57"/>
                    </a:lnTo>
                    <a:lnTo>
                      <a:pt x="2214" y="78"/>
                    </a:lnTo>
                    <a:lnTo>
                      <a:pt x="2211" y="99"/>
                    </a:lnTo>
                    <a:lnTo>
                      <a:pt x="2203" y="119"/>
                    </a:lnTo>
                    <a:lnTo>
                      <a:pt x="2190" y="134"/>
                    </a:lnTo>
                    <a:lnTo>
                      <a:pt x="2174" y="146"/>
                    </a:lnTo>
                    <a:lnTo>
                      <a:pt x="2156" y="155"/>
                    </a:lnTo>
                    <a:lnTo>
                      <a:pt x="2135" y="157"/>
                    </a:lnTo>
                    <a:lnTo>
                      <a:pt x="79" y="157"/>
                    </a:lnTo>
                    <a:lnTo>
                      <a:pt x="58" y="155"/>
                    </a:lnTo>
                    <a:lnTo>
                      <a:pt x="40" y="146"/>
                    </a:lnTo>
                    <a:lnTo>
                      <a:pt x="23" y="134"/>
                    </a:lnTo>
                    <a:lnTo>
                      <a:pt x="11" y="119"/>
                    </a:lnTo>
                    <a:lnTo>
                      <a:pt x="3" y="99"/>
                    </a:lnTo>
                    <a:lnTo>
                      <a:pt x="0" y="78"/>
                    </a:lnTo>
                    <a:lnTo>
                      <a:pt x="0" y="78"/>
                    </a:lnTo>
                    <a:lnTo>
                      <a:pt x="3" y="57"/>
                    </a:lnTo>
                    <a:lnTo>
                      <a:pt x="11" y="39"/>
                    </a:lnTo>
                    <a:lnTo>
                      <a:pt x="23" y="23"/>
                    </a:lnTo>
                    <a:lnTo>
                      <a:pt x="40" y="10"/>
                    </a:lnTo>
                    <a:lnTo>
                      <a:pt x="58" y="2"/>
                    </a:lnTo>
                    <a:lnTo>
                      <a:pt x="79" y="0"/>
                    </a:lnTo>
                    <a:close/>
                  </a:path>
                </a:pathLst>
              </a:custGeom>
              <a:grpFill/>
              <a:ln w="0">
                <a:noFill/>
                <a:prstDash val="solid"/>
                <a:round/>
                <a:headEnd/>
                <a:tailEnd/>
              </a:ln>
            </p:spPr>
            <p:txBody>
              <a:bodyPr vert="horz" wrap="square" lIns="92053" tIns="46028" rIns="92053" bIns="46028" numCol="1" anchor="t" anchorCtr="0" compatLnSpc="1">
                <a:prstTxWarp prst="textNoShape">
                  <a:avLst/>
                </a:prstTxWarp>
              </a:bodyPr>
              <a:lstStyle/>
              <a:p>
                <a:endParaRPr lang="es-SV" sz="700">
                  <a:latin typeface="+mj-lt"/>
                </a:endParaRPr>
              </a:p>
            </p:txBody>
          </p:sp>
          <p:sp>
            <p:nvSpPr>
              <p:cNvPr id="50" name="Freeform 37"/>
              <p:cNvSpPr>
                <a:spLocks/>
              </p:cNvSpPr>
              <p:nvPr/>
            </p:nvSpPr>
            <p:spPr bwMode="auto">
              <a:xfrm>
                <a:off x="5882" y="7833"/>
                <a:ext cx="107" cy="160"/>
              </a:xfrm>
              <a:custGeom>
                <a:avLst/>
                <a:gdLst>
                  <a:gd name="T0" fmla="*/ 222 w 860"/>
                  <a:gd name="T1" fmla="*/ 0 h 1274"/>
                  <a:gd name="T2" fmla="*/ 351 w 860"/>
                  <a:gd name="T3" fmla="*/ 14 h 1274"/>
                  <a:gd name="T4" fmla="*/ 470 w 860"/>
                  <a:gd name="T5" fmla="*/ 51 h 1274"/>
                  <a:gd name="T6" fmla="*/ 578 w 860"/>
                  <a:gd name="T7" fmla="*/ 109 h 1274"/>
                  <a:gd name="T8" fmla="*/ 673 w 860"/>
                  <a:gd name="T9" fmla="*/ 187 h 1274"/>
                  <a:gd name="T10" fmla="*/ 751 w 860"/>
                  <a:gd name="T11" fmla="*/ 282 h 1274"/>
                  <a:gd name="T12" fmla="*/ 809 w 860"/>
                  <a:gd name="T13" fmla="*/ 390 h 1274"/>
                  <a:gd name="T14" fmla="*/ 847 w 860"/>
                  <a:gd name="T15" fmla="*/ 509 h 1274"/>
                  <a:gd name="T16" fmla="*/ 860 w 860"/>
                  <a:gd name="T17" fmla="*/ 638 h 1274"/>
                  <a:gd name="T18" fmla="*/ 847 w 860"/>
                  <a:gd name="T19" fmla="*/ 765 h 1274"/>
                  <a:gd name="T20" fmla="*/ 809 w 860"/>
                  <a:gd name="T21" fmla="*/ 885 h 1274"/>
                  <a:gd name="T22" fmla="*/ 751 w 860"/>
                  <a:gd name="T23" fmla="*/ 993 h 1274"/>
                  <a:gd name="T24" fmla="*/ 673 w 860"/>
                  <a:gd name="T25" fmla="*/ 1088 h 1274"/>
                  <a:gd name="T26" fmla="*/ 578 w 860"/>
                  <a:gd name="T27" fmla="*/ 1165 h 1274"/>
                  <a:gd name="T28" fmla="*/ 470 w 860"/>
                  <a:gd name="T29" fmla="*/ 1224 h 1274"/>
                  <a:gd name="T30" fmla="*/ 351 w 860"/>
                  <a:gd name="T31" fmla="*/ 1261 h 1274"/>
                  <a:gd name="T32" fmla="*/ 222 w 860"/>
                  <a:gd name="T33" fmla="*/ 1274 h 1274"/>
                  <a:gd name="T34" fmla="*/ 0 w 860"/>
                  <a:gd name="T35" fmla="*/ 1116 h 1274"/>
                  <a:gd name="T36" fmla="*/ 279 w 860"/>
                  <a:gd name="T37" fmla="*/ 1113 h 1274"/>
                  <a:gd name="T38" fmla="*/ 384 w 860"/>
                  <a:gd name="T39" fmla="*/ 1088 h 1274"/>
                  <a:gd name="T40" fmla="*/ 479 w 860"/>
                  <a:gd name="T41" fmla="*/ 1042 h 1274"/>
                  <a:gd name="T42" fmla="*/ 562 w 860"/>
                  <a:gd name="T43" fmla="*/ 976 h 1274"/>
                  <a:gd name="T44" fmla="*/ 627 w 860"/>
                  <a:gd name="T45" fmla="*/ 894 h 1274"/>
                  <a:gd name="T46" fmla="*/ 674 w 860"/>
                  <a:gd name="T47" fmla="*/ 798 h 1274"/>
                  <a:gd name="T48" fmla="*/ 698 w 860"/>
                  <a:gd name="T49" fmla="*/ 693 h 1274"/>
                  <a:gd name="T50" fmla="*/ 698 w 860"/>
                  <a:gd name="T51" fmla="*/ 582 h 1274"/>
                  <a:gd name="T52" fmla="*/ 674 w 860"/>
                  <a:gd name="T53" fmla="*/ 476 h 1274"/>
                  <a:gd name="T54" fmla="*/ 627 w 860"/>
                  <a:gd name="T55" fmla="*/ 381 h 1274"/>
                  <a:gd name="T56" fmla="*/ 562 w 860"/>
                  <a:gd name="T57" fmla="*/ 299 h 1274"/>
                  <a:gd name="T58" fmla="*/ 479 w 860"/>
                  <a:gd name="T59" fmla="*/ 234 h 1274"/>
                  <a:gd name="T60" fmla="*/ 384 w 860"/>
                  <a:gd name="T61" fmla="*/ 186 h 1274"/>
                  <a:gd name="T62" fmla="*/ 279 w 860"/>
                  <a:gd name="T63" fmla="*/ 162 h 1274"/>
                  <a:gd name="T64" fmla="*/ 0 w 860"/>
                  <a:gd name="T65" fmla="*/ 159 h 12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860" h="1274">
                    <a:moveTo>
                      <a:pt x="0" y="0"/>
                    </a:moveTo>
                    <a:lnTo>
                      <a:pt x="222" y="0"/>
                    </a:lnTo>
                    <a:lnTo>
                      <a:pt x="287" y="4"/>
                    </a:lnTo>
                    <a:lnTo>
                      <a:pt x="351" y="14"/>
                    </a:lnTo>
                    <a:lnTo>
                      <a:pt x="412" y="29"/>
                    </a:lnTo>
                    <a:lnTo>
                      <a:pt x="470" y="51"/>
                    </a:lnTo>
                    <a:lnTo>
                      <a:pt x="526" y="77"/>
                    </a:lnTo>
                    <a:lnTo>
                      <a:pt x="578" y="109"/>
                    </a:lnTo>
                    <a:lnTo>
                      <a:pt x="628" y="147"/>
                    </a:lnTo>
                    <a:lnTo>
                      <a:pt x="673" y="187"/>
                    </a:lnTo>
                    <a:lnTo>
                      <a:pt x="714" y="233"/>
                    </a:lnTo>
                    <a:lnTo>
                      <a:pt x="751" y="282"/>
                    </a:lnTo>
                    <a:lnTo>
                      <a:pt x="783" y="334"/>
                    </a:lnTo>
                    <a:lnTo>
                      <a:pt x="809" y="390"/>
                    </a:lnTo>
                    <a:lnTo>
                      <a:pt x="831" y="448"/>
                    </a:lnTo>
                    <a:lnTo>
                      <a:pt x="847" y="509"/>
                    </a:lnTo>
                    <a:lnTo>
                      <a:pt x="857" y="573"/>
                    </a:lnTo>
                    <a:lnTo>
                      <a:pt x="860" y="638"/>
                    </a:lnTo>
                    <a:lnTo>
                      <a:pt x="857" y="703"/>
                    </a:lnTo>
                    <a:lnTo>
                      <a:pt x="847" y="765"/>
                    </a:lnTo>
                    <a:lnTo>
                      <a:pt x="831" y="827"/>
                    </a:lnTo>
                    <a:lnTo>
                      <a:pt x="809" y="885"/>
                    </a:lnTo>
                    <a:lnTo>
                      <a:pt x="783" y="940"/>
                    </a:lnTo>
                    <a:lnTo>
                      <a:pt x="751" y="993"/>
                    </a:lnTo>
                    <a:lnTo>
                      <a:pt x="714" y="1043"/>
                    </a:lnTo>
                    <a:lnTo>
                      <a:pt x="673" y="1088"/>
                    </a:lnTo>
                    <a:lnTo>
                      <a:pt x="628" y="1129"/>
                    </a:lnTo>
                    <a:lnTo>
                      <a:pt x="578" y="1165"/>
                    </a:lnTo>
                    <a:lnTo>
                      <a:pt x="526" y="1197"/>
                    </a:lnTo>
                    <a:lnTo>
                      <a:pt x="470" y="1224"/>
                    </a:lnTo>
                    <a:lnTo>
                      <a:pt x="412" y="1245"/>
                    </a:lnTo>
                    <a:lnTo>
                      <a:pt x="351" y="1261"/>
                    </a:lnTo>
                    <a:lnTo>
                      <a:pt x="287" y="1270"/>
                    </a:lnTo>
                    <a:lnTo>
                      <a:pt x="222" y="1274"/>
                    </a:lnTo>
                    <a:lnTo>
                      <a:pt x="0" y="1274"/>
                    </a:lnTo>
                    <a:lnTo>
                      <a:pt x="0" y="1116"/>
                    </a:lnTo>
                    <a:lnTo>
                      <a:pt x="222" y="1116"/>
                    </a:lnTo>
                    <a:lnTo>
                      <a:pt x="279" y="1113"/>
                    </a:lnTo>
                    <a:lnTo>
                      <a:pt x="333" y="1103"/>
                    </a:lnTo>
                    <a:lnTo>
                      <a:pt x="384" y="1088"/>
                    </a:lnTo>
                    <a:lnTo>
                      <a:pt x="433" y="1067"/>
                    </a:lnTo>
                    <a:lnTo>
                      <a:pt x="479" y="1042"/>
                    </a:lnTo>
                    <a:lnTo>
                      <a:pt x="522" y="1011"/>
                    </a:lnTo>
                    <a:lnTo>
                      <a:pt x="562" y="976"/>
                    </a:lnTo>
                    <a:lnTo>
                      <a:pt x="597" y="937"/>
                    </a:lnTo>
                    <a:lnTo>
                      <a:pt x="627" y="894"/>
                    </a:lnTo>
                    <a:lnTo>
                      <a:pt x="653" y="848"/>
                    </a:lnTo>
                    <a:lnTo>
                      <a:pt x="674" y="798"/>
                    </a:lnTo>
                    <a:lnTo>
                      <a:pt x="689" y="747"/>
                    </a:lnTo>
                    <a:lnTo>
                      <a:pt x="698" y="693"/>
                    </a:lnTo>
                    <a:lnTo>
                      <a:pt x="701" y="638"/>
                    </a:lnTo>
                    <a:lnTo>
                      <a:pt x="698" y="582"/>
                    </a:lnTo>
                    <a:lnTo>
                      <a:pt x="689" y="528"/>
                    </a:lnTo>
                    <a:lnTo>
                      <a:pt x="674" y="476"/>
                    </a:lnTo>
                    <a:lnTo>
                      <a:pt x="653" y="427"/>
                    </a:lnTo>
                    <a:lnTo>
                      <a:pt x="627" y="381"/>
                    </a:lnTo>
                    <a:lnTo>
                      <a:pt x="597" y="338"/>
                    </a:lnTo>
                    <a:lnTo>
                      <a:pt x="562" y="299"/>
                    </a:lnTo>
                    <a:lnTo>
                      <a:pt x="522" y="265"/>
                    </a:lnTo>
                    <a:lnTo>
                      <a:pt x="479" y="234"/>
                    </a:lnTo>
                    <a:lnTo>
                      <a:pt x="433" y="207"/>
                    </a:lnTo>
                    <a:lnTo>
                      <a:pt x="384" y="186"/>
                    </a:lnTo>
                    <a:lnTo>
                      <a:pt x="333" y="171"/>
                    </a:lnTo>
                    <a:lnTo>
                      <a:pt x="279" y="162"/>
                    </a:lnTo>
                    <a:lnTo>
                      <a:pt x="222" y="159"/>
                    </a:lnTo>
                    <a:lnTo>
                      <a:pt x="0" y="159"/>
                    </a:lnTo>
                    <a:lnTo>
                      <a:pt x="0" y="0"/>
                    </a:lnTo>
                    <a:close/>
                  </a:path>
                </a:pathLst>
              </a:custGeom>
              <a:grpFill/>
              <a:ln w="0">
                <a:noFill/>
                <a:prstDash val="solid"/>
                <a:round/>
                <a:headEnd/>
                <a:tailEnd/>
              </a:ln>
            </p:spPr>
            <p:txBody>
              <a:bodyPr vert="horz" wrap="square" lIns="92053" tIns="46028" rIns="92053" bIns="46028" numCol="1" anchor="t" anchorCtr="0" compatLnSpc="1">
                <a:prstTxWarp prst="textNoShape">
                  <a:avLst/>
                </a:prstTxWarp>
              </a:bodyPr>
              <a:lstStyle/>
              <a:p>
                <a:endParaRPr lang="es-SV" sz="700">
                  <a:latin typeface="+mj-lt"/>
                </a:endParaRPr>
              </a:p>
            </p:txBody>
          </p:sp>
          <p:sp>
            <p:nvSpPr>
              <p:cNvPr id="51" name="Freeform 38"/>
              <p:cNvSpPr>
                <a:spLocks noEditPoints="1"/>
              </p:cNvSpPr>
              <p:nvPr/>
            </p:nvSpPr>
            <p:spPr bwMode="auto">
              <a:xfrm>
                <a:off x="5612" y="7788"/>
                <a:ext cx="277" cy="307"/>
              </a:xfrm>
              <a:custGeom>
                <a:avLst/>
                <a:gdLst>
                  <a:gd name="T0" fmla="*/ 157 w 2214"/>
                  <a:gd name="T1" fmla="*/ 1343 h 2449"/>
                  <a:gd name="T2" fmla="*/ 172 w 2214"/>
                  <a:gd name="T3" fmla="*/ 1505 h 2449"/>
                  <a:gd name="T4" fmla="*/ 211 w 2214"/>
                  <a:gd name="T5" fmla="*/ 1657 h 2449"/>
                  <a:gd name="T6" fmla="*/ 275 w 2214"/>
                  <a:gd name="T7" fmla="*/ 1799 h 2449"/>
                  <a:gd name="T8" fmla="*/ 360 w 2214"/>
                  <a:gd name="T9" fmla="*/ 1928 h 2449"/>
                  <a:gd name="T10" fmla="*/ 463 w 2214"/>
                  <a:gd name="T11" fmla="*/ 2040 h 2449"/>
                  <a:gd name="T12" fmla="*/ 585 w 2214"/>
                  <a:gd name="T13" fmla="*/ 2135 h 2449"/>
                  <a:gd name="T14" fmla="*/ 720 w 2214"/>
                  <a:gd name="T15" fmla="*/ 2209 h 2449"/>
                  <a:gd name="T16" fmla="*/ 868 w 2214"/>
                  <a:gd name="T17" fmla="*/ 2261 h 2449"/>
                  <a:gd name="T18" fmla="*/ 1025 w 2214"/>
                  <a:gd name="T19" fmla="*/ 2288 h 2449"/>
                  <a:gd name="T20" fmla="*/ 1188 w 2214"/>
                  <a:gd name="T21" fmla="*/ 2288 h 2449"/>
                  <a:gd name="T22" fmla="*/ 1346 w 2214"/>
                  <a:gd name="T23" fmla="*/ 2261 h 2449"/>
                  <a:gd name="T24" fmla="*/ 1494 w 2214"/>
                  <a:gd name="T25" fmla="*/ 2209 h 2449"/>
                  <a:gd name="T26" fmla="*/ 1628 w 2214"/>
                  <a:gd name="T27" fmla="*/ 2135 h 2449"/>
                  <a:gd name="T28" fmla="*/ 1749 w 2214"/>
                  <a:gd name="T29" fmla="*/ 2040 h 2449"/>
                  <a:gd name="T30" fmla="*/ 1854 w 2214"/>
                  <a:gd name="T31" fmla="*/ 1928 h 2449"/>
                  <a:gd name="T32" fmla="*/ 1939 w 2214"/>
                  <a:gd name="T33" fmla="*/ 1799 h 2449"/>
                  <a:gd name="T34" fmla="*/ 2002 w 2214"/>
                  <a:gd name="T35" fmla="*/ 1657 h 2449"/>
                  <a:gd name="T36" fmla="*/ 2041 w 2214"/>
                  <a:gd name="T37" fmla="*/ 1505 h 2449"/>
                  <a:gd name="T38" fmla="*/ 2056 w 2214"/>
                  <a:gd name="T39" fmla="*/ 1343 h 2449"/>
                  <a:gd name="T40" fmla="*/ 157 w 2214"/>
                  <a:gd name="T41" fmla="*/ 159 h 2449"/>
                  <a:gd name="T42" fmla="*/ 2214 w 2214"/>
                  <a:gd name="T43" fmla="*/ 0 h 2449"/>
                  <a:gd name="T44" fmla="*/ 2211 w 2214"/>
                  <a:gd name="T45" fmla="*/ 1429 h 2449"/>
                  <a:gd name="T46" fmla="*/ 2184 w 2214"/>
                  <a:gd name="T47" fmla="*/ 1596 h 2449"/>
                  <a:gd name="T48" fmla="*/ 2135 w 2214"/>
                  <a:gd name="T49" fmla="*/ 1755 h 2449"/>
                  <a:gd name="T50" fmla="*/ 2062 w 2214"/>
                  <a:gd name="T51" fmla="*/ 1901 h 2449"/>
                  <a:gd name="T52" fmla="*/ 1970 w 2214"/>
                  <a:gd name="T53" fmla="*/ 2034 h 2449"/>
                  <a:gd name="T54" fmla="*/ 1860 w 2214"/>
                  <a:gd name="T55" fmla="*/ 2153 h 2449"/>
                  <a:gd name="T56" fmla="*/ 1734 w 2214"/>
                  <a:gd name="T57" fmla="*/ 2255 h 2449"/>
                  <a:gd name="T58" fmla="*/ 1593 w 2214"/>
                  <a:gd name="T59" fmla="*/ 2337 h 2449"/>
                  <a:gd name="T60" fmla="*/ 1440 w 2214"/>
                  <a:gd name="T61" fmla="*/ 2398 h 2449"/>
                  <a:gd name="T62" fmla="*/ 1277 w 2214"/>
                  <a:gd name="T63" fmla="*/ 2436 h 2449"/>
                  <a:gd name="T64" fmla="*/ 1106 w 2214"/>
                  <a:gd name="T65" fmla="*/ 2449 h 2449"/>
                  <a:gd name="T66" fmla="*/ 936 w 2214"/>
                  <a:gd name="T67" fmla="*/ 2436 h 2449"/>
                  <a:gd name="T68" fmla="*/ 773 w 2214"/>
                  <a:gd name="T69" fmla="*/ 2398 h 2449"/>
                  <a:gd name="T70" fmla="*/ 621 w 2214"/>
                  <a:gd name="T71" fmla="*/ 2337 h 2449"/>
                  <a:gd name="T72" fmla="*/ 480 w 2214"/>
                  <a:gd name="T73" fmla="*/ 2255 h 2449"/>
                  <a:gd name="T74" fmla="*/ 353 w 2214"/>
                  <a:gd name="T75" fmla="*/ 2153 h 2449"/>
                  <a:gd name="T76" fmla="*/ 243 w 2214"/>
                  <a:gd name="T77" fmla="*/ 2034 h 2449"/>
                  <a:gd name="T78" fmla="*/ 151 w 2214"/>
                  <a:gd name="T79" fmla="*/ 1901 h 2449"/>
                  <a:gd name="T80" fmla="*/ 79 w 2214"/>
                  <a:gd name="T81" fmla="*/ 1755 h 2449"/>
                  <a:gd name="T82" fmla="*/ 30 w 2214"/>
                  <a:gd name="T83" fmla="*/ 1596 h 2449"/>
                  <a:gd name="T84" fmla="*/ 3 w 2214"/>
                  <a:gd name="T85" fmla="*/ 1429 h 2449"/>
                  <a:gd name="T86" fmla="*/ 0 w 2214"/>
                  <a:gd name="T87" fmla="*/ 921 h 24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214" h="2449">
                    <a:moveTo>
                      <a:pt x="157" y="159"/>
                    </a:moveTo>
                    <a:lnTo>
                      <a:pt x="157" y="1343"/>
                    </a:lnTo>
                    <a:lnTo>
                      <a:pt x="162" y="1425"/>
                    </a:lnTo>
                    <a:lnTo>
                      <a:pt x="172" y="1505"/>
                    </a:lnTo>
                    <a:lnTo>
                      <a:pt x="188" y="1582"/>
                    </a:lnTo>
                    <a:lnTo>
                      <a:pt x="211" y="1657"/>
                    </a:lnTo>
                    <a:lnTo>
                      <a:pt x="240" y="1730"/>
                    </a:lnTo>
                    <a:lnTo>
                      <a:pt x="275" y="1799"/>
                    </a:lnTo>
                    <a:lnTo>
                      <a:pt x="315" y="1865"/>
                    </a:lnTo>
                    <a:lnTo>
                      <a:pt x="360" y="1928"/>
                    </a:lnTo>
                    <a:lnTo>
                      <a:pt x="409" y="1986"/>
                    </a:lnTo>
                    <a:lnTo>
                      <a:pt x="463" y="2040"/>
                    </a:lnTo>
                    <a:lnTo>
                      <a:pt x="522" y="2089"/>
                    </a:lnTo>
                    <a:lnTo>
                      <a:pt x="585" y="2135"/>
                    </a:lnTo>
                    <a:lnTo>
                      <a:pt x="651" y="2174"/>
                    </a:lnTo>
                    <a:lnTo>
                      <a:pt x="720" y="2209"/>
                    </a:lnTo>
                    <a:lnTo>
                      <a:pt x="793" y="2238"/>
                    </a:lnTo>
                    <a:lnTo>
                      <a:pt x="868" y="2261"/>
                    </a:lnTo>
                    <a:lnTo>
                      <a:pt x="945" y="2278"/>
                    </a:lnTo>
                    <a:lnTo>
                      <a:pt x="1025" y="2288"/>
                    </a:lnTo>
                    <a:lnTo>
                      <a:pt x="1106" y="2292"/>
                    </a:lnTo>
                    <a:lnTo>
                      <a:pt x="1188" y="2288"/>
                    </a:lnTo>
                    <a:lnTo>
                      <a:pt x="1268" y="2278"/>
                    </a:lnTo>
                    <a:lnTo>
                      <a:pt x="1346" y="2261"/>
                    </a:lnTo>
                    <a:lnTo>
                      <a:pt x="1421" y="2238"/>
                    </a:lnTo>
                    <a:lnTo>
                      <a:pt x="1494" y="2209"/>
                    </a:lnTo>
                    <a:lnTo>
                      <a:pt x="1563" y="2174"/>
                    </a:lnTo>
                    <a:lnTo>
                      <a:pt x="1628" y="2135"/>
                    </a:lnTo>
                    <a:lnTo>
                      <a:pt x="1691" y="2089"/>
                    </a:lnTo>
                    <a:lnTo>
                      <a:pt x="1749" y="2040"/>
                    </a:lnTo>
                    <a:lnTo>
                      <a:pt x="1803" y="1986"/>
                    </a:lnTo>
                    <a:lnTo>
                      <a:pt x="1854" y="1928"/>
                    </a:lnTo>
                    <a:lnTo>
                      <a:pt x="1898" y="1865"/>
                    </a:lnTo>
                    <a:lnTo>
                      <a:pt x="1939" y="1799"/>
                    </a:lnTo>
                    <a:lnTo>
                      <a:pt x="1973" y="1730"/>
                    </a:lnTo>
                    <a:lnTo>
                      <a:pt x="2002" y="1657"/>
                    </a:lnTo>
                    <a:lnTo>
                      <a:pt x="2025" y="1582"/>
                    </a:lnTo>
                    <a:lnTo>
                      <a:pt x="2041" y="1505"/>
                    </a:lnTo>
                    <a:lnTo>
                      <a:pt x="2052" y="1425"/>
                    </a:lnTo>
                    <a:lnTo>
                      <a:pt x="2056" y="1343"/>
                    </a:lnTo>
                    <a:lnTo>
                      <a:pt x="2056" y="159"/>
                    </a:lnTo>
                    <a:lnTo>
                      <a:pt x="157" y="159"/>
                    </a:lnTo>
                    <a:close/>
                    <a:moveTo>
                      <a:pt x="0" y="0"/>
                    </a:moveTo>
                    <a:lnTo>
                      <a:pt x="2214" y="0"/>
                    </a:lnTo>
                    <a:lnTo>
                      <a:pt x="2214" y="1343"/>
                    </a:lnTo>
                    <a:lnTo>
                      <a:pt x="2211" y="1429"/>
                    </a:lnTo>
                    <a:lnTo>
                      <a:pt x="2201" y="1514"/>
                    </a:lnTo>
                    <a:lnTo>
                      <a:pt x="2184" y="1596"/>
                    </a:lnTo>
                    <a:lnTo>
                      <a:pt x="2162" y="1677"/>
                    </a:lnTo>
                    <a:lnTo>
                      <a:pt x="2135" y="1755"/>
                    </a:lnTo>
                    <a:lnTo>
                      <a:pt x="2101" y="1830"/>
                    </a:lnTo>
                    <a:lnTo>
                      <a:pt x="2062" y="1901"/>
                    </a:lnTo>
                    <a:lnTo>
                      <a:pt x="2018" y="1969"/>
                    </a:lnTo>
                    <a:lnTo>
                      <a:pt x="1970" y="2034"/>
                    </a:lnTo>
                    <a:lnTo>
                      <a:pt x="1917" y="2096"/>
                    </a:lnTo>
                    <a:lnTo>
                      <a:pt x="1860" y="2153"/>
                    </a:lnTo>
                    <a:lnTo>
                      <a:pt x="1799" y="2206"/>
                    </a:lnTo>
                    <a:lnTo>
                      <a:pt x="1734" y="2255"/>
                    </a:lnTo>
                    <a:lnTo>
                      <a:pt x="1665" y="2299"/>
                    </a:lnTo>
                    <a:lnTo>
                      <a:pt x="1593" y="2337"/>
                    </a:lnTo>
                    <a:lnTo>
                      <a:pt x="1518" y="2370"/>
                    </a:lnTo>
                    <a:lnTo>
                      <a:pt x="1440" y="2398"/>
                    </a:lnTo>
                    <a:lnTo>
                      <a:pt x="1360" y="2421"/>
                    </a:lnTo>
                    <a:lnTo>
                      <a:pt x="1277" y="2436"/>
                    </a:lnTo>
                    <a:lnTo>
                      <a:pt x="1193" y="2446"/>
                    </a:lnTo>
                    <a:lnTo>
                      <a:pt x="1106" y="2449"/>
                    </a:lnTo>
                    <a:lnTo>
                      <a:pt x="1021" y="2446"/>
                    </a:lnTo>
                    <a:lnTo>
                      <a:pt x="936" y="2436"/>
                    </a:lnTo>
                    <a:lnTo>
                      <a:pt x="853" y="2421"/>
                    </a:lnTo>
                    <a:lnTo>
                      <a:pt x="773" y="2398"/>
                    </a:lnTo>
                    <a:lnTo>
                      <a:pt x="696" y="2370"/>
                    </a:lnTo>
                    <a:lnTo>
                      <a:pt x="621" y="2337"/>
                    </a:lnTo>
                    <a:lnTo>
                      <a:pt x="548" y="2299"/>
                    </a:lnTo>
                    <a:lnTo>
                      <a:pt x="480" y="2255"/>
                    </a:lnTo>
                    <a:lnTo>
                      <a:pt x="415" y="2206"/>
                    </a:lnTo>
                    <a:lnTo>
                      <a:pt x="353" y="2153"/>
                    </a:lnTo>
                    <a:lnTo>
                      <a:pt x="296" y="2096"/>
                    </a:lnTo>
                    <a:lnTo>
                      <a:pt x="243" y="2034"/>
                    </a:lnTo>
                    <a:lnTo>
                      <a:pt x="195" y="1969"/>
                    </a:lnTo>
                    <a:lnTo>
                      <a:pt x="151" y="1901"/>
                    </a:lnTo>
                    <a:lnTo>
                      <a:pt x="112" y="1830"/>
                    </a:lnTo>
                    <a:lnTo>
                      <a:pt x="79" y="1755"/>
                    </a:lnTo>
                    <a:lnTo>
                      <a:pt x="52" y="1677"/>
                    </a:lnTo>
                    <a:lnTo>
                      <a:pt x="30" y="1596"/>
                    </a:lnTo>
                    <a:lnTo>
                      <a:pt x="13" y="1514"/>
                    </a:lnTo>
                    <a:lnTo>
                      <a:pt x="3" y="1429"/>
                    </a:lnTo>
                    <a:lnTo>
                      <a:pt x="0" y="1343"/>
                    </a:lnTo>
                    <a:lnTo>
                      <a:pt x="0" y="921"/>
                    </a:lnTo>
                    <a:lnTo>
                      <a:pt x="0" y="0"/>
                    </a:lnTo>
                    <a:close/>
                  </a:path>
                </a:pathLst>
              </a:custGeom>
              <a:grpFill/>
              <a:ln w="0">
                <a:noFill/>
                <a:prstDash val="solid"/>
                <a:round/>
                <a:headEnd/>
                <a:tailEnd/>
              </a:ln>
            </p:spPr>
            <p:txBody>
              <a:bodyPr vert="horz" wrap="square" lIns="92053" tIns="46028" rIns="92053" bIns="46028" numCol="1" anchor="t" anchorCtr="0" compatLnSpc="1">
                <a:prstTxWarp prst="textNoShape">
                  <a:avLst/>
                </a:prstTxWarp>
              </a:bodyPr>
              <a:lstStyle/>
              <a:p>
                <a:endParaRPr lang="es-SV" sz="700">
                  <a:latin typeface="+mj-lt"/>
                </a:endParaRPr>
              </a:p>
            </p:txBody>
          </p:sp>
        </p:grpSp>
        <p:sp>
          <p:nvSpPr>
            <p:cNvPr id="57" name="Rectangle 56"/>
            <p:cNvSpPr/>
            <p:nvPr/>
          </p:nvSpPr>
          <p:spPr>
            <a:xfrm>
              <a:off x="8455872" y="5001136"/>
              <a:ext cx="2378868" cy="590931"/>
            </a:xfrm>
            <a:prstGeom prst="rect">
              <a:avLst/>
            </a:prstGeom>
          </p:spPr>
          <p:txBody>
            <a:bodyPr wrap="square">
              <a:spAutoFit/>
            </a:bodyPr>
            <a:lstStyle/>
            <a:p>
              <a:pPr>
                <a:lnSpc>
                  <a:spcPct val="120000"/>
                </a:lnSpc>
              </a:pPr>
              <a:r>
                <a:rPr lang="id-ID" sz="900" dirty="0">
                  <a:solidFill>
                    <a:schemeClr val="bg1"/>
                  </a:solidFill>
                  <a:latin typeface="Calibri" panose="020F0502020204030204" pitchFamily="34" charset="0"/>
                  <a:cs typeface="Calibri" panose="020F0502020204030204" pitchFamily="34" charset="0"/>
                </a:rPr>
                <a:t>quis nostrud exerci tation ullamcorper suscipit lobortis nisl ut aliquip ex ea commodo consequat. </a:t>
              </a:r>
              <a:endParaRPr lang="en-US" sz="900" dirty="0">
                <a:solidFill>
                  <a:schemeClr val="bg1"/>
                </a:solidFill>
                <a:latin typeface="Calibri" panose="020F0502020204030204" pitchFamily="34" charset="0"/>
                <a:cs typeface="Calibri" panose="020F0502020204030204" pitchFamily="34" charset="0"/>
              </a:endParaRPr>
            </a:p>
          </p:txBody>
        </p:sp>
      </p:grpSp>
      <p:grpSp>
        <p:nvGrpSpPr>
          <p:cNvPr id="63" name="Group 62"/>
          <p:cNvGrpSpPr/>
          <p:nvPr/>
        </p:nvGrpSpPr>
        <p:grpSpPr>
          <a:xfrm>
            <a:off x="4770158" y="1806086"/>
            <a:ext cx="2378868" cy="957901"/>
            <a:chOff x="4770158" y="1661707"/>
            <a:chExt cx="2378868" cy="957901"/>
          </a:xfrm>
        </p:grpSpPr>
        <p:sp>
          <p:nvSpPr>
            <p:cNvPr id="20" name="Textbox 1"/>
            <p:cNvSpPr/>
            <p:nvPr/>
          </p:nvSpPr>
          <p:spPr>
            <a:xfrm>
              <a:off x="5607844" y="1661707"/>
              <a:ext cx="1156679" cy="397938"/>
            </a:xfrm>
            <a:prstGeom prst="rect">
              <a:avLst/>
            </a:prstGeom>
          </p:spPr>
          <p:txBody>
            <a:bodyPr wrap="square" lIns="243340" tIns="121670" rIns="243340" bIns="121670">
              <a:spAutoFit/>
            </a:bodyPr>
            <a:lstStyle/>
            <a:p>
              <a:pPr algn="ctr">
                <a:lnSpc>
                  <a:spcPct val="125000"/>
                </a:lnSpc>
              </a:pPr>
              <a:r>
                <a:rPr lang="en-US" sz="900" kern="1000" dirty="0">
                  <a:solidFill>
                    <a:schemeClr val="accent3"/>
                  </a:solidFill>
                  <a:latin typeface="+mj-lt"/>
                  <a:ea typeface="Open Sans Condensed" panose="020B0604020202020204" charset="0"/>
                  <a:cs typeface="Open Sans Condensed" panose="020B0604020202020204" charset="0"/>
                </a:rPr>
                <a:t>Design</a:t>
              </a:r>
            </a:p>
          </p:txBody>
        </p:sp>
        <p:grpSp>
          <p:nvGrpSpPr>
            <p:cNvPr id="37" name="Group 20"/>
            <p:cNvGrpSpPr>
              <a:grpSpLocks noChangeAspect="1"/>
            </p:cNvGrpSpPr>
            <p:nvPr/>
          </p:nvGrpSpPr>
          <p:grpSpPr bwMode="auto">
            <a:xfrm>
              <a:off x="5408566" y="1744597"/>
              <a:ext cx="254692" cy="255844"/>
              <a:chOff x="3103" y="7562"/>
              <a:chExt cx="442" cy="444"/>
            </a:xfrm>
            <a:solidFill>
              <a:schemeClr val="accent3"/>
            </a:solidFill>
          </p:grpSpPr>
          <p:sp>
            <p:nvSpPr>
              <p:cNvPr id="38" name="Freeform 22"/>
              <p:cNvSpPr>
                <a:spLocks noEditPoints="1"/>
              </p:cNvSpPr>
              <p:nvPr/>
            </p:nvSpPr>
            <p:spPr bwMode="auto">
              <a:xfrm>
                <a:off x="3195" y="7562"/>
                <a:ext cx="259" cy="90"/>
              </a:xfrm>
              <a:custGeom>
                <a:avLst/>
                <a:gdLst>
                  <a:gd name="T0" fmla="*/ 161 w 2070"/>
                  <a:gd name="T1" fmla="*/ 160 h 719"/>
                  <a:gd name="T2" fmla="*/ 161 w 2070"/>
                  <a:gd name="T3" fmla="*/ 558 h 719"/>
                  <a:gd name="T4" fmla="*/ 1908 w 2070"/>
                  <a:gd name="T5" fmla="*/ 558 h 719"/>
                  <a:gd name="T6" fmla="*/ 1908 w 2070"/>
                  <a:gd name="T7" fmla="*/ 160 h 719"/>
                  <a:gd name="T8" fmla="*/ 161 w 2070"/>
                  <a:gd name="T9" fmla="*/ 160 h 719"/>
                  <a:gd name="T10" fmla="*/ 136 w 2070"/>
                  <a:gd name="T11" fmla="*/ 0 h 719"/>
                  <a:gd name="T12" fmla="*/ 1933 w 2070"/>
                  <a:gd name="T13" fmla="*/ 0 h 719"/>
                  <a:gd name="T14" fmla="*/ 1961 w 2070"/>
                  <a:gd name="T15" fmla="*/ 2 h 719"/>
                  <a:gd name="T16" fmla="*/ 1986 w 2070"/>
                  <a:gd name="T17" fmla="*/ 10 h 719"/>
                  <a:gd name="T18" fmla="*/ 2009 w 2070"/>
                  <a:gd name="T19" fmla="*/ 23 h 719"/>
                  <a:gd name="T20" fmla="*/ 2030 w 2070"/>
                  <a:gd name="T21" fmla="*/ 40 h 719"/>
                  <a:gd name="T22" fmla="*/ 2047 w 2070"/>
                  <a:gd name="T23" fmla="*/ 59 h 719"/>
                  <a:gd name="T24" fmla="*/ 2059 w 2070"/>
                  <a:gd name="T25" fmla="*/ 82 h 719"/>
                  <a:gd name="T26" fmla="*/ 2067 w 2070"/>
                  <a:gd name="T27" fmla="*/ 108 h 719"/>
                  <a:gd name="T28" fmla="*/ 2070 w 2070"/>
                  <a:gd name="T29" fmla="*/ 135 h 719"/>
                  <a:gd name="T30" fmla="*/ 2070 w 2070"/>
                  <a:gd name="T31" fmla="*/ 583 h 719"/>
                  <a:gd name="T32" fmla="*/ 2067 w 2070"/>
                  <a:gd name="T33" fmla="*/ 611 h 719"/>
                  <a:gd name="T34" fmla="*/ 2059 w 2070"/>
                  <a:gd name="T35" fmla="*/ 636 h 719"/>
                  <a:gd name="T36" fmla="*/ 2047 w 2070"/>
                  <a:gd name="T37" fmla="*/ 659 h 719"/>
                  <a:gd name="T38" fmla="*/ 2030 w 2070"/>
                  <a:gd name="T39" fmla="*/ 679 h 719"/>
                  <a:gd name="T40" fmla="*/ 2009 w 2070"/>
                  <a:gd name="T41" fmla="*/ 696 h 719"/>
                  <a:gd name="T42" fmla="*/ 1986 w 2070"/>
                  <a:gd name="T43" fmla="*/ 708 h 719"/>
                  <a:gd name="T44" fmla="*/ 1961 w 2070"/>
                  <a:gd name="T45" fmla="*/ 716 h 719"/>
                  <a:gd name="T46" fmla="*/ 1933 w 2070"/>
                  <a:gd name="T47" fmla="*/ 719 h 719"/>
                  <a:gd name="T48" fmla="*/ 136 w 2070"/>
                  <a:gd name="T49" fmla="*/ 719 h 719"/>
                  <a:gd name="T50" fmla="*/ 109 w 2070"/>
                  <a:gd name="T51" fmla="*/ 716 h 719"/>
                  <a:gd name="T52" fmla="*/ 82 w 2070"/>
                  <a:gd name="T53" fmla="*/ 708 h 719"/>
                  <a:gd name="T54" fmla="*/ 59 w 2070"/>
                  <a:gd name="T55" fmla="*/ 696 h 719"/>
                  <a:gd name="T56" fmla="*/ 39 w 2070"/>
                  <a:gd name="T57" fmla="*/ 679 h 719"/>
                  <a:gd name="T58" fmla="*/ 23 w 2070"/>
                  <a:gd name="T59" fmla="*/ 659 h 719"/>
                  <a:gd name="T60" fmla="*/ 11 w 2070"/>
                  <a:gd name="T61" fmla="*/ 636 h 719"/>
                  <a:gd name="T62" fmla="*/ 2 w 2070"/>
                  <a:gd name="T63" fmla="*/ 611 h 719"/>
                  <a:gd name="T64" fmla="*/ 0 w 2070"/>
                  <a:gd name="T65" fmla="*/ 583 h 719"/>
                  <a:gd name="T66" fmla="*/ 0 w 2070"/>
                  <a:gd name="T67" fmla="*/ 135 h 719"/>
                  <a:gd name="T68" fmla="*/ 2 w 2070"/>
                  <a:gd name="T69" fmla="*/ 108 h 719"/>
                  <a:gd name="T70" fmla="*/ 11 w 2070"/>
                  <a:gd name="T71" fmla="*/ 82 h 719"/>
                  <a:gd name="T72" fmla="*/ 23 w 2070"/>
                  <a:gd name="T73" fmla="*/ 59 h 719"/>
                  <a:gd name="T74" fmla="*/ 39 w 2070"/>
                  <a:gd name="T75" fmla="*/ 40 h 719"/>
                  <a:gd name="T76" fmla="*/ 59 w 2070"/>
                  <a:gd name="T77" fmla="*/ 23 h 719"/>
                  <a:gd name="T78" fmla="*/ 82 w 2070"/>
                  <a:gd name="T79" fmla="*/ 10 h 719"/>
                  <a:gd name="T80" fmla="*/ 109 w 2070"/>
                  <a:gd name="T81" fmla="*/ 2 h 719"/>
                  <a:gd name="T82" fmla="*/ 136 w 2070"/>
                  <a:gd name="T83" fmla="*/ 0 h 7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070" h="719">
                    <a:moveTo>
                      <a:pt x="161" y="160"/>
                    </a:moveTo>
                    <a:lnTo>
                      <a:pt x="161" y="558"/>
                    </a:lnTo>
                    <a:lnTo>
                      <a:pt x="1908" y="558"/>
                    </a:lnTo>
                    <a:lnTo>
                      <a:pt x="1908" y="160"/>
                    </a:lnTo>
                    <a:lnTo>
                      <a:pt x="161" y="160"/>
                    </a:lnTo>
                    <a:close/>
                    <a:moveTo>
                      <a:pt x="136" y="0"/>
                    </a:moveTo>
                    <a:lnTo>
                      <a:pt x="1933" y="0"/>
                    </a:lnTo>
                    <a:lnTo>
                      <a:pt x="1961" y="2"/>
                    </a:lnTo>
                    <a:lnTo>
                      <a:pt x="1986" y="10"/>
                    </a:lnTo>
                    <a:lnTo>
                      <a:pt x="2009" y="23"/>
                    </a:lnTo>
                    <a:lnTo>
                      <a:pt x="2030" y="40"/>
                    </a:lnTo>
                    <a:lnTo>
                      <a:pt x="2047" y="59"/>
                    </a:lnTo>
                    <a:lnTo>
                      <a:pt x="2059" y="82"/>
                    </a:lnTo>
                    <a:lnTo>
                      <a:pt x="2067" y="108"/>
                    </a:lnTo>
                    <a:lnTo>
                      <a:pt x="2070" y="135"/>
                    </a:lnTo>
                    <a:lnTo>
                      <a:pt x="2070" y="583"/>
                    </a:lnTo>
                    <a:lnTo>
                      <a:pt x="2067" y="611"/>
                    </a:lnTo>
                    <a:lnTo>
                      <a:pt x="2059" y="636"/>
                    </a:lnTo>
                    <a:lnTo>
                      <a:pt x="2047" y="659"/>
                    </a:lnTo>
                    <a:lnTo>
                      <a:pt x="2030" y="679"/>
                    </a:lnTo>
                    <a:lnTo>
                      <a:pt x="2009" y="696"/>
                    </a:lnTo>
                    <a:lnTo>
                      <a:pt x="1986" y="708"/>
                    </a:lnTo>
                    <a:lnTo>
                      <a:pt x="1961" y="716"/>
                    </a:lnTo>
                    <a:lnTo>
                      <a:pt x="1933" y="719"/>
                    </a:lnTo>
                    <a:lnTo>
                      <a:pt x="136" y="719"/>
                    </a:lnTo>
                    <a:lnTo>
                      <a:pt x="109" y="716"/>
                    </a:lnTo>
                    <a:lnTo>
                      <a:pt x="82" y="708"/>
                    </a:lnTo>
                    <a:lnTo>
                      <a:pt x="59" y="696"/>
                    </a:lnTo>
                    <a:lnTo>
                      <a:pt x="39" y="679"/>
                    </a:lnTo>
                    <a:lnTo>
                      <a:pt x="23" y="659"/>
                    </a:lnTo>
                    <a:lnTo>
                      <a:pt x="11" y="636"/>
                    </a:lnTo>
                    <a:lnTo>
                      <a:pt x="2" y="611"/>
                    </a:lnTo>
                    <a:lnTo>
                      <a:pt x="0" y="583"/>
                    </a:lnTo>
                    <a:lnTo>
                      <a:pt x="0" y="135"/>
                    </a:lnTo>
                    <a:lnTo>
                      <a:pt x="2" y="108"/>
                    </a:lnTo>
                    <a:lnTo>
                      <a:pt x="11" y="82"/>
                    </a:lnTo>
                    <a:lnTo>
                      <a:pt x="23" y="59"/>
                    </a:lnTo>
                    <a:lnTo>
                      <a:pt x="39" y="40"/>
                    </a:lnTo>
                    <a:lnTo>
                      <a:pt x="59" y="23"/>
                    </a:lnTo>
                    <a:lnTo>
                      <a:pt x="82" y="10"/>
                    </a:lnTo>
                    <a:lnTo>
                      <a:pt x="109" y="2"/>
                    </a:lnTo>
                    <a:lnTo>
                      <a:pt x="136" y="0"/>
                    </a:lnTo>
                    <a:close/>
                  </a:path>
                </a:pathLst>
              </a:custGeom>
              <a:grpFill/>
              <a:ln w="0">
                <a:noFill/>
                <a:prstDash val="solid"/>
                <a:round/>
                <a:headEnd/>
                <a:tailEnd/>
              </a:ln>
            </p:spPr>
            <p:txBody>
              <a:bodyPr vert="horz" wrap="square" lIns="92053" tIns="46028" rIns="92053" bIns="46028" numCol="1" anchor="t" anchorCtr="0" compatLnSpc="1">
                <a:prstTxWarp prst="textNoShape">
                  <a:avLst/>
                </a:prstTxWarp>
              </a:bodyPr>
              <a:lstStyle/>
              <a:p>
                <a:endParaRPr lang="es-SV" sz="700">
                  <a:latin typeface="+mj-lt"/>
                </a:endParaRPr>
              </a:p>
            </p:txBody>
          </p:sp>
          <p:sp>
            <p:nvSpPr>
              <p:cNvPr id="39" name="Freeform 23"/>
              <p:cNvSpPr>
                <a:spLocks/>
              </p:cNvSpPr>
              <p:nvPr/>
            </p:nvSpPr>
            <p:spPr bwMode="auto">
              <a:xfrm>
                <a:off x="3202" y="7642"/>
                <a:ext cx="245" cy="302"/>
              </a:xfrm>
              <a:custGeom>
                <a:avLst/>
                <a:gdLst>
                  <a:gd name="T0" fmla="*/ 1523 w 1956"/>
                  <a:gd name="T1" fmla="*/ 16 h 2418"/>
                  <a:gd name="T2" fmla="*/ 1534 w 1956"/>
                  <a:gd name="T3" fmla="*/ 96 h 2418"/>
                  <a:gd name="T4" fmla="*/ 1565 w 1956"/>
                  <a:gd name="T5" fmla="*/ 233 h 2418"/>
                  <a:gd name="T6" fmla="*/ 1624 w 1956"/>
                  <a:gd name="T7" fmla="*/ 417 h 2418"/>
                  <a:gd name="T8" fmla="*/ 1718 w 1956"/>
                  <a:gd name="T9" fmla="*/ 638 h 2418"/>
                  <a:gd name="T10" fmla="*/ 1859 w 1956"/>
                  <a:gd name="T11" fmla="*/ 888 h 2418"/>
                  <a:gd name="T12" fmla="*/ 1908 w 1956"/>
                  <a:gd name="T13" fmla="*/ 1078 h 2418"/>
                  <a:gd name="T14" fmla="*/ 1677 w 1956"/>
                  <a:gd name="T15" fmla="*/ 1324 h 2418"/>
                  <a:gd name="T16" fmla="*/ 1488 w 1956"/>
                  <a:gd name="T17" fmla="*/ 1552 h 2418"/>
                  <a:gd name="T18" fmla="*/ 1336 w 1956"/>
                  <a:gd name="T19" fmla="*/ 1755 h 2418"/>
                  <a:gd name="T20" fmla="*/ 1221 w 1956"/>
                  <a:gd name="T21" fmla="*/ 1928 h 2418"/>
                  <a:gd name="T22" fmla="*/ 1138 w 1956"/>
                  <a:gd name="T23" fmla="*/ 2069 h 2418"/>
                  <a:gd name="T24" fmla="*/ 1084 w 1956"/>
                  <a:gd name="T25" fmla="*/ 2171 h 2418"/>
                  <a:gd name="T26" fmla="*/ 1057 w 1956"/>
                  <a:gd name="T27" fmla="*/ 2230 h 2418"/>
                  <a:gd name="T28" fmla="*/ 982 w 1956"/>
                  <a:gd name="T29" fmla="*/ 2418 h 2418"/>
                  <a:gd name="T30" fmla="*/ 898 w 1956"/>
                  <a:gd name="T31" fmla="*/ 2233 h 2418"/>
                  <a:gd name="T32" fmla="*/ 867 w 1956"/>
                  <a:gd name="T33" fmla="*/ 2174 h 2418"/>
                  <a:gd name="T34" fmla="*/ 810 w 1956"/>
                  <a:gd name="T35" fmla="*/ 2072 h 2418"/>
                  <a:gd name="T36" fmla="*/ 727 w 1956"/>
                  <a:gd name="T37" fmla="*/ 1934 h 2418"/>
                  <a:gd name="T38" fmla="*/ 616 w 1956"/>
                  <a:gd name="T39" fmla="*/ 1766 h 2418"/>
                  <a:gd name="T40" fmla="*/ 478 w 1956"/>
                  <a:gd name="T41" fmla="*/ 1575 h 2418"/>
                  <a:gd name="T42" fmla="*/ 312 w 1956"/>
                  <a:gd name="T43" fmla="*/ 1368 h 2418"/>
                  <a:gd name="T44" fmla="*/ 117 w 1956"/>
                  <a:gd name="T45" fmla="*/ 1152 h 2418"/>
                  <a:gd name="T46" fmla="*/ 33 w 1956"/>
                  <a:gd name="T47" fmla="*/ 979 h 2418"/>
                  <a:gd name="T48" fmla="*/ 172 w 1956"/>
                  <a:gd name="T49" fmla="*/ 738 h 2418"/>
                  <a:gd name="T50" fmla="*/ 270 w 1956"/>
                  <a:gd name="T51" fmla="*/ 528 h 2418"/>
                  <a:gd name="T52" fmla="*/ 337 w 1956"/>
                  <a:gd name="T53" fmla="*/ 352 h 2418"/>
                  <a:gd name="T54" fmla="*/ 377 w 1956"/>
                  <a:gd name="T55" fmla="*/ 212 h 2418"/>
                  <a:gd name="T56" fmla="*/ 398 w 1956"/>
                  <a:gd name="T57" fmla="*/ 109 h 2418"/>
                  <a:gd name="T58" fmla="*/ 406 w 1956"/>
                  <a:gd name="T59" fmla="*/ 44 h 2418"/>
                  <a:gd name="T60" fmla="*/ 407 w 1956"/>
                  <a:gd name="T61" fmla="*/ 21 h 2418"/>
                  <a:gd name="T62" fmla="*/ 568 w 1956"/>
                  <a:gd name="T63" fmla="*/ 32 h 2418"/>
                  <a:gd name="T64" fmla="*/ 564 w 1956"/>
                  <a:gd name="T65" fmla="*/ 88 h 2418"/>
                  <a:gd name="T66" fmla="*/ 549 w 1956"/>
                  <a:gd name="T67" fmla="*/ 182 h 2418"/>
                  <a:gd name="T68" fmla="*/ 518 w 1956"/>
                  <a:gd name="T69" fmla="*/ 315 h 2418"/>
                  <a:gd name="T70" fmla="*/ 462 w 1956"/>
                  <a:gd name="T71" fmla="*/ 485 h 2418"/>
                  <a:gd name="T72" fmla="*/ 376 w 1956"/>
                  <a:gd name="T73" fmla="*/ 688 h 2418"/>
                  <a:gd name="T74" fmla="*/ 254 w 1956"/>
                  <a:gd name="T75" fmla="*/ 924 h 2418"/>
                  <a:gd name="T76" fmla="*/ 358 w 1956"/>
                  <a:gd name="T77" fmla="*/ 1175 h 2418"/>
                  <a:gd name="T78" fmla="*/ 558 w 1956"/>
                  <a:gd name="T79" fmla="*/ 1414 h 2418"/>
                  <a:gd name="T80" fmla="*/ 723 w 1956"/>
                  <a:gd name="T81" fmla="*/ 1635 h 2418"/>
                  <a:gd name="T82" fmla="*/ 853 w 1956"/>
                  <a:gd name="T83" fmla="*/ 1829 h 2418"/>
                  <a:gd name="T84" fmla="*/ 949 w 1956"/>
                  <a:gd name="T85" fmla="*/ 1989 h 2418"/>
                  <a:gd name="T86" fmla="*/ 1023 w 1956"/>
                  <a:gd name="T87" fmla="*/ 1945 h 2418"/>
                  <a:gd name="T88" fmla="*/ 1124 w 1956"/>
                  <a:gd name="T89" fmla="*/ 1779 h 2418"/>
                  <a:gd name="T90" fmla="*/ 1262 w 1956"/>
                  <a:gd name="T91" fmla="*/ 1580 h 2418"/>
                  <a:gd name="T92" fmla="*/ 1440 w 1956"/>
                  <a:gd name="T93" fmla="*/ 1353 h 2418"/>
                  <a:gd name="T94" fmla="*/ 1663 w 1956"/>
                  <a:gd name="T95" fmla="*/ 1100 h 2418"/>
                  <a:gd name="T96" fmla="*/ 1639 w 1956"/>
                  <a:gd name="T97" fmla="*/ 833 h 2418"/>
                  <a:gd name="T98" fmla="*/ 1517 w 1956"/>
                  <a:gd name="T99" fmla="*/ 587 h 2418"/>
                  <a:gd name="T100" fmla="*/ 1437 w 1956"/>
                  <a:gd name="T101" fmla="*/ 373 h 2418"/>
                  <a:gd name="T102" fmla="*/ 1390 w 1956"/>
                  <a:gd name="T103" fmla="*/ 201 h 2418"/>
                  <a:gd name="T104" fmla="*/ 1368 w 1956"/>
                  <a:gd name="T105" fmla="*/ 79 h 2418"/>
                  <a:gd name="T106" fmla="*/ 1360 w 1956"/>
                  <a:gd name="T107" fmla="*/ 14 h 24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956" h="2418">
                    <a:moveTo>
                      <a:pt x="1521" y="0"/>
                    </a:moveTo>
                    <a:lnTo>
                      <a:pt x="1522" y="4"/>
                    </a:lnTo>
                    <a:lnTo>
                      <a:pt x="1523" y="16"/>
                    </a:lnTo>
                    <a:lnTo>
                      <a:pt x="1525" y="36"/>
                    </a:lnTo>
                    <a:lnTo>
                      <a:pt x="1528" y="62"/>
                    </a:lnTo>
                    <a:lnTo>
                      <a:pt x="1534" y="96"/>
                    </a:lnTo>
                    <a:lnTo>
                      <a:pt x="1541" y="136"/>
                    </a:lnTo>
                    <a:lnTo>
                      <a:pt x="1552" y="182"/>
                    </a:lnTo>
                    <a:lnTo>
                      <a:pt x="1565" y="233"/>
                    </a:lnTo>
                    <a:lnTo>
                      <a:pt x="1581" y="290"/>
                    </a:lnTo>
                    <a:lnTo>
                      <a:pt x="1600" y="350"/>
                    </a:lnTo>
                    <a:lnTo>
                      <a:pt x="1624" y="417"/>
                    </a:lnTo>
                    <a:lnTo>
                      <a:pt x="1650" y="486"/>
                    </a:lnTo>
                    <a:lnTo>
                      <a:pt x="1682" y="561"/>
                    </a:lnTo>
                    <a:lnTo>
                      <a:pt x="1718" y="638"/>
                    </a:lnTo>
                    <a:lnTo>
                      <a:pt x="1760" y="719"/>
                    </a:lnTo>
                    <a:lnTo>
                      <a:pt x="1807" y="803"/>
                    </a:lnTo>
                    <a:lnTo>
                      <a:pt x="1859" y="888"/>
                    </a:lnTo>
                    <a:lnTo>
                      <a:pt x="1918" y="976"/>
                    </a:lnTo>
                    <a:lnTo>
                      <a:pt x="1956" y="1031"/>
                    </a:lnTo>
                    <a:lnTo>
                      <a:pt x="1908" y="1078"/>
                    </a:lnTo>
                    <a:lnTo>
                      <a:pt x="1827" y="1163"/>
                    </a:lnTo>
                    <a:lnTo>
                      <a:pt x="1749" y="1244"/>
                    </a:lnTo>
                    <a:lnTo>
                      <a:pt x="1677" y="1324"/>
                    </a:lnTo>
                    <a:lnTo>
                      <a:pt x="1610" y="1402"/>
                    </a:lnTo>
                    <a:lnTo>
                      <a:pt x="1546" y="1478"/>
                    </a:lnTo>
                    <a:lnTo>
                      <a:pt x="1488" y="1552"/>
                    </a:lnTo>
                    <a:lnTo>
                      <a:pt x="1433" y="1622"/>
                    </a:lnTo>
                    <a:lnTo>
                      <a:pt x="1382" y="1690"/>
                    </a:lnTo>
                    <a:lnTo>
                      <a:pt x="1336" y="1755"/>
                    </a:lnTo>
                    <a:lnTo>
                      <a:pt x="1294" y="1816"/>
                    </a:lnTo>
                    <a:lnTo>
                      <a:pt x="1256" y="1874"/>
                    </a:lnTo>
                    <a:lnTo>
                      <a:pt x="1221" y="1928"/>
                    </a:lnTo>
                    <a:lnTo>
                      <a:pt x="1190" y="1980"/>
                    </a:lnTo>
                    <a:lnTo>
                      <a:pt x="1162" y="2026"/>
                    </a:lnTo>
                    <a:lnTo>
                      <a:pt x="1138" y="2069"/>
                    </a:lnTo>
                    <a:lnTo>
                      <a:pt x="1117" y="2107"/>
                    </a:lnTo>
                    <a:lnTo>
                      <a:pt x="1100" y="2142"/>
                    </a:lnTo>
                    <a:lnTo>
                      <a:pt x="1084" y="2171"/>
                    </a:lnTo>
                    <a:lnTo>
                      <a:pt x="1072" y="2196"/>
                    </a:lnTo>
                    <a:lnTo>
                      <a:pt x="1064" y="2216"/>
                    </a:lnTo>
                    <a:lnTo>
                      <a:pt x="1057" y="2230"/>
                    </a:lnTo>
                    <a:lnTo>
                      <a:pt x="1053" y="2239"/>
                    </a:lnTo>
                    <a:lnTo>
                      <a:pt x="1052" y="2242"/>
                    </a:lnTo>
                    <a:lnTo>
                      <a:pt x="982" y="2418"/>
                    </a:lnTo>
                    <a:lnTo>
                      <a:pt x="903" y="2247"/>
                    </a:lnTo>
                    <a:lnTo>
                      <a:pt x="902" y="2243"/>
                    </a:lnTo>
                    <a:lnTo>
                      <a:pt x="898" y="2233"/>
                    </a:lnTo>
                    <a:lnTo>
                      <a:pt x="890" y="2219"/>
                    </a:lnTo>
                    <a:lnTo>
                      <a:pt x="880" y="2199"/>
                    </a:lnTo>
                    <a:lnTo>
                      <a:pt x="867" y="2174"/>
                    </a:lnTo>
                    <a:lnTo>
                      <a:pt x="850" y="2145"/>
                    </a:lnTo>
                    <a:lnTo>
                      <a:pt x="832" y="2110"/>
                    </a:lnTo>
                    <a:lnTo>
                      <a:pt x="810" y="2072"/>
                    </a:lnTo>
                    <a:lnTo>
                      <a:pt x="786" y="2029"/>
                    </a:lnTo>
                    <a:lnTo>
                      <a:pt x="757" y="1983"/>
                    </a:lnTo>
                    <a:lnTo>
                      <a:pt x="727" y="1934"/>
                    </a:lnTo>
                    <a:lnTo>
                      <a:pt x="693" y="1880"/>
                    </a:lnTo>
                    <a:lnTo>
                      <a:pt x="656" y="1824"/>
                    </a:lnTo>
                    <a:lnTo>
                      <a:pt x="616" y="1766"/>
                    </a:lnTo>
                    <a:lnTo>
                      <a:pt x="574" y="1704"/>
                    </a:lnTo>
                    <a:lnTo>
                      <a:pt x="527" y="1640"/>
                    </a:lnTo>
                    <a:lnTo>
                      <a:pt x="478" y="1575"/>
                    </a:lnTo>
                    <a:lnTo>
                      <a:pt x="426" y="1508"/>
                    </a:lnTo>
                    <a:lnTo>
                      <a:pt x="370" y="1438"/>
                    </a:lnTo>
                    <a:lnTo>
                      <a:pt x="312" y="1368"/>
                    </a:lnTo>
                    <a:lnTo>
                      <a:pt x="250" y="1297"/>
                    </a:lnTo>
                    <a:lnTo>
                      <a:pt x="185" y="1224"/>
                    </a:lnTo>
                    <a:lnTo>
                      <a:pt x="117" y="1152"/>
                    </a:lnTo>
                    <a:lnTo>
                      <a:pt x="45" y="1078"/>
                    </a:lnTo>
                    <a:lnTo>
                      <a:pt x="0" y="1033"/>
                    </a:lnTo>
                    <a:lnTo>
                      <a:pt x="33" y="979"/>
                    </a:lnTo>
                    <a:lnTo>
                      <a:pt x="85" y="896"/>
                    </a:lnTo>
                    <a:lnTo>
                      <a:pt x="130" y="815"/>
                    </a:lnTo>
                    <a:lnTo>
                      <a:pt x="172" y="738"/>
                    </a:lnTo>
                    <a:lnTo>
                      <a:pt x="209" y="664"/>
                    </a:lnTo>
                    <a:lnTo>
                      <a:pt x="242" y="595"/>
                    </a:lnTo>
                    <a:lnTo>
                      <a:pt x="270" y="528"/>
                    </a:lnTo>
                    <a:lnTo>
                      <a:pt x="296" y="465"/>
                    </a:lnTo>
                    <a:lnTo>
                      <a:pt x="318" y="407"/>
                    </a:lnTo>
                    <a:lnTo>
                      <a:pt x="337" y="352"/>
                    </a:lnTo>
                    <a:lnTo>
                      <a:pt x="353" y="302"/>
                    </a:lnTo>
                    <a:lnTo>
                      <a:pt x="366" y="255"/>
                    </a:lnTo>
                    <a:lnTo>
                      <a:pt x="377" y="212"/>
                    </a:lnTo>
                    <a:lnTo>
                      <a:pt x="386" y="172"/>
                    </a:lnTo>
                    <a:lnTo>
                      <a:pt x="393" y="138"/>
                    </a:lnTo>
                    <a:lnTo>
                      <a:pt x="398" y="109"/>
                    </a:lnTo>
                    <a:lnTo>
                      <a:pt x="402" y="82"/>
                    </a:lnTo>
                    <a:lnTo>
                      <a:pt x="404" y="60"/>
                    </a:lnTo>
                    <a:lnTo>
                      <a:pt x="406" y="44"/>
                    </a:lnTo>
                    <a:lnTo>
                      <a:pt x="407" y="32"/>
                    </a:lnTo>
                    <a:lnTo>
                      <a:pt x="407" y="24"/>
                    </a:lnTo>
                    <a:lnTo>
                      <a:pt x="407" y="21"/>
                    </a:lnTo>
                    <a:lnTo>
                      <a:pt x="568" y="18"/>
                    </a:lnTo>
                    <a:lnTo>
                      <a:pt x="568" y="23"/>
                    </a:lnTo>
                    <a:lnTo>
                      <a:pt x="568" y="32"/>
                    </a:lnTo>
                    <a:lnTo>
                      <a:pt x="567" y="46"/>
                    </a:lnTo>
                    <a:lnTo>
                      <a:pt x="566" y="65"/>
                    </a:lnTo>
                    <a:lnTo>
                      <a:pt x="564" y="88"/>
                    </a:lnTo>
                    <a:lnTo>
                      <a:pt x="560" y="115"/>
                    </a:lnTo>
                    <a:lnTo>
                      <a:pt x="556" y="147"/>
                    </a:lnTo>
                    <a:lnTo>
                      <a:pt x="549" y="182"/>
                    </a:lnTo>
                    <a:lnTo>
                      <a:pt x="541" y="223"/>
                    </a:lnTo>
                    <a:lnTo>
                      <a:pt x="530" y="267"/>
                    </a:lnTo>
                    <a:lnTo>
                      <a:pt x="518" y="315"/>
                    </a:lnTo>
                    <a:lnTo>
                      <a:pt x="502" y="368"/>
                    </a:lnTo>
                    <a:lnTo>
                      <a:pt x="484" y="425"/>
                    </a:lnTo>
                    <a:lnTo>
                      <a:pt x="462" y="485"/>
                    </a:lnTo>
                    <a:lnTo>
                      <a:pt x="437" y="549"/>
                    </a:lnTo>
                    <a:lnTo>
                      <a:pt x="409" y="617"/>
                    </a:lnTo>
                    <a:lnTo>
                      <a:pt x="376" y="688"/>
                    </a:lnTo>
                    <a:lnTo>
                      <a:pt x="340" y="763"/>
                    </a:lnTo>
                    <a:lnTo>
                      <a:pt x="299" y="842"/>
                    </a:lnTo>
                    <a:lnTo>
                      <a:pt x="254" y="924"/>
                    </a:lnTo>
                    <a:lnTo>
                      <a:pt x="203" y="1010"/>
                    </a:lnTo>
                    <a:lnTo>
                      <a:pt x="283" y="1094"/>
                    </a:lnTo>
                    <a:lnTo>
                      <a:pt x="358" y="1175"/>
                    </a:lnTo>
                    <a:lnTo>
                      <a:pt x="429" y="1256"/>
                    </a:lnTo>
                    <a:lnTo>
                      <a:pt x="496" y="1336"/>
                    </a:lnTo>
                    <a:lnTo>
                      <a:pt x="558" y="1414"/>
                    </a:lnTo>
                    <a:lnTo>
                      <a:pt x="618" y="1490"/>
                    </a:lnTo>
                    <a:lnTo>
                      <a:pt x="672" y="1564"/>
                    </a:lnTo>
                    <a:lnTo>
                      <a:pt x="723" y="1635"/>
                    </a:lnTo>
                    <a:lnTo>
                      <a:pt x="770" y="1703"/>
                    </a:lnTo>
                    <a:lnTo>
                      <a:pt x="813" y="1768"/>
                    </a:lnTo>
                    <a:lnTo>
                      <a:pt x="853" y="1829"/>
                    </a:lnTo>
                    <a:lnTo>
                      <a:pt x="889" y="1886"/>
                    </a:lnTo>
                    <a:lnTo>
                      <a:pt x="921" y="1940"/>
                    </a:lnTo>
                    <a:lnTo>
                      <a:pt x="949" y="1989"/>
                    </a:lnTo>
                    <a:lnTo>
                      <a:pt x="974" y="2033"/>
                    </a:lnTo>
                    <a:lnTo>
                      <a:pt x="997" y="1991"/>
                    </a:lnTo>
                    <a:lnTo>
                      <a:pt x="1023" y="1945"/>
                    </a:lnTo>
                    <a:lnTo>
                      <a:pt x="1053" y="1893"/>
                    </a:lnTo>
                    <a:lnTo>
                      <a:pt x="1087" y="1838"/>
                    </a:lnTo>
                    <a:lnTo>
                      <a:pt x="1124" y="1779"/>
                    </a:lnTo>
                    <a:lnTo>
                      <a:pt x="1166" y="1716"/>
                    </a:lnTo>
                    <a:lnTo>
                      <a:pt x="1212" y="1650"/>
                    </a:lnTo>
                    <a:lnTo>
                      <a:pt x="1262" y="1580"/>
                    </a:lnTo>
                    <a:lnTo>
                      <a:pt x="1316" y="1508"/>
                    </a:lnTo>
                    <a:lnTo>
                      <a:pt x="1377" y="1431"/>
                    </a:lnTo>
                    <a:lnTo>
                      <a:pt x="1440" y="1353"/>
                    </a:lnTo>
                    <a:lnTo>
                      <a:pt x="1510" y="1270"/>
                    </a:lnTo>
                    <a:lnTo>
                      <a:pt x="1583" y="1187"/>
                    </a:lnTo>
                    <a:lnTo>
                      <a:pt x="1663" y="1100"/>
                    </a:lnTo>
                    <a:lnTo>
                      <a:pt x="1748" y="1012"/>
                    </a:lnTo>
                    <a:lnTo>
                      <a:pt x="1691" y="921"/>
                    </a:lnTo>
                    <a:lnTo>
                      <a:pt x="1639" y="833"/>
                    </a:lnTo>
                    <a:lnTo>
                      <a:pt x="1593" y="749"/>
                    </a:lnTo>
                    <a:lnTo>
                      <a:pt x="1552" y="666"/>
                    </a:lnTo>
                    <a:lnTo>
                      <a:pt x="1517" y="587"/>
                    </a:lnTo>
                    <a:lnTo>
                      <a:pt x="1487" y="512"/>
                    </a:lnTo>
                    <a:lnTo>
                      <a:pt x="1460" y="440"/>
                    </a:lnTo>
                    <a:lnTo>
                      <a:pt x="1437" y="373"/>
                    </a:lnTo>
                    <a:lnTo>
                      <a:pt x="1418" y="311"/>
                    </a:lnTo>
                    <a:lnTo>
                      <a:pt x="1403" y="253"/>
                    </a:lnTo>
                    <a:lnTo>
                      <a:pt x="1390" y="201"/>
                    </a:lnTo>
                    <a:lnTo>
                      <a:pt x="1381" y="155"/>
                    </a:lnTo>
                    <a:lnTo>
                      <a:pt x="1373" y="113"/>
                    </a:lnTo>
                    <a:lnTo>
                      <a:pt x="1368" y="79"/>
                    </a:lnTo>
                    <a:lnTo>
                      <a:pt x="1364" y="50"/>
                    </a:lnTo>
                    <a:lnTo>
                      <a:pt x="1361" y="28"/>
                    </a:lnTo>
                    <a:lnTo>
                      <a:pt x="1360" y="14"/>
                    </a:lnTo>
                    <a:lnTo>
                      <a:pt x="1360" y="7"/>
                    </a:lnTo>
                    <a:lnTo>
                      <a:pt x="1521" y="0"/>
                    </a:lnTo>
                    <a:close/>
                  </a:path>
                </a:pathLst>
              </a:custGeom>
              <a:grpFill/>
              <a:ln w="0">
                <a:noFill/>
                <a:prstDash val="solid"/>
                <a:round/>
                <a:headEnd/>
                <a:tailEnd/>
              </a:ln>
            </p:spPr>
            <p:txBody>
              <a:bodyPr vert="horz" wrap="square" lIns="92053" tIns="46028" rIns="92053" bIns="46028" numCol="1" anchor="t" anchorCtr="0" compatLnSpc="1">
                <a:prstTxWarp prst="textNoShape">
                  <a:avLst/>
                </a:prstTxWarp>
              </a:bodyPr>
              <a:lstStyle/>
              <a:p>
                <a:endParaRPr lang="es-SV" sz="700">
                  <a:latin typeface="+mj-lt"/>
                </a:endParaRPr>
              </a:p>
            </p:txBody>
          </p:sp>
          <p:sp>
            <p:nvSpPr>
              <p:cNvPr id="40" name="Rectangle 24"/>
              <p:cNvSpPr>
                <a:spLocks noChangeArrowheads="1"/>
              </p:cNvSpPr>
              <p:nvPr/>
            </p:nvSpPr>
            <p:spPr bwMode="auto">
              <a:xfrm>
                <a:off x="3314" y="7778"/>
                <a:ext cx="20" cy="143"/>
              </a:xfrm>
              <a:prstGeom prst="rect">
                <a:avLst/>
              </a:prstGeom>
              <a:grpFill/>
              <a:ln w="0">
                <a:noFill/>
                <a:prstDash val="solid"/>
                <a:miter lim="800000"/>
                <a:headEnd/>
                <a:tailEnd/>
              </a:ln>
            </p:spPr>
            <p:txBody>
              <a:bodyPr vert="horz" wrap="square" lIns="92053" tIns="46028" rIns="92053" bIns="46028" numCol="1" anchor="t" anchorCtr="0" compatLnSpc="1">
                <a:prstTxWarp prst="textNoShape">
                  <a:avLst/>
                </a:prstTxWarp>
              </a:bodyPr>
              <a:lstStyle/>
              <a:p>
                <a:endParaRPr lang="es-SV" sz="700">
                  <a:latin typeface="+mj-lt"/>
                </a:endParaRPr>
              </a:p>
            </p:txBody>
          </p:sp>
          <p:sp>
            <p:nvSpPr>
              <p:cNvPr id="41" name="Freeform 25"/>
              <p:cNvSpPr>
                <a:spLocks noEditPoints="1"/>
              </p:cNvSpPr>
              <p:nvPr/>
            </p:nvSpPr>
            <p:spPr bwMode="auto">
              <a:xfrm>
                <a:off x="3281" y="7703"/>
                <a:ext cx="87" cy="87"/>
              </a:xfrm>
              <a:custGeom>
                <a:avLst/>
                <a:gdLst>
                  <a:gd name="T0" fmla="*/ 313 w 694"/>
                  <a:gd name="T1" fmla="*/ 164 h 695"/>
                  <a:gd name="T2" fmla="*/ 252 w 694"/>
                  <a:gd name="T3" fmla="*/ 187 h 695"/>
                  <a:gd name="T4" fmla="*/ 204 w 694"/>
                  <a:gd name="T5" fmla="*/ 227 h 695"/>
                  <a:gd name="T6" fmla="*/ 172 w 694"/>
                  <a:gd name="T7" fmla="*/ 282 h 695"/>
                  <a:gd name="T8" fmla="*/ 160 w 694"/>
                  <a:gd name="T9" fmla="*/ 347 h 695"/>
                  <a:gd name="T10" fmla="*/ 172 w 694"/>
                  <a:gd name="T11" fmla="*/ 412 h 695"/>
                  <a:gd name="T12" fmla="*/ 204 w 694"/>
                  <a:gd name="T13" fmla="*/ 468 h 695"/>
                  <a:gd name="T14" fmla="*/ 252 w 694"/>
                  <a:gd name="T15" fmla="*/ 508 h 695"/>
                  <a:gd name="T16" fmla="*/ 313 w 694"/>
                  <a:gd name="T17" fmla="*/ 530 h 695"/>
                  <a:gd name="T18" fmla="*/ 380 w 694"/>
                  <a:gd name="T19" fmla="*/ 530 h 695"/>
                  <a:gd name="T20" fmla="*/ 441 w 694"/>
                  <a:gd name="T21" fmla="*/ 508 h 695"/>
                  <a:gd name="T22" fmla="*/ 490 w 694"/>
                  <a:gd name="T23" fmla="*/ 468 h 695"/>
                  <a:gd name="T24" fmla="*/ 521 w 694"/>
                  <a:gd name="T25" fmla="*/ 412 h 695"/>
                  <a:gd name="T26" fmla="*/ 534 w 694"/>
                  <a:gd name="T27" fmla="*/ 347 h 695"/>
                  <a:gd name="T28" fmla="*/ 521 w 694"/>
                  <a:gd name="T29" fmla="*/ 282 h 695"/>
                  <a:gd name="T30" fmla="*/ 490 w 694"/>
                  <a:gd name="T31" fmla="*/ 227 h 695"/>
                  <a:gd name="T32" fmla="*/ 441 w 694"/>
                  <a:gd name="T33" fmla="*/ 187 h 695"/>
                  <a:gd name="T34" fmla="*/ 380 w 694"/>
                  <a:gd name="T35" fmla="*/ 164 h 695"/>
                  <a:gd name="T36" fmla="*/ 347 w 694"/>
                  <a:gd name="T37" fmla="*/ 0 h 695"/>
                  <a:gd name="T38" fmla="*/ 439 w 694"/>
                  <a:gd name="T39" fmla="*/ 12 h 695"/>
                  <a:gd name="T40" fmla="*/ 523 w 694"/>
                  <a:gd name="T41" fmla="*/ 47 h 695"/>
                  <a:gd name="T42" fmla="*/ 593 w 694"/>
                  <a:gd name="T43" fmla="*/ 102 h 695"/>
                  <a:gd name="T44" fmla="*/ 647 w 694"/>
                  <a:gd name="T45" fmla="*/ 172 h 695"/>
                  <a:gd name="T46" fmla="*/ 682 w 694"/>
                  <a:gd name="T47" fmla="*/ 255 h 695"/>
                  <a:gd name="T48" fmla="*/ 694 w 694"/>
                  <a:gd name="T49" fmla="*/ 347 h 695"/>
                  <a:gd name="T50" fmla="*/ 682 w 694"/>
                  <a:gd name="T51" fmla="*/ 439 h 695"/>
                  <a:gd name="T52" fmla="*/ 647 w 694"/>
                  <a:gd name="T53" fmla="*/ 523 h 695"/>
                  <a:gd name="T54" fmla="*/ 593 w 694"/>
                  <a:gd name="T55" fmla="*/ 593 h 695"/>
                  <a:gd name="T56" fmla="*/ 523 w 694"/>
                  <a:gd name="T57" fmla="*/ 647 h 695"/>
                  <a:gd name="T58" fmla="*/ 439 w 694"/>
                  <a:gd name="T59" fmla="*/ 682 h 695"/>
                  <a:gd name="T60" fmla="*/ 347 w 694"/>
                  <a:gd name="T61" fmla="*/ 695 h 695"/>
                  <a:gd name="T62" fmla="*/ 255 w 694"/>
                  <a:gd name="T63" fmla="*/ 682 h 695"/>
                  <a:gd name="T64" fmla="*/ 171 w 694"/>
                  <a:gd name="T65" fmla="*/ 647 h 695"/>
                  <a:gd name="T66" fmla="*/ 101 w 694"/>
                  <a:gd name="T67" fmla="*/ 593 h 695"/>
                  <a:gd name="T68" fmla="*/ 47 w 694"/>
                  <a:gd name="T69" fmla="*/ 523 h 695"/>
                  <a:gd name="T70" fmla="*/ 12 w 694"/>
                  <a:gd name="T71" fmla="*/ 439 h 695"/>
                  <a:gd name="T72" fmla="*/ 0 w 694"/>
                  <a:gd name="T73" fmla="*/ 347 h 695"/>
                  <a:gd name="T74" fmla="*/ 12 w 694"/>
                  <a:gd name="T75" fmla="*/ 255 h 695"/>
                  <a:gd name="T76" fmla="*/ 47 w 694"/>
                  <a:gd name="T77" fmla="*/ 172 h 695"/>
                  <a:gd name="T78" fmla="*/ 101 w 694"/>
                  <a:gd name="T79" fmla="*/ 102 h 695"/>
                  <a:gd name="T80" fmla="*/ 171 w 694"/>
                  <a:gd name="T81" fmla="*/ 47 h 695"/>
                  <a:gd name="T82" fmla="*/ 255 w 694"/>
                  <a:gd name="T83" fmla="*/ 12 h 695"/>
                  <a:gd name="T84" fmla="*/ 347 w 694"/>
                  <a:gd name="T85" fmla="*/ 0 h 6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694" h="695">
                    <a:moveTo>
                      <a:pt x="347" y="161"/>
                    </a:moveTo>
                    <a:lnTo>
                      <a:pt x="313" y="164"/>
                    </a:lnTo>
                    <a:lnTo>
                      <a:pt x="282" y="172"/>
                    </a:lnTo>
                    <a:lnTo>
                      <a:pt x="252" y="187"/>
                    </a:lnTo>
                    <a:lnTo>
                      <a:pt x="227" y="205"/>
                    </a:lnTo>
                    <a:lnTo>
                      <a:pt x="204" y="227"/>
                    </a:lnTo>
                    <a:lnTo>
                      <a:pt x="185" y="254"/>
                    </a:lnTo>
                    <a:lnTo>
                      <a:pt x="172" y="282"/>
                    </a:lnTo>
                    <a:lnTo>
                      <a:pt x="163" y="314"/>
                    </a:lnTo>
                    <a:lnTo>
                      <a:pt x="160" y="347"/>
                    </a:lnTo>
                    <a:lnTo>
                      <a:pt x="163" y="381"/>
                    </a:lnTo>
                    <a:lnTo>
                      <a:pt x="172" y="412"/>
                    </a:lnTo>
                    <a:lnTo>
                      <a:pt x="185" y="441"/>
                    </a:lnTo>
                    <a:lnTo>
                      <a:pt x="204" y="468"/>
                    </a:lnTo>
                    <a:lnTo>
                      <a:pt x="227" y="490"/>
                    </a:lnTo>
                    <a:lnTo>
                      <a:pt x="252" y="508"/>
                    </a:lnTo>
                    <a:lnTo>
                      <a:pt x="282" y="522"/>
                    </a:lnTo>
                    <a:lnTo>
                      <a:pt x="313" y="530"/>
                    </a:lnTo>
                    <a:lnTo>
                      <a:pt x="347" y="534"/>
                    </a:lnTo>
                    <a:lnTo>
                      <a:pt x="380" y="530"/>
                    </a:lnTo>
                    <a:lnTo>
                      <a:pt x="412" y="522"/>
                    </a:lnTo>
                    <a:lnTo>
                      <a:pt x="441" y="508"/>
                    </a:lnTo>
                    <a:lnTo>
                      <a:pt x="467" y="490"/>
                    </a:lnTo>
                    <a:lnTo>
                      <a:pt x="490" y="468"/>
                    </a:lnTo>
                    <a:lnTo>
                      <a:pt x="507" y="441"/>
                    </a:lnTo>
                    <a:lnTo>
                      <a:pt x="521" y="412"/>
                    </a:lnTo>
                    <a:lnTo>
                      <a:pt x="530" y="381"/>
                    </a:lnTo>
                    <a:lnTo>
                      <a:pt x="534" y="347"/>
                    </a:lnTo>
                    <a:lnTo>
                      <a:pt x="530" y="314"/>
                    </a:lnTo>
                    <a:lnTo>
                      <a:pt x="521" y="282"/>
                    </a:lnTo>
                    <a:lnTo>
                      <a:pt x="507" y="254"/>
                    </a:lnTo>
                    <a:lnTo>
                      <a:pt x="490" y="227"/>
                    </a:lnTo>
                    <a:lnTo>
                      <a:pt x="467" y="205"/>
                    </a:lnTo>
                    <a:lnTo>
                      <a:pt x="441" y="187"/>
                    </a:lnTo>
                    <a:lnTo>
                      <a:pt x="412" y="172"/>
                    </a:lnTo>
                    <a:lnTo>
                      <a:pt x="380" y="164"/>
                    </a:lnTo>
                    <a:lnTo>
                      <a:pt x="347" y="161"/>
                    </a:lnTo>
                    <a:close/>
                    <a:moveTo>
                      <a:pt x="347" y="0"/>
                    </a:moveTo>
                    <a:lnTo>
                      <a:pt x="394" y="3"/>
                    </a:lnTo>
                    <a:lnTo>
                      <a:pt x="439" y="12"/>
                    </a:lnTo>
                    <a:lnTo>
                      <a:pt x="482" y="27"/>
                    </a:lnTo>
                    <a:lnTo>
                      <a:pt x="523" y="47"/>
                    </a:lnTo>
                    <a:lnTo>
                      <a:pt x="559" y="72"/>
                    </a:lnTo>
                    <a:lnTo>
                      <a:pt x="593" y="102"/>
                    </a:lnTo>
                    <a:lnTo>
                      <a:pt x="621" y="135"/>
                    </a:lnTo>
                    <a:lnTo>
                      <a:pt x="647" y="172"/>
                    </a:lnTo>
                    <a:lnTo>
                      <a:pt x="666" y="212"/>
                    </a:lnTo>
                    <a:lnTo>
                      <a:pt x="682" y="255"/>
                    </a:lnTo>
                    <a:lnTo>
                      <a:pt x="691" y="300"/>
                    </a:lnTo>
                    <a:lnTo>
                      <a:pt x="694" y="347"/>
                    </a:lnTo>
                    <a:lnTo>
                      <a:pt x="691" y="394"/>
                    </a:lnTo>
                    <a:lnTo>
                      <a:pt x="682" y="439"/>
                    </a:lnTo>
                    <a:lnTo>
                      <a:pt x="666" y="482"/>
                    </a:lnTo>
                    <a:lnTo>
                      <a:pt x="647" y="523"/>
                    </a:lnTo>
                    <a:lnTo>
                      <a:pt x="621" y="560"/>
                    </a:lnTo>
                    <a:lnTo>
                      <a:pt x="593" y="593"/>
                    </a:lnTo>
                    <a:lnTo>
                      <a:pt x="559" y="623"/>
                    </a:lnTo>
                    <a:lnTo>
                      <a:pt x="523" y="647"/>
                    </a:lnTo>
                    <a:lnTo>
                      <a:pt x="482" y="668"/>
                    </a:lnTo>
                    <a:lnTo>
                      <a:pt x="439" y="682"/>
                    </a:lnTo>
                    <a:lnTo>
                      <a:pt x="394" y="692"/>
                    </a:lnTo>
                    <a:lnTo>
                      <a:pt x="347" y="695"/>
                    </a:lnTo>
                    <a:lnTo>
                      <a:pt x="300" y="692"/>
                    </a:lnTo>
                    <a:lnTo>
                      <a:pt x="255" y="682"/>
                    </a:lnTo>
                    <a:lnTo>
                      <a:pt x="212" y="668"/>
                    </a:lnTo>
                    <a:lnTo>
                      <a:pt x="171" y="647"/>
                    </a:lnTo>
                    <a:lnTo>
                      <a:pt x="135" y="623"/>
                    </a:lnTo>
                    <a:lnTo>
                      <a:pt x="101" y="593"/>
                    </a:lnTo>
                    <a:lnTo>
                      <a:pt x="72" y="560"/>
                    </a:lnTo>
                    <a:lnTo>
                      <a:pt x="47" y="523"/>
                    </a:lnTo>
                    <a:lnTo>
                      <a:pt x="26" y="482"/>
                    </a:lnTo>
                    <a:lnTo>
                      <a:pt x="12" y="439"/>
                    </a:lnTo>
                    <a:lnTo>
                      <a:pt x="2" y="394"/>
                    </a:lnTo>
                    <a:lnTo>
                      <a:pt x="0" y="347"/>
                    </a:lnTo>
                    <a:lnTo>
                      <a:pt x="2" y="300"/>
                    </a:lnTo>
                    <a:lnTo>
                      <a:pt x="12" y="255"/>
                    </a:lnTo>
                    <a:lnTo>
                      <a:pt x="26" y="212"/>
                    </a:lnTo>
                    <a:lnTo>
                      <a:pt x="47" y="172"/>
                    </a:lnTo>
                    <a:lnTo>
                      <a:pt x="72" y="135"/>
                    </a:lnTo>
                    <a:lnTo>
                      <a:pt x="101" y="102"/>
                    </a:lnTo>
                    <a:lnTo>
                      <a:pt x="135" y="72"/>
                    </a:lnTo>
                    <a:lnTo>
                      <a:pt x="171" y="47"/>
                    </a:lnTo>
                    <a:lnTo>
                      <a:pt x="212" y="27"/>
                    </a:lnTo>
                    <a:lnTo>
                      <a:pt x="255" y="12"/>
                    </a:lnTo>
                    <a:lnTo>
                      <a:pt x="300" y="3"/>
                    </a:lnTo>
                    <a:lnTo>
                      <a:pt x="347" y="0"/>
                    </a:lnTo>
                    <a:close/>
                  </a:path>
                </a:pathLst>
              </a:custGeom>
              <a:grpFill/>
              <a:ln w="0">
                <a:noFill/>
                <a:prstDash val="solid"/>
                <a:round/>
                <a:headEnd/>
                <a:tailEnd/>
              </a:ln>
            </p:spPr>
            <p:txBody>
              <a:bodyPr vert="horz" wrap="square" lIns="92053" tIns="46028" rIns="92053" bIns="46028" numCol="1" anchor="t" anchorCtr="0" compatLnSpc="1">
                <a:prstTxWarp prst="textNoShape">
                  <a:avLst/>
                </a:prstTxWarp>
              </a:bodyPr>
              <a:lstStyle/>
              <a:p>
                <a:endParaRPr lang="es-SV" sz="700">
                  <a:latin typeface="+mj-lt"/>
                </a:endParaRPr>
              </a:p>
            </p:txBody>
          </p:sp>
          <p:sp>
            <p:nvSpPr>
              <p:cNvPr id="42" name="Freeform 26"/>
              <p:cNvSpPr>
                <a:spLocks/>
              </p:cNvSpPr>
              <p:nvPr/>
            </p:nvSpPr>
            <p:spPr bwMode="auto">
              <a:xfrm>
                <a:off x="3178" y="7948"/>
                <a:ext cx="292" cy="20"/>
              </a:xfrm>
              <a:custGeom>
                <a:avLst/>
                <a:gdLst>
                  <a:gd name="T0" fmla="*/ 80 w 2334"/>
                  <a:gd name="T1" fmla="*/ 0 h 162"/>
                  <a:gd name="T2" fmla="*/ 2254 w 2334"/>
                  <a:gd name="T3" fmla="*/ 0 h 162"/>
                  <a:gd name="T4" fmla="*/ 2275 w 2334"/>
                  <a:gd name="T5" fmla="*/ 3 h 162"/>
                  <a:gd name="T6" fmla="*/ 2295 w 2334"/>
                  <a:gd name="T7" fmla="*/ 11 h 162"/>
                  <a:gd name="T8" fmla="*/ 2311 w 2334"/>
                  <a:gd name="T9" fmla="*/ 24 h 162"/>
                  <a:gd name="T10" fmla="*/ 2323 w 2334"/>
                  <a:gd name="T11" fmla="*/ 41 h 162"/>
                  <a:gd name="T12" fmla="*/ 2332 w 2334"/>
                  <a:gd name="T13" fmla="*/ 59 h 162"/>
                  <a:gd name="T14" fmla="*/ 2334 w 2334"/>
                  <a:gd name="T15" fmla="*/ 81 h 162"/>
                  <a:gd name="T16" fmla="*/ 2332 w 2334"/>
                  <a:gd name="T17" fmla="*/ 102 h 162"/>
                  <a:gd name="T18" fmla="*/ 2323 w 2334"/>
                  <a:gd name="T19" fmla="*/ 122 h 162"/>
                  <a:gd name="T20" fmla="*/ 2311 w 2334"/>
                  <a:gd name="T21" fmla="*/ 139 h 162"/>
                  <a:gd name="T22" fmla="*/ 2295 w 2334"/>
                  <a:gd name="T23" fmla="*/ 151 h 162"/>
                  <a:gd name="T24" fmla="*/ 2275 w 2334"/>
                  <a:gd name="T25" fmla="*/ 158 h 162"/>
                  <a:gd name="T26" fmla="*/ 2254 w 2334"/>
                  <a:gd name="T27" fmla="*/ 162 h 162"/>
                  <a:gd name="T28" fmla="*/ 80 w 2334"/>
                  <a:gd name="T29" fmla="*/ 162 h 162"/>
                  <a:gd name="T30" fmla="*/ 59 w 2334"/>
                  <a:gd name="T31" fmla="*/ 158 h 162"/>
                  <a:gd name="T32" fmla="*/ 39 w 2334"/>
                  <a:gd name="T33" fmla="*/ 151 h 162"/>
                  <a:gd name="T34" fmla="*/ 23 w 2334"/>
                  <a:gd name="T35" fmla="*/ 139 h 162"/>
                  <a:gd name="T36" fmla="*/ 11 w 2334"/>
                  <a:gd name="T37" fmla="*/ 122 h 162"/>
                  <a:gd name="T38" fmla="*/ 3 w 2334"/>
                  <a:gd name="T39" fmla="*/ 102 h 162"/>
                  <a:gd name="T40" fmla="*/ 0 w 2334"/>
                  <a:gd name="T41" fmla="*/ 81 h 162"/>
                  <a:gd name="T42" fmla="*/ 3 w 2334"/>
                  <a:gd name="T43" fmla="*/ 59 h 162"/>
                  <a:gd name="T44" fmla="*/ 11 w 2334"/>
                  <a:gd name="T45" fmla="*/ 41 h 162"/>
                  <a:gd name="T46" fmla="*/ 23 w 2334"/>
                  <a:gd name="T47" fmla="*/ 24 h 162"/>
                  <a:gd name="T48" fmla="*/ 39 w 2334"/>
                  <a:gd name="T49" fmla="*/ 11 h 162"/>
                  <a:gd name="T50" fmla="*/ 59 w 2334"/>
                  <a:gd name="T51" fmla="*/ 3 h 162"/>
                  <a:gd name="T52" fmla="*/ 80 w 2334"/>
                  <a:gd name="T53" fmla="*/ 0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334" h="162">
                    <a:moveTo>
                      <a:pt x="80" y="0"/>
                    </a:moveTo>
                    <a:lnTo>
                      <a:pt x="2254" y="0"/>
                    </a:lnTo>
                    <a:lnTo>
                      <a:pt x="2275" y="3"/>
                    </a:lnTo>
                    <a:lnTo>
                      <a:pt x="2295" y="11"/>
                    </a:lnTo>
                    <a:lnTo>
                      <a:pt x="2311" y="24"/>
                    </a:lnTo>
                    <a:lnTo>
                      <a:pt x="2323" y="41"/>
                    </a:lnTo>
                    <a:lnTo>
                      <a:pt x="2332" y="59"/>
                    </a:lnTo>
                    <a:lnTo>
                      <a:pt x="2334" y="81"/>
                    </a:lnTo>
                    <a:lnTo>
                      <a:pt x="2332" y="102"/>
                    </a:lnTo>
                    <a:lnTo>
                      <a:pt x="2323" y="122"/>
                    </a:lnTo>
                    <a:lnTo>
                      <a:pt x="2311" y="139"/>
                    </a:lnTo>
                    <a:lnTo>
                      <a:pt x="2295" y="151"/>
                    </a:lnTo>
                    <a:lnTo>
                      <a:pt x="2275" y="158"/>
                    </a:lnTo>
                    <a:lnTo>
                      <a:pt x="2254" y="162"/>
                    </a:lnTo>
                    <a:lnTo>
                      <a:pt x="80" y="162"/>
                    </a:lnTo>
                    <a:lnTo>
                      <a:pt x="59" y="158"/>
                    </a:lnTo>
                    <a:lnTo>
                      <a:pt x="39" y="151"/>
                    </a:lnTo>
                    <a:lnTo>
                      <a:pt x="23" y="139"/>
                    </a:lnTo>
                    <a:lnTo>
                      <a:pt x="11" y="122"/>
                    </a:lnTo>
                    <a:lnTo>
                      <a:pt x="3" y="102"/>
                    </a:lnTo>
                    <a:lnTo>
                      <a:pt x="0" y="81"/>
                    </a:lnTo>
                    <a:lnTo>
                      <a:pt x="3" y="59"/>
                    </a:lnTo>
                    <a:lnTo>
                      <a:pt x="11" y="41"/>
                    </a:lnTo>
                    <a:lnTo>
                      <a:pt x="23" y="24"/>
                    </a:lnTo>
                    <a:lnTo>
                      <a:pt x="39" y="11"/>
                    </a:lnTo>
                    <a:lnTo>
                      <a:pt x="59" y="3"/>
                    </a:lnTo>
                    <a:lnTo>
                      <a:pt x="80" y="0"/>
                    </a:lnTo>
                    <a:close/>
                  </a:path>
                </a:pathLst>
              </a:custGeom>
              <a:grpFill/>
              <a:ln w="0">
                <a:noFill/>
                <a:prstDash val="solid"/>
                <a:round/>
                <a:headEnd/>
                <a:tailEnd/>
              </a:ln>
            </p:spPr>
            <p:txBody>
              <a:bodyPr vert="horz" wrap="square" lIns="92053" tIns="46028" rIns="92053" bIns="46028" numCol="1" anchor="t" anchorCtr="0" compatLnSpc="1">
                <a:prstTxWarp prst="textNoShape">
                  <a:avLst/>
                </a:prstTxWarp>
              </a:bodyPr>
              <a:lstStyle/>
              <a:p>
                <a:endParaRPr lang="es-SV" sz="700">
                  <a:latin typeface="+mj-lt"/>
                </a:endParaRPr>
              </a:p>
            </p:txBody>
          </p:sp>
          <p:sp>
            <p:nvSpPr>
              <p:cNvPr id="43" name="Freeform 27"/>
              <p:cNvSpPr>
                <a:spLocks noEditPoints="1"/>
              </p:cNvSpPr>
              <p:nvPr/>
            </p:nvSpPr>
            <p:spPr bwMode="auto">
              <a:xfrm>
                <a:off x="3103" y="7908"/>
                <a:ext cx="96" cy="98"/>
              </a:xfrm>
              <a:custGeom>
                <a:avLst/>
                <a:gdLst>
                  <a:gd name="T0" fmla="*/ 164 w 771"/>
                  <a:gd name="T1" fmla="*/ 162 h 782"/>
                  <a:gd name="T2" fmla="*/ 161 w 771"/>
                  <a:gd name="T3" fmla="*/ 162 h 782"/>
                  <a:gd name="T4" fmla="*/ 160 w 771"/>
                  <a:gd name="T5" fmla="*/ 164 h 782"/>
                  <a:gd name="T6" fmla="*/ 160 w 771"/>
                  <a:gd name="T7" fmla="*/ 619 h 782"/>
                  <a:gd name="T8" fmla="*/ 161 w 771"/>
                  <a:gd name="T9" fmla="*/ 620 h 782"/>
                  <a:gd name="T10" fmla="*/ 163 w 771"/>
                  <a:gd name="T11" fmla="*/ 621 h 782"/>
                  <a:gd name="T12" fmla="*/ 164 w 771"/>
                  <a:gd name="T13" fmla="*/ 622 h 782"/>
                  <a:gd name="T14" fmla="*/ 608 w 771"/>
                  <a:gd name="T15" fmla="*/ 622 h 782"/>
                  <a:gd name="T16" fmla="*/ 610 w 771"/>
                  <a:gd name="T17" fmla="*/ 621 h 782"/>
                  <a:gd name="T18" fmla="*/ 610 w 771"/>
                  <a:gd name="T19" fmla="*/ 619 h 782"/>
                  <a:gd name="T20" fmla="*/ 610 w 771"/>
                  <a:gd name="T21" fmla="*/ 164 h 782"/>
                  <a:gd name="T22" fmla="*/ 610 w 771"/>
                  <a:gd name="T23" fmla="*/ 162 h 782"/>
                  <a:gd name="T24" fmla="*/ 608 w 771"/>
                  <a:gd name="T25" fmla="*/ 162 h 782"/>
                  <a:gd name="T26" fmla="*/ 164 w 771"/>
                  <a:gd name="T27" fmla="*/ 162 h 782"/>
                  <a:gd name="T28" fmla="*/ 164 w 771"/>
                  <a:gd name="T29" fmla="*/ 0 h 782"/>
                  <a:gd name="T30" fmla="*/ 608 w 771"/>
                  <a:gd name="T31" fmla="*/ 0 h 782"/>
                  <a:gd name="T32" fmla="*/ 640 w 771"/>
                  <a:gd name="T33" fmla="*/ 4 h 782"/>
                  <a:gd name="T34" fmla="*/ 671 w 771"/>
                  <a:gd name="T35" fmla="*/ 14 h 782"/>
                  <a:gd name="T36" fmla="*/ 699 w 771"/>
                  <a:gd name="T37" fmla="*/ 29 h 782"/>
                  <a:gd name="T38" fmla="*/ 723 w 771"/>
                  <a:gd name="T39" fmla="*/ 49 h 782"/>
                  <a:gd name="T40" fmla="*/ 743 w 771"/>
                  <a:gd name="T41" fmla="*/ 73 h 782"/>
                  <a:gd name="T42" fmla="*/ 758 w 771"/>
                  <a:gd name="T43" fmla="*/ 100 h 782"/>
                  <a:gd name="T44" fmla="*/ 768 w 771"/>
                  <a:gd name="T45" fmla="*/ 131 h 782"/>
                  <a:gd name="T46" fmla="*/ 771 w 771"/>
                  <a:gd name="T47" fmla="*/ 164 h 782"/>
                  <a:gd name="T48" fmla="*/ 771 w 771"/>
                  <a:gd name="T49" fmla="*/ 619 h 782"/>
                  <a:gd name="T50" fmla="*/ 768 w 771"/>
                  <a:gd name="T51" fmla="*/ 652 h 782"/>
                  <a:gd name="T52" fmla="*/ 758 w 771"/>
                  <a:gd name="T53" fmla="*/ 682 h 782"/>
                  <a:gd name="T54" fmla="*/ 743 w 771"/>
                  <a:gd name="T55" fmla="*/ 711 h 782"/>
                  <a:gd name="T56" fmla="*/ 723 w 771"/>
                  <a:gd name="T57" fmla="*/ 735 h 782"/>
                  <a:gd name="T58" fmla="*/ 699 w 771"/>
                  <a:gd name="T59" fmla="*/ 755 h 782"/>
                  <a:gd name="T60" fmla="*/ 671 w 771"/>
                  <a:gd name="T61" fmla="*/ 770 h 782"/>
                  <a:gd name="T62" fmla="*/ 640 w 771"/>
                  <a:gd name="T63" fmla="*/ 779 h 782"/>
                  <a:gd name="T64" fmla="*/ 608 w 771"/>
                  <a:gd name="T65" fmla="*/ 782 h 782"/>
                  <a:gd name="T66" fmla="*/ 164 w 771"/>
                  <a:gd name="T67" fmla="*/ 782 h 782"/>
                  <a:gd name="T68" fmla="*/ 131 w 771"/>
                  <a:gd name="T69" fmla="*/ 779 h 782"/>
                  <a:gd name="T70" fmla="*/ 100 w 771"/>
                  <a:gd name="T71" fmla="*/ 770 h 782"/>
                  <a:gd name="T72" fmla="*/ 71 w 771"/>
                  <a:gd name="T73" fmla="*/ 755 h 782"/>
                  <a:gd name="T74" fmla="*/ 47 w 771"/>
                  <a:gd name="T75" fmla="*/ 735 h 782"/>
                  <a:gd name="T76" fmla="*/ 27 w 771"/>
                  <a:gd name="T77" fmla="*/ 711 h 782"/>
                  <a:gd name="T78" fmla="*/ 12 w 771"/>
                  <a:gd name="T79" fmla="*/ 682 h 782"/>
                  <a:gd name="T80" fmla="*/ 3 w 771"/>
                  <a:gd name="T81" fmla="*/ 652 h 782"/>
                  <a:gd name="T82" fmla="*/ 0 w 771"/>
                  <a:gd name="T83" fmla="*/ 619 h 782"/>
                  <a:gd name="T84" fmla="*/ 0 w 771"/>
                  <a:gd name="T85" fmla="*/ 164 h 782"/>
                  <a:gd name="T86" fmla="*/ 3 w 771"/>
                  <a:gd name="T87" fmla="*/ 131 h 782"/>
                  <a:gd name="T88" fmla="*/ 12 w 771"/>
                  <a:gd name="T89" fmla="*/ 100 h 782"/>
                  <a:gd name="T90" fmla="*/ 27 w 771"/>
                  <a:gd name="T91" fmla="*/ 73 h 782"/>
                  <a:gd name="T92" fmla="*/ 47 w 771"/>
                  <a:gd name="T93" fmla="*/ 49 h 782"/>
                  <a:gd name="T94" fmla="*/ 71 w 771"/>
                  <a:gd name="T95" fmla="*/ 29 h 782"/>
                  <a:gd name="T96" fmla="*/ 100 w 771"/>
                  <a:gd name="T97" fmla="*/ 14 h 782"/>
                  <a:gd name="T98" fmla="*/ 131 w 771"/>
                  <a:gd name="T99" fmla="*/ 4 h 782"/>
                  <a:gd name="T100" fmla="*/ 164 w 771"/>
                  <a:gd name="T101" fmla="*/ 0 h 7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771" h="782">
                    <a:moveTo>
                      <a:pt x="164" y="162"/>
                    </a:moveTo>
                    <a:lnTo>
                      <a:pt x="161" y="162"/>
                    </a:lnTo>
                    <a:lnTo>
                      <a:pt x="160" y="164"/>
                    </a:lnTo>
                    <a:lnTo>
                      <a:pt x="160" y="619"/>
                    </a:lnTo>
                    <a:lnTo>
                      <a:pt x="161" y="620"/>
                    </a:lnTo>
                    <a:lnTo>
                      <a:pt x="163" y="621"/>
                    </a:lnTo>
                    <a:lnTo>
                      <a:pt x="164" y="622"/>
                    </a:lnTo>
                    <a:lnTo>
                      <a:pt x="608" y="622"/>
                    </a:lnTo>
                    <a:lnTo>
                      <a:pt x="610" y="621"/>
                    </a:lnTo>
                    <a:lnTo>
                      <a:pt x="610" y="619"/>
                    </a:lnTo>
                    <a:lnTo>
                      <a:pt x="610" y="164"/>
                    </a:lnTo>
                    <a:lnTo>
                      <a:pt x="610" y="162"/>
                    </a:lnTo>
                    <a:lnTo>
                      <a:pt x="608" y="162"/>
                    </a:lnTo>
                    <a:lnTo>
                      <a:pt x="164" y="162"/>
                    </a:lnTo>
                    <a:close/>
                    <a:moveTo>
                      <a:pt x="164" y="0"/>
                    </a:moveTo>
                    <a:lnTo>
                      <a:pt x="608" y="0"/>
                    </a:lnTo>
                    <a:lnTo>
                      <a:pt x="640" y="4"/>
                    </a:lnTo>
                    <a:lnTo>
                      <a:pt x="671" y="14"/>
                    </a:lnTo>
                    <a:lnTo>
                      <a:pt x="699" y="29"/>
                    </a:lnTo>
                    <a:lnTo>
                      <a:pt x="723" y="49"/>
                    </a:lnTo>
                    <a:lnTo>
                      <a:pt x="743" y="73"/>
                    </a:lnTo>
                    <a:lnTo>
                      <a:pt x="758" y="100"/>
                    </a:lnTo>
                    <a:lnTo>
                      <a:pt x="768" y="131"/>
                    </a:lnTo>
                    <a:lnTo>
                      <a:pt x="771" y="164"/>
                    </a:lnTo>
                    <a:lnTo>
                      <a:pt x="771" y="619"/>
                    </a:lnTo>
                    <a:lnTo>
                      <a:pt x="768" y="652"/>
                    </a:lnTo>
                    <a:lnTo>
                      <a:pt x="758" y="682"/>
                    </a:lnTo>
                    <a:lnTo>
                      <a:pt x="743" y="711"/>
                    </a:lnTo>
                    <a:lnTo>
                      <a:pt x="723" y="735"/>
                    </a:lnTo>
                    <a:lnTo>
                      <a:pt x="699" y="755"/>
                    </a:lnTo>
                    <a:lnTo>
                      <a:pt x="671" y="770"/>
                    </a:lnTo>
                    <a:lnTo>
                      <a:pt x="640" y="779"/>
                    </a:lnTo>
                    <a:lnTo>
                      <a:pt x="608" y="782"/>
                    </a:lnTo>
                    <a:lnTo>
                      <a:pt x="164" y="782"/>
                    </a:lnTo>
                    <a:lnTo>
                      <a:pt x="131" y="779"/>
                    </a:lnTo>
                    <a:lnTo>
                      <a:pt x="100" y="770"/>
                    </a:lnTo>
                    <a:lnTo>
                      <a:pt x="71" y="755"/>
                    </a:lnTo>
                    <a:lnTo>
                      <a:pt x="47" y="735"/>
                    </a:lnTo>
                    <a:lnTo>
                      <a:pt x="27" y="711"/>
                    </a:lnTo>
                    <a:lnTo>
                      <a:pt x="12" y="682"/>
                    </a:lnTo>
                    <a:lnTo>
                      <a:pt x="3" y="652"/>
                    </a:lnTo>
                    <a:lnTo>
                      <a:pt x="0" y="619"/>
                    </a:lnTo>
                    <a:lnTo>
                      <a:pt x="0" y="164"/>
                    </a:lnTo>
                    <a:lnTo>
                      <a:pt x="3" y="131"/>
                    </a:lnTo>
                    <a:lnTo>
                      <a:pt x="12" y="100"/>
                    </a:lnTo>
                    <a:lnTo>
                      <a:pt x="27" y="73"/>
                    </a:lnTo>
                    <a:lnTo>
                      <a:pt x="47" y="49"/>
                    </a:lnTo>
                    <a:lnTo>
                      <a:pt x="71" y="29"/>
                    </a:lnTo>
                    <a:lnTo>
                      <a:pt x="100" y="14"/>
                    </a:lnTo>
                    <a:lnTo>
                      <a:pt x="131" y="4"/>
                    </a:lnTo>
                    <a:lnTo>
                      <a:pt x="164" y="0"/>
                    </a:lnTo>
                    <a:close/>
                  </a:path>
                </a:pathLst>
              </a:custGeom>
              <a:grpFill/>
              <a:ln w="0">
                <a:noFill/>
                <a:prstDash val="solid"/>
                <a:round/>
                <a:headEnd/>
                <a:tailEnd/>
              </a:ln>
            </p:spPr>
            <p:txBody>
              <a:bodyPr vert="horz" wrap="square" lIns="92053" tIns="46028" rIns="92053" bIns="46028" numCol="1" anchor="t" anchorCtr="0" compatLnSpc="1">
                <a:prstTxWarp prst="textNoShape">
                  <a:avLst/>
                </a:prstTxWarp>
              </a:bodyPr>
              <a:lstStyle/>
              <a:p>
                <a:endParaRPr lang="es-SV" sz="700">
                  <a:latin typeface="+mj-lt"/>
                </a:endParaRPr>
              </a:p>
            </p:txBody>
          </p:sp>
          <p:sp>
            <p:nvSpPr>
              <p:cNvPr id="44" name="Freeform 28"/>
              <p:cNvSpPr>
                <a:spLocks noEditPoints="1"/>
              </p:cNvSpPr>
              <p:nvPr/>
            </p:nvSpPr>
            <p:spPr bwMode="auto">
              <a:xfrm>
                <a:off x="3449" y="7907"/>
                <a:ext cx="96" cy="98"/>
              </a:xfrm>
              <a:custGeom>
                <a:avLst/>
                <a:gdLst>
                  <a:gd name="T0" fmla="*/ 164 w 772"/>
                  <a:gd name="T1" fmla="*/ 162 h 782"/>
                  <a:gd name="T2" fmla="*/ 163 w 772"/>
                  <a:gd name="T3" fmla="*/ 162 h 782"/>
                  <a:gd name="T4" fmla="*/ 162 w 772"/>
                  <a:gd name="T5" fmla="*/ 163 h 782"/>
                  <a:gd name="T6" fmla="*/ 162 w 772"/>
                  <a:gd name="T7" fmla="*/ 164 h 782"/>
                  <a:gd name="T8" fmla="*/ 162 w 772"/>
                  <a:gd name="T9" fmla="*/ 620 h 782"/>
                  <a:gd name="T10" fmla="*/ 162 w 772"/>
                  <a:gd name="T11" fmla="*/ 621 h 782"/>
                  <a:gd name="T12" fmla="*/ 163 w 772"/>
                  <a:gd name="T13" fmla="*/ 621 h 782"/>
                  <a:gd name="T14" fmla="*/ 164 w 772"/>
                  <a:gd name="T15" fmla="*/ 622 h 782"/>
                  <a:gd name="T16" fmla="*/ 608 w 772"/>
                  <a:gd name="T17" fmla="*/ 622 h 782"/>
                  <a:gd name="T18" fmla="*/ 609 w 772"/>
                  <a:gd name="T19" fmla="*/ 621 h 782"/>
                  <a:gd name="T20" fmla="*/ 610 w 772"/>
                  <a:gd name="T21" fmla="*/ 621 h 782"/>
                  <a:gd name="T22" fmla="*/ 611 w 772"/>
                  <a:gd name="T23" fmla="*/ 620 h 782"/>
                  <a:gd name="T24" fmla="*/ 611 w 772"/>
                  <a:gd name="T25" fmla="*/ 164 h 782"/>
                  <a:gd name="T26" fmla="*/ 610 w 772"/>
                  <a:gd name="T27" fmla="*/ 163 h 782"/>
                  <a:gd name="T28" fmla="*/ 609 w 772"/>
                  <a:gd name="T29" fmla="*/ 162 h 782"/>
                  <a:gd name="T30" fmla="*/ 608 w 772"/>
                  <a:gd name="T31" fmla="*/ 162 h 782"/>
                  <a:gd name="T32" fmla="*/ 164 w 772"/>
                  <a:gd name="T33" fmla="*/ 162 h 782"/>
                  <a:gd name="T34" fmla="*/ 164 w 772"/>
                  <a:gd name="T35" fmla="*/ 0 h 782"/>
                  <a:gd name="T36" fmla="*/ 608 w 772"/>
                  <a:gd name="T37" fmla="*/ 0 h 782"/>
                  <a:gd name="T38" fmla="*/ 641 w 772"/>
                  <a:gd name="T39" fmla="*/ 4 h 782"/>
                  <a:gd name="T40" fmla="*/ 672 w 772"/>
                  <a:gd name="T41" fmla="*/ 14 h 782"/>
                  <a:gd name="T42" fmla="*/ 700 w 772"/>
                  <a:gd name="T43" fmla="*/ 29 h 782"/>
                  <a:gd name="T44" fmla="*/ 724 w 772"/>
                  <a:gd name="T45" fmla="*/ 49 h 782"/>
                  <a:gd name="T46" fmla="*/ 744 w 772"/>
                  <a:gd name="T47" fmla="*/ 73 h 782"/>
                  <a:gd name="T48" fmla="*/ 760 w 772"/>
                  <a:gd name="T49" fmla="*/ 100 h 782"/>
                  <a:gd name="T50" fmla="*/ 768 w 772"/>
                  <a:gd name="T51" fmla="*/ 131 h 782"/>
                  <a:gd name="T52" fmla="*/ 772 w 772"/>
                  <a:gd name="T53" fmla="*/ 164 h 782"/>
                  <a:gd name="T54" fmla="*/ 772 w 772"/>
                  <a:gd name="T55" fmla="*/ 620 h 782"/>
                  <a:gd name="T56" fmla="*/ 768 w 772"/>
                  <a:gd name="T57" fmla="*/ 652 h 782"/>
                  <a:gd name="T58" fmla="*/ 760 w 772"/>
                  <a:gd name="T59" fmla="*/ 682 h 782"/>
                  <a:gd name="T60" fmla="*/ 744 w 772"/>
                  <a:gd name="T61" fmla="*/ 711 h 782"/>
                  <a:gd name="T62" fmla="*/ 724 w 772"/>
                  <a:gd name="T63" fmla="*/ 735 h 782"/>
                  <a:gd name="T64" fmla="*/ 700 w 772"/>
                  <a:gd name="T65" fmla="*/ 755 h 782"/>
                  <a:gd name="T66" fmla="*/ 672 w 772"/>
                  <a:gd name="T67" fmla="*/ 770 h 782"/>
                  <a:gd name="T68" fmla="*/ 641 w 772"/>
                  <a:gd name="T69" fmla="*/ 779 h 782"/>
                  <a:gd name="T70" fmla="*/ 608 w 772"/>
                  <a:gd name="T71" fmla="*/ 782 h 782"/>
                  <a:gd name="T72" fmla="*/ 164 w 772"/>
                  <a:gd name="T73" fmla="*/ 782 h 782"/>
                  <a:gd name="T74" fmla="*/ 131 w 772"/>
                  <a:gd name="T75" fmla="*/ 779 h 782"/>
                  <a:gd name="T76" fmla="*/ 100 w 772"/>
                  <a:gd name="T77" fmla="*/ 770 h 782"/>
                  <a:gd name="T78" fmla="*/ 73 w 772"/>
                  <a:gd name="T79" fmla="*/ 755 h 782"/>
                  <a:gd name="T80" fmla="*/ 49 w 772"/>
                  <a:gd name="T81" fmla="*/ 735 h 782"/>
                  <a:gd name="T82" fmla="*/ 28 w 772"/>
                  <a:gd name="T83" fmla="*/ 711 h 782"/>
                  <a:gd name="T84" fmla="*/ 14 w 772"/>
                  <a:gd name="T85" fmla="*/ 682 h 782"/>
                  <a:gd name="T86" fmla="*/ 4 w 772"/>
                  <a:gd name="T87" fmla="*/ 652 h 782"/>
                  <a:gd name="T88" fmla="*/ 0 w 772"/>
                  <a:gd name="T89" fmla="*/ 620 h 782"/>
                  <a:gd name="T90" fmla="*/ 0 w 772"/>
                  <a:gd name="T91" fmla="*/ 164 h 782"/>
                  <a:gd name="T92" fmla="*/ 4 w 772"/>
                  <a:gd name="T93" fmla="*/ 131 h 782"/>
                  <a:gd name="T94" fmla="*/ 14 w 772"/>
                  <a:gd name="T95" fmla="*/ 100 h 782"/>
                  <a:gd name="T96" fmla="*/ 28 w 772"/>
                  <a:gd name="T97" fmla="*/ 73 h 782"/>
                  <a:gd name="T98" fmla="*/ 49 w 772"/>
                  <a:gd name="T99" fmla="*/ 49 h 782"/>
                  <a:gd name="T100" fmla="*/ 73 w 772"/>
                  <a:gd name="T101" fmla="*/ 29 h 782"/>
                  <a:gd name="T102" fmla="*/ 100 w 772"/>
                  <a:gd name="T103" fmla="*/ 14 h 782"/>
                  <a:gd name="T104" fmla="*/ 131 w 772"/>
                  <a:gd name="T105" fmla="*/ 4 h 782"/>
                  <a:gd name="T106" fmla="*/ 164 w 772"/>
                  <a:gd name="T107" fmla="*/ 0 h 7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772" h="782">
                    <a:moveTo>
                      <a:pt x="164" y="162"/>
                    </a:moveTo>
                    <a:lnTo>
                      <a:pt x="163" y="162"/>
                    </a:lnTo>
                    <a:lnTo>
                      <a:pt x="162" y="163"/>
                    </a:lnTo>
                    <a:lnTo>
                      <a:pt x="162" y="164"/>
                    </a:lnTo>
                    <a:lnTo>
                      <a:pt x="162" y="620"/>
                    </a:lnTo>
                    <a:lnTo>
                      <a:pt x="162" y="621"/>
                    </a:lnTo>
                    <a:lnTo>
                      <a:pt x="163" y="621"/>
                    </a:lnTo>
                    <a:lnTo>
                      <a:pt x="164" y="622"/>
                    </a:lnTo>
                    <a:lnTo>
                      <a:pt x="608" y="622"/>
                    </a:lnTo>
                    <a:lnTo>
                      <a:pt x="609" y="621"/>
                    </a:lnTo>
                    <a:lnTo>
                      <a:pt x="610" y="621"/>
                    </a:lnTo>
                    <a:lnTo>
                      <a:pt x="611" y="620"/>
                    </a:lnTo>
                    <a:lnTo>
                      <a:pt x="611" y="164"/>
                    </a:lnTo>
                    <a:lnTo>
                      <a:pt x="610" y="163"/>
                    </a:lnTo>
                    <a:lnTo>
                      <a:pt x="609" y="162"/>
                    </a:lnTo>
                    <a:lnTo>
                      <a:pt x="608" y="162"/>
                    </a:lnTo>
                    <a:lnTo>
                      <a:pt x="164" y="162"/>
                    </a:lnTo>
                    <a:close/>
                    <a:moveTo>
                      <a:pt x="164" y="0"/>
                    </a:moveTo>
                    <a:lnTo>
                      <a:pt x="608" y="0"/>
                    </a:lnTo>
                    <a:lnTo>
                      <a:pt x="641" y="4"/>
                    </a:lnTo>
                    <a:lnTo>
                      <a:pt x="672" y="14"/>
                    </a:lnTo>
                    <a:lnTo>
                      <a:pt x="700" y="29"/>
                    </a:lnTo>
                    <a:lnTo>
                      <a:pt x="724" y="49"/>
                    </a:lnTo>
                    <a:lnTo>
                      <a:pt x="744" y="73"/>
                    </a:lnTo>
                    <a:lnTo>
                      <a:pt x="760" y="100"/>
                    </a:lnTo>
                    <a:lnTo>
                      <a:pt x="768" y="131"/>
                    </a:lnTo>
                    <a:lnTo>
                      <a:pt x="772" y="164"/>
                    </a:lnTo>
                    <a:lnTo>
                      <a:pt x="772" y="620"/>
                    </a:lnTo>
                    <a:lnTo>
                      <a:pt x="768" y="652"/>
                    </a:lnTo>
                    <a:lnTo>
                      <a:pt x="760" y="682"/>
                    </a:lnTo>
                    <a:lnTo>
                      <a:pt x="744" y="711"/>
                    </a:lnTo>
                    <a:lnTo>
                      <a:pt x="724" y="735"/>
                    </a:lnTo>
                    <a:lnTo>
                      <a:pt x="700" y="755"/>
                    </a:lnTo>
                    <a:lnTo>
                      <a:pt x="672" y="770"/>
                    </a:lnTo>
                    <a:lnTo>
                      <a:pt x="641" y="779"/>
                    </a:lnTo>
                    <a:lnTo>
                      <a:pt x="608" y="782"/>
                    </a:lnTo>
                    <a:lnTo>
                      <a:pt x="164" y="782"/>
                    </a:lnTo>
                    <a:lnTo>
                      <a:pt x="131" y="779"/>
                    </a:lnTo>
                    <a:lnTo>
                      <a:pt x="100" y="770"/>
                    </a:lnTo>
                    <a:lnTo>
                      <a:pt x="73" y="755"/>
                    </a:lnTo>
                    <a:lnTo>
                      <a:pt x="49" y="735"/>
                    </a:lnTo>
                    <a:lnTo>
                      <a:pt x="28" y="711"/>
                    </a:lnTo>
                    <a:lnTo>
                      <a:pt x="14" y="682"/>
                    </a:lnTo>
                    <a:lnTo>
                      <a:pt x="4" y="652"/>
                    </a:lnTo>
                    <a:lnTo>
                      <a:pt x="0" y="620"/>
                    </a:lnTo>
                    <a:lnTo>
                      <a:pt x="0" y="164"/>
                    </a:lnTo>
                    <a:lnTo>
                      <a:pt x="4" y="131"/>
                    </a:lnTo>
                    <a:lnTo>
                      <a:pt x="14" y="100"/>
                    </a:lnTo>
                    <a:lnTo>
                      <a:pt x="28" y="73"/>
                    </a:lnTo>
                    <a:lnTo>
                      <a:pt x="49" y="49"/>
                    </a:lnTo>
                    <a:lnTo>
                      <a:pt x="73" y="29"/>
                    </a:lnTo>
                    <a:lnTo>
                      <a:pt x="100" y="14"/>
                    </a:lnTo>
                    <a:lnTo>
                      <a:pt x="131" y="4"/>
                    </a:lnTo>
                    <a:lnTo>
                      <a:pt x="164" y="0"/>
                    </a:lnTo>
                    <a:close/>
                  </a:path>
                </a:pathLst>
              </a:custGeom>
              <a:grpFill/>
              <a:ln w="0">
                <a:noFill/>
                <a:prstDash val="solid"/>
                <a:round/>
                <a:headEnd/>
                <a:tailEnd/>
              </a:ln>
            </p:spPr>
            <p:txBody>
              <a:bodyPr vert="horz" wrap="square" lIns="92053" tIns="46028" rIns="92053" bIns="46028" numCol="1" anchor="t" anchorCtr="0" compatLnSpc="1">
                <a:prstTxWarp prst="textNoShape">
                  <a:avLst/>
                </a:prstTxWarp>
              </a:bodyPr>
              <a:lstStyle/>
              <a:p>
                <a:endParaRPr lang="es-SV" sz="700">
                  <a:latin typeface="+mj-lt"/>
                </a:endParaRPr>
              </a:p>
            </p:txBody>
          </p:sp>
        </p:grpSp>
        <p:sp>
          <p:nvSpPr>
            <p:cNvPr id="58" name="Rectangle 57"/>
            <p:cNvSpPr/>
            <p:nvPr/>
          </p:nvSpPr>
          <p:spPr>
            <a:xfrm>
              <a:off x="4770158" y="2028677"/>
              <a:ext cx="2378868" cy="590931"/>
            </a:xfrm>
            <a:prstGeom prst="rect">
              <a:avLst/>
            </a:prstGeom>
          </p:spPr>
          <p:txBody>
            <a:bodyPr wrap="square">
              <a:spAutoFit/>
            </a:bodyPr>
            <a:lstStyle/>
            <a:p>
              <a:pPr algn="ctr">
                <a:lnSpc>
                  <a:spcPct val="120000"/>
                </a:lnSpc>
              </a:pPr>
              <a:r>
                <a:rPr lang="id-ID" sz="900" dirty="0">
                  <a:solidFill>
                    <a:schemeClr val="bg1"/>
                  </a:solidFill>
                  <a:latin typeface="Calibri" panose="020F0502020204030204" pitchFamily="34" charset="0"/>
                  <a:cs typeface="Calibri" panose="020F0502020204030204" pitchFamily="34" charset="0"/>
                </a:rPr>
                <a:t>quis nostrud exerci tation ullamcorper suscipit lobortis nisl ut aliquip ex ea commodo consequat. </a:t>
              </a:r>
              <a:endParaRPr lang="en-US" sz="900" dirty="0">
                <a:solidFill>
                  <a:schemeClr val="bg1"/>
                </a:solidFill>
                <a:latin typeface="Calibri" panose="020F0502020204030204" pitchFamily="34" charset="0"/>
                <a:cs typeface="Calibri" panose="020F0502020204030204" pitchFamily="34" charset="0"/>
              </a:endParaRPr>
            </a:p>
          </p:txBody>
        </p:sp>
      </p:grpSp>
      <p:sp>
        <p:nvSpPr>
          <p:cNvPr id="66" name="TextBox 65"/>
          <p:cNvSpPr txBox="1"/>
          <p:nvPr/>
        </p:nvSpPr>
        <p:spPr>
          <a:xfrm>
            <a:off x="2441910" y="704315"/>
            <a:ext cx="7308180" cy="646331"/>
          </a:xfrm>
          <a:prstGeom prst="rect">
            <a:avLst/>
          </a:prstGeom>
          <a:noFill/>
        </p:spPr>
        <p:txBody>
          <a:bodyPr wrap="square" rtlCol="0">
            <a:spAutoFit/>
          </a:bodyPr>
          <a:lstStyle/>
          <a:p>
            <a:pPr algn="ctr"/>
            <a:r>
              <a:rPr lang="id-ID" sz="3600" b="1" dirty="0">
                <a:solidFill>
                  <a:schemeClr val="bg1"/>
                </a:solidFill>
                <a:latin typeface="Montserrat" panose="02000505000000020004" pitchFamily="2" charset="0"/>
                <a:ea typeface="Roboto" pitchFamily="2" charset="0"/>
                <a:cs typeface="Lato" panose="020F0502020204030203" pitchFamily="34" charset="0"/>
              </a:rPr>
              <a:t>_Creative Infographic</a:t>
            </a:r>
          </a:p>
        </p:txBody>
      </p:sp>
      <p:sp>
        <p:nvSpPr>
          <p:cNvPr id="67" name="TextBox 66"/>
          <p:cNvSpPr txBox="1"/>
          <p:nvPr/>
        </p:nvSpPr>
        <p:spPr>
          <a:xfrm>
            <a:off x="5295140" y="1354870"/>
            <a:ext cx="1601721" cy="276999"/>
          </a:xfrm>
          <a:prstGeom prst="rect">
            <a:avLst/>
          </a:prstGeom>
          <a:noFill/>
        </p:spPr>
        <p:txBody>
          <a:bodyPr wrap="none" rtlCol="0">
            <a:spAutoFit/>
          </a:bodyPr>
          <a:lstStyle/>
          <a:p>
            <a:pPr algn="ctr"/>
            <a:r>
              <a:rPr lang="en-US" sz="1200" dirty="0">
                <a:solidFill>
                  <a:schemeClr val="bg1"/>
                </a:solidFill>
                <a:latin typeface="+mj-lt"/>
                <a:ea typeface="Lato" panose="020F0502020204030203" pitchFamily="34" charset="0"/>
                <a:cs typeface="Lato" panose="020F0502020204030203" pitchFamily="34" charset="0"/>
              </a:rPr>
              <a:t>Your Subtitle Here</a:t>
            </a:r>
            <a:endParaRPr lang="id-ID" sz="1200" dirty="0">
              <a:solidFill>
                <a:schemeClr val="bg1"/>
              </a:solidFill>
              <a:latin typeface="+mj-lt"/>
              <a:ea typeface="Lato" panose="020F0502020204030203" pitchFamily="34" charset="0"/>
              <a:cs typeface="Lato" panose="020F0502020204030203" pitchFamily="34" charset="0"/>
            </a:endParaRPr>
          </a:p>
        </p:txBody>
      </p:sp>
    </p:spTree>
    <p:extLst>
      <p:ext uri="{BB962C8B-B14F-4D97-AF65-F5344CB8AC3E}">
        <p14:creationId xmlns:p14="http://schemas.microsoft.com/office/powerpoint/2010/main" val="2430537449"/>
      </p:ext>
    </p:extLst>
  </p:cSld>
  <p:clrMapOvr>
    <a:masterClrMapping/>
  </p:clrMapOvr>
  <mc:AlternateContent xmlns:mc="http://schemas.openxmlformats.org/markup-compatibility/2006" xmlns:p14="http://schemas.microsoft.com/office/powerpoint/2010/main">
    <mc:Choice Requires="p14">
      <p:transition spd="slow" p14:dur="1600">
        <p14:prism dir="r" isInverted="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with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p:cTn id="7" dur="750" fill="hold"/>
                                        <p:tgtEl>
                                          <p:spTgt spid="14"/>
                                        </p:tgtEl>
                                        <p:attrNameLst>
                                          <p:attrName>ppt_w</p:attrName>
                                        </p:attrNameLst>
                                      </p:cBhvr>
                                      <p:tavLst>
                                        <p:tav tm="0">
                                          <p:val>
                                            <p:fltVal val="0"/>
                                          </p:val>
                                        </p:tav>
                                        <p:tav tm="100000">
                                          <p:val>
                                            <p:strVal val="#ppt_w"/>
                                          </p:val>
                                        </p:tav>
                                      </p:tavLst>
                                    </p:anim>
                                    <p:anim calcmode="lin" valueType="num">
                                      <p:cBhvr>
                                        <p:cTn id="8" dur="750" fill="hold"/>
                                        <p:tgtEl>
                                          <p:spTgt spid="14"/>
                                        </p:tgtEl>
                                        <p:attrNameLst>
                                          <p:attrName>ppt_h</p:attrName>
                                        </p:attrNameLst>
                                      </p:cBhvr>
                                      <p:tavLst>
                                        <p:tav tm="0">
                                          <p:val>
                                            <p:fltVal val="0"/>
                                          </p:val>
                                        </p:tav>
                                        <p:tav tm="100000">
                                          <p:val>
                                            <p:strVal val="#ppt_h"/>
                                          </p:val>
                                        </p:tav>
                                      </p:tavLst>
                                    </p:anim>
                                    <p:anim calcmode="lin" valueType="num">
                                      <p:cBhvr>
                                        <p:cTn id="9" dur="750" fill="hold"/>
                                        <p:tgtEl>
                                          <p:spTgt spid="14"/>
                                        </p:tgtEl>
                                        <p:attrNameLst>
                                          <p:attrName>style.rotation</p:attrName>
                                        </p:attrNameLst>
                                      </p:cBhvr>
                                      <p:tavLst>
                                        <p:tav tm="0">
                                          <p:val>
                                            <p:fltVal val="90"/>
                                          </p:val>
                                        </p:tav>
                                        <p:tav tm="100000">
                                          <p:val>
                                            <p:fltVal val="0"/>
                                          </p:val>
                                        </p:tav>
                                      </p:tavLst>
                                    </p:anim>
                                    <p:animEffect transition="in" filter="fade">
                                      <p:cBhvr>
                                        <p:cTn id="10" dur="750"/>
                                        <p:tgtEl>
                                          <p:spTgt spid="14"/>
                                        </p:tgtEl>
                                      </p:cBhvr>
                                    </p:animEffect>
                                  </p:childTnLst>
                                </p:cTn>
                              </p:par>
                              <p:par>
                                <p:cTn id="11" presetID="31" presetClass="entr" presetSubtype="0" fill="hold" nodeType="withEffect">
                                  <p:stCondLst>
                                    <p:cond delay="250"/>
                                  </p:stCondLst>
                                  <p:childTnLst>
                                    <p:set>
                                      <p:cBhvr>
                                        <p:cTn id="12" dur="1" fill="hold">
                                          <p:stCondLst>
                                            <p:cond delay="0"/>
                                          </p:stCondLst>
                                        </p:cTn>
                                        <p:tgtEl>
                                          <p:spTgt spid="11"/>
                                        </p:tgtEl>
                                        <p:attrNameLst>
                                          <p:attrName>style.visibility</p:attrName>
                                        </p:attrNameLst>
                                      </p:cBhvr>
                                      <p:to>
                                        <p:strVal val="visible"/>
                                      </p:to>
                                    </p:set>
                                    <p:anim calcmode="lin" valueType="num">
                                      <p:cBhvr>
                                        <p:cTn id="13" dur="750" fill="hold"/>
                                        <p:tgtEl>
                                          <p:spTgt spid="11"/>
                                        </p:tgtEl>
                                        <p:attrNameLst>
                                          <p:attrName>ppt_w</p:attrName>
                                        </p:attrNameLst>
                                      </p:cBhvr>
                                      <p:tavLst>
                                        <p:tav tm="0">
                                          <p:val>
                                            <p:fltVal val="0"/>
                                          </p:val>
                                        </p:tav>
                                        <p:tav tm="100000">
                                          <p:val>
                                            <p:strVal val="#ppt_w"/>
                                          </p:val>
                                        </p:tav>
                                      </p:tavLst>
                                    </p:anim>
                                    <p:anim calcmode="lin" valueType="num">
                                      <p:cBhvr>
                                        <p:cTn id="14" dur="750" fill="hold"/>
                                        <p:tgtEl>
                                          <p:spTgt spid="11"/>
                                        </p:tgtEl>
                                        <p:attrNameLst>
                                          <p:attrName>ppt_h</p:attrName>
                                        </p:attrNameLst>
                                      </p:cBhvr>
                                      <p:tavLst>
                                        <p:tav tm="0">
                                          <p:val>
                                            <p:fltVal val="0"/>
                                          </p:val>
                                        </p:tav>
                                        <p:tav tm="100000">
                                          <p:val>
                                            <p:strVal val="#ppt_h"/>
                                          </p:val>
                                        </p:tav>
                                      </p:tavLst>
                                    </p:anim>
                                    <p:anim calcmode="lin" valueType="num">
                                      <p:cBhvr>
                                        <p:cTn id="15" dur="750" fill="hold"/>
                                        <p:tgtEl>
                                          <p:spTgt spid="11"/>
                                        </p:tgtEl>
                                        <p:attrNameLst>
                                          <p:attrName>style.rotation</p:attrName>
                                        </p:attrNameLst>
                                      </p:cBhvr>
                                      <p:tavLst>
                                        <p:tav tm="0">
                                          <p:val>
                                            <p:fltVal val="90"/>
                                          </p:val>
                                        </p:tav>
                                        <p:tav tm="100000">
                                          <p:val>
                                            <p:fltVal val="0"/>
                                          </p:val>
                                        </p:tav>
                                      </p:tavLst>
                                    </p:anim>
                                    <p:animEffect transition="in" filter="fade">
                                      <p:cBhvr>
                                        <p:cTn id="16" dur="750"/>
                                        <p:tgtEl>
                                          <p:spTgt spid="11"/>
                                        </p:tgtEl>
                                      </p:cBhvr>
                                    </p:animEffect>
                                  </p:childTnLst>
                                </p:cTn>
                              </p:par>
                              <p:par>
                                <p:cTn id="17" presetID="31" presetClass="entr" presetSubtype="0" fill="hold" nodeType="withEffect">
                                  <p:stCondLst>
                                    <p:cond delay="500"/>
                                  </p:stCondLst>
                                  <p:childTnLst>
                                    <p:set>
                                      <p:cBhvr>
                                        <p:cTn id="18" dur="1" fill="hold">
                                          <p:stCondLst>
                                            <p:cond delay="0"/>
                                          </p:stCondLst>
                                        </p:cTn>
                                        <p:tgtEl>
                                          <p:spTgt spid="8"/>
                                        </p:tgtEl>
                                        <p:attrNameLst>
                                          <p:attrName>style.visibility</p:attrName>
                                        </p:attrNameLst>
                                      </p:cBhvr>
                                      <p:to>
                                        <p:strVal val="visible"/>
                                      </p:to>
                                    </p:set>
                                    <p:anim calcmode="lin" valueType="num">
                                      <p:cBhvr>
                                        <p:cTn id="19" dur="750" fill="hold"/>
                                        <p:tgtEl>
                                          <p:spTgt spid="8"/>
                                        </p:tgtEl>
                                        <p:attrNameLst>
                                          <p:attrName>ppt_w</p:attrName>
                                        </p:attrNameLst>
                                      </p:cBhvr>
                                      <p:tavLst>
                                        <p:tav tm="0">
                                          <p:val>
                                            <p:fltVal val="0"/>
                                          </p:val>
                                        </p:tav>
                                        <p:tav tm="100000">
                                          <p:val>
                                            <p:strVal val="#ppt_w"/>
                                          </p:val>
                                        </p:tav>
                                      </p:tavLst>
                                    </p:anim>
                                    <p:anim calcmode="lin" valueType="num">
                                      <p:cBhvr>
                                        <p:cTn id="20" dur="750" fill="hold"/>
                                        <p:tgtEl>
                                          <p:spTgt spid="8"/>
                                        </p:tgtEl>
                                        <p:attrNameLst>
                                          <p:attrName>ppt_h</p:attrName>
                                        </p:attrNameLst>
                                      </p:cBhvr>
                                      <p:tavLst>
                                        <p:tav tm="0">
                                          <p:val>
                                            <p:fltVal val="0"/>
                                          </p:val>
                                        </p:tav>
                                        <p:tav tm="100000">
                                          <p:val>
                                            <p:strVal val="#ppt_h"/>
                                          </p:val>
                                        </p:tav>
                                      </p:tavLst>
                                    </p:anim>
                                    <p:anim calcmode="lin" valueType="num">
                                      <p:cBhvr>
                                        <p:cTn id="21" dur="750" fill="hold"/>
                                        <p:tgtEl>
                                          <p:spTgt spid="8"/>
                                        </p:tgtEl>
                                        <p:attrNameLst>
                                          <p:attrName>style.rotation</p:attrName>
                                        </p:attrNameLst>
                                      </p:cBhvr>
                                      <p:tavLst>
                                        <p:tav tm="0">
                                          <p:val>
                                            <p:fltVal val="90"/>
                                          </p:val>
                                        </p:tav>
                                        <p:tav tm="100000">
                                          <p:val>
                                            <p:fltVal val="0"/>
                                          </p:val>
                                        </p:tav>
                                      </p:tavLst>
                                    </p:anim>
                                    <p:animEffect transition="in" filter="fade">
                                      <p:cBhvr>
                                        <p:cTn id="22" dur="750"/>
                                        <p:tgtEl>
                                          <p:spTgt spid="8"/>
                                        </p:tgtEl>
                                      </p:cBhvr>
                                    </p:animEffect>
                                  </p:childTnLst>
                                </p:cTn>
                              </p:par>
                              <p:par>
                                <p:cTn id="23" presetID="31" presetClass="entr" presetSubtype="0" fill="hold" nodeType="withEffect">
                                  <p:stCondLst>
                                    <p:cond delay="750"/>
                                  </p:stCondLst>
                                  <p:childTnLst>
                                    <p:set>
                                      <p:cBhvr>
                                        <p:cTn id="24" dur="1" fill="hold">
                                          <p:stCondLst>
                                            <p:cond delay="0"/>
                                          </p:stCondLst>
                                        </p:cTn>
                                        <p:tgtEl>
                                          <p:spTgt spid="5"/>
                                        </p:tgtEl>
                                        <p:attrNameLst>
                                          <p:attrName>style.visibility</p:attrName>
                                        </p:attrNameLst>
                                      </p:cBhvr>
                                      <p:to>
                                        <p:strVal val="visible"/>
                                      </p:to>
                                    </p:set>
                                    <p:anim calcmode="lin" valueType="num">
                                      <p:cBhvr>
                                        <p:cTn id="25" dur="750" fill="hold"/>
                                        <p:tgtEl>
                                          <p:spTgt spid="5"/>
                                        </p:tgtEl>
                                        <p:attrNameLst>
                                          <p:attrName>ppt_w</p:attrName>
                                        </p:attrNameLst>
                                      </p:cBhvr>
                                      <p:tavLst>
                                        <p:tav tm="0">
                                          <p:val>
                                            <p:fltVal val="0"/>
                                          </p:val>
                                        </p:tav>
                                        <p:tav tm="100000">
                                          <p:val>
                                            <p:strVal val="#ppt_w"/>
                                          </p:val>
                                        </p:tav>
                                      </p:tavLst>
                                    </p:anim>
                                    <p:anim calcmode="lin" valueType="num">
                                      <p:cBhvr>
                                        <p:cTn id="26" dur="750" fill="hold"/>
                                        <p:tgtEl>
                                          <p:spTgt spid="5"/>
                                        </p:tgtEl>
                                        <p:attrNameLst>
                                          <p:attrName>ppt_h</p:attrName>
                                        </p:attrNameLst>
                                      </p:cBhvr>
                                      <p:tavLst>
                                        <p:tav tm="0">
                                          <p:val>
                                            <p:fltVal val="0"/>
                                          </p:val>
                                        </p:tav>
                                        <p:tav tm="100000">
                                          <p:val>
                                            <p:strVal val="#ppt_h"/>
                                          </p:val>
                                        </p:tav>
                                      </p:tavLst>
                                    </p:anim>
                                    <p:anim calcmode="lin" valueType="num">
                                      <p:cBhvr>
                                        <p:cTn id="27" dur="750" fill="hold"/>
                                        <p:tgtEl>
                                          <p:spTgt spid="5"/>
                                        </p:tgtEl>
                                        <p:attrNameLst>
                                          <p:attrName>style.rotation</p:attrName>
                                        </p:attrNameLst>
                                      </p:cBhvr>
                                      <p:tavLst>
                                        <p:tav tm="0">
                                          <p:val>
                                            <p:fltVal val="90"/>
                                          </p:val>
                                        </p:tav>
                                        <p:tav tm="100000">
                                          <p:val>
                                            <p:fltVal val="0"/>
                                          </p:val>
                                        </p:tav>
                                      </p:tavLst>
                                    </p:anim>
                                    <p:animEffect transition="in" filter="fade">
                                      <p:cBhvr>
                                        <p:cTn id="28" dur="750"/>
                                        <p:tgtEl>
                                          <p:spTgt spid="5"/>
                                        </p:tgtEl>
                                      </p:cBhvr>
                                    </p:animEffect>
                                  </p:childTnLst>
                                </p:cTn>
                              </p:par>
                              <p:par>
                                <p:cTn id="29" presetID="31" presetClass="entr" presetSubtype="0" fill="hold" nodeType="withEffect">
                                  <p:stCondLst>
                                    <p:cond delay="1000"/>
                                  </p:stCondLst>
                                  <p:childTnLst>
                                    <p:set>
                                      <p:cBhvr>
                                        <p:cTn id="30" dur="1" fill="hold">
                                          <p:stCondLst>
                                            <p:cond delay="0"/>
                                          </p:stCondLst>
                                        </p:cTn>
                                        <p:tgtEl>
                                          <p:spTgt spid="2"/>
                                        </p:tgtEl>
                                        <p:attrNameLst>
                                          <p:attrName>style.visibility</p:attrName>
                                        </p:attrNameLst>
                                      </p:cBhvr>
                                      <p:to>
                                        <p:strVal val="visible"/>
                                      </p:to>
                                    </p:set>
                                    <p:anim calcmode="lin" valueType="num">
                                      <p:cBhvr>
                                        <p:cTn id="31" dur="750" fill="hold"/>
                                        <p:tgtEl>
                                          <p:spTgt spid="2"/>
                                        </p:tgtEl>
                                        <p:attrNameLst>
                                          <p:attrName>ppt_w</p:attrName>
                                        </p:attrNameLst>
                                      </p:cBhvr>
                                      <p:tavLst>
                                        <p:tav tm="0">
                                          <p:val>
                                            <p:fltVal val="0"/>
                                          </p:val>
                                        </p:tav>
                                        <p:tav tm="100000">
                                          <p:val>
                                            <p:strVal val="#ppt_w"/>
                                          </p:val>
                                        </p:tav>
                                      </p:tavLst>
                                    </p:anim>
                                    <p:anim calcmode="lin" valueType="num">
                                      <p:cBhvr>
                                        <p:cTn id="32" dur="750" fill="hold"/>
                                        <p:tgtEl>
                                          <p:spTgt spid="2"/>
                                        </p:tgtEl>
                                        <p:attrNameLst>
                                          <p:attrName>ppt_h</p:attrName>
                                        </p:attrNameLst>
                                      </p:cBhvr>
                                      <p:tavLst>
                                        <p:tav tm="0">
                                          <p:val>
                                            <p:fltVal val="0"/>
                                          </p:val>
                                        </p:tav>
                                        <p:tav tm="100000">
                                          <p:val>
                                            <p:strVal val="#ppt_h"/>
                                          </p:val>
                                        </p:tav>
                                      </p:tavLst>
                                    </p:anim>
                                    <p:anim calcmode="lin" valueType="num">
                                      <p:cBhvr>
                                        <p:cTn id="33" dur="750" fill="hold"/>
                                        <p:tgtEl>
                                          <p:spTgt spid="2"/>
                                        </p:tgtEl>
                                        <p:attrNameLst>
                                          <p:attrName>style.rotation</p:attrName>
                                        </p:attrNameLst>
                                      </p:cBhvr>
                                      <p:tavLst>
                                        <p:tav tm="0">
                                          <p:val>
                                            <p:fltVal val="90"/>
                                          </p:val>
                                        </p:tav>
                                        <p:tav tm="100000">
                                          <p:val>
                                            <p:fltVal val="0"/>
                                          </p:val>
                                        </p:tav>
                                      </p:tavLst>
                                    </p:anim>
                                    <p:animEffect transition="in" filter="fade">
                                      <p:cBhvr>
                                        <p:cTn id="34" dur="750"/>
                                        <p:tgtEl>
                                          <p:spTgt spid="2"/>
                                        </p:tgtEl>
                                      </p:cBhvr>
                                    </p:animEffect>
                                  </p:childTnLst>
                                </p:cTn>
                              </p:par>
                              <p:par>
                                <p:cTn id="35" presetID="42" presetClass="entr" presetSubtype="0" fill="hold" grpId="0" nodeType="withEffect">
                                  <p:stCondLst>
                                    <p:cond delay="1000"/>
                                  </p:stCondLst>
                                  <p:childTnLst>
                                    <p:set>
                                      <p:cBhvr>
                                        <p:cTn id="36" dur="1" fill="hold">
                                          <p:stCondLst>
                                            <p:cond delay="0"/>
                                          </p:stCondLst>
                                        </p:cTn>
                                        <p:tgtEl>
                                          <p:spTgt spid="17"/>
                                        </p:tgtEl>
                                        <p:attrNameLst>
                                          <p:attrName>style.visibility</p:attrName>
                                        </p:attrNameLst>
                                      </p:cBhvr>
                                      <p:to>
                                        <p:strVal val="visible"/>
                                      </p:to>
                                    </p:set>
                                    <p:animEffect transition="in" filter="fade">
                                      <p:cBhvr>
                                        <p:cTn id="37" dur="1000"/>
                                        <p:tgtEl>
                                          <p:spTgt spid="17"/>
                                        </p:tgtEl>
                                      </p:cBhvr>
                                    </p:animEffect>
                                    <p:anim calcmode="lin" valueType="num">
                                      <p:cBhvr>
                                        <p:cTn id="38" dur="1000" fill="hold"/>
                                        <p:tgtEl>
                                          <p:spTgt spid="17"/>
                                        </p:tgtEl>
                                        <p:attrNameLst>
                                          <p:attrName>ppt_x</p:attrName>
                                        </p:attrNameLst>
                                      </p:cBhvr>
                                      <p:tavLst>
                                        <p:tav tm="0">
                                          <p:val>
                                            <p:strVal val="#ppt_x"/>
                                          </p:val>
                                        </p:tav>
                                        <p:tav tm="100000">
                                          <p:val>
                                            <p:strVal val="#ppt_x"/>
                                          </p:val>
                                        </p:tav>
                                      </p:tavLst>
                                    </p:anim>
                                    <p:anim calcmode="lin" valueType="num">
                                      <p:cBhvr>
                                        <p:cTn id="39" dur="1000" fill="hold"/>
                                        <p:tgtEl>
                                          <p:spTgt spid="17"/>
                                        </p:tgtEl>
                                        <p:attrNameLst>
                                          <p:attrName>ppt_y</p:attrName>
                                        </p:attrNameLst>
                                      </p:cBhvr>
                                      <p:tavLst>
                                        <p:tav tm="0">
                                          <p:val>
                                            <p:strVal val="#ppt_y+.1"/>
                                          </p:val>
                                        </p:tav>
                                        <p:tav tm="100000">
                                          <p:val>
                                            <p:strVal val="#ppt_y"/>
                                          </p:val>
                                        </p:tav>
                                      </p:tavLst>
                                    </p:anim>
                                  </p:childTnLst>
                                </p:cTn>
                              </p:par>
                            </p:childTnLst>
                          </p:cTn>
                        </p:par>
                        <p:par>
                          <p:cTn id="40" fill="hold">
                            <p:stCondLst>
                              <p:cond delay="2000"/>
                            </p:stCondLst>
                            <p:childTnLst>
                              <p:par>
                                <p:cTn id="41" presetID="12" presetClass="entr" presetSubtype="2" fill="hold" nodeType="afterEffect">
                                  <p:stCondLst>
                                    <p:cond delay="0"/>
                                  </p:stCondLst>
                                  <p:childTnLst>
                                    <p:set>
                                      <p:cBhvr>
                                        <p:cTn id="42" dur="1" fill="hold">
                                          <p:stCondLst>
                                            <p:cond delay="0"/>
                                          </p:stCondLst>
                                        </p:cTn>
                                        <p:tgtEl>
                                          <p:spTgt spid="52"/>
                                        </p:tgtEl>
                                        <p:attrNameLst>
                                          <p:attrName>style.visibility</p:attrName>
                                        </p:attrNameLst>
                                      </p:cBhvr>
                                      <p:to>
                                        <p:strVal val="visible"/>
                                      </p:to>
                                    </p:set>
                                    <p:anim calcmode="lin" valueType="num">
                                      <p:cBhvr additive="base">
                                        <p:cTn id="43" dur="500"/>
                                        <p:tgtEl>
                                          <p:spTgt spid="52"/>
                                        </p:tgtEl>
                                        <p:attrNameLst>
                                          <p:attrName>ppt_x</p:attrName>
                                        </p:attrNameLst>
                                      </p:cBhvr>
                                      <p:tavLst>
                                        <p:tav tm="0">
                                          <p:val>
                                            <p:strVal val="#ppt_x+#ppt_w*1.125000"/>
                                          </p:val>
                                        </p:tav>
                                        <p:tav tm="100000">
                                          <p:val>
                                            <p:strVal val="#ppt_x"/>
                                          </p:val>
                                        </p:tav>
                                      </p:tavLst>
                                    </p:anim>
                                    <p:animEffect transition="in" filter="wipe(left)">
                                      <p:cBhvr>
                                        <p:cTn id="44" dur="500"/>
                                        <p:tgtEl>
                                          <p:spTgt spid="52"/>
                                        </p:tgtEl>
                                      </p:cBhvr>
                                    </p:animEffect>
                                  </p:childTnLst>
                                </p:cTn>
                              </p:par>
                            </p:childTnLst>
                          </p:cTn>
                        </p:par>
                        <p:par>
                          <p:cTn id="45" fill="hold">
                            <p:stCondLst>
                              <p:cond delay="2500"/>
                            </p:stCondLst>
                            <p:childTnLst>
                              <p:par>
                                <p:cTn id="46" presetID="12" presetClass="entr" presetSubtype="2" fill="hold" nodeType="afterEffect">
                                  <p:stCondLst>
                                    <p:cond delay="0"/>
                                  </p:stCondLst>
                                  <p:childTnLst>
                                    <p:set>
                                      <p:cBhvr>
                                        <p:cTn id="47" dur="1" fill="hold">
                                          <p:stCondLst>
                                            <p:cond delay="0"/>
                                          </p:stCondLst>
                                        </p:cTn>
                                        <p:tgtEl>
                                          <p:spTgt spid="62"/>
                                        </p:tgtEl>
                                        <p:attrNameLst>
                                          <p:attrName>style.visibility</p:attrName>
                                        </p:attrNameLst>
                                      </p:cBhvr>
                                      <p:to>
                                        <p:strVal val="visible"/>
                                      </p:to>
                                    </p:set>
                                    <p:anim calcmode="lin" valueType="num">
                                      <p:cBhvr additive="base">
                                        <p:cTn id="48" dur="500"/>
                                        <p:tgtEl>
                                          <p:spTgt spid="62"/>
                                        </p:tgtEl>
                                        <p:attrNameLst>
                                          <p:attrName>ppt_x</p:attrName>
                                        </p:attrNameLst>
                                      </p:cBhvr>
                                      <p:tavLst>
                                        <p:tav tm="0">
                                          <p:val>
                                            <p:strVal val="#ppt_x+#ppt_w*1.125000"/>
                                          </p:val>
                                        </p:tav>
                                        <p:tav tm="100000">
                                          <p:val>
                                            <p:strVal val="#ppt_x"/>
                                          </p:val>
                                        </p:tav>
                                      </p:tavLst>
                                    </p:anim>
                                    <p:animEffect transition="in" filter="wipe(left)">
                                      <p:cBhvr>
                                        <p:cTn id="49" dur="500"/>
                                        <p:tgtEl>
                                          <p:spTgt spid="62"/>
                                        </p:tgtEl>
                                      </p:cBhvr>
                                    </p:animEffect>
                                  </p:childTnLst>
                                </p:cTn>
                              </p:par>
                            </p:childTnLst>
                          </p:cTn>
                        </p:par>
                        <p:par>
                          <p:cTn id="50" fill="hold">
                            <p:stCondLst>
                              <p:cond delay="3000"/>
                            </p:stCondLst>
                            <p:childTnLst>
                              <p:par>
                                <p:cTn id="51" presetID="12" presetClass="entr" presetSubtype="4" fill="hold" nodeType="afterEffect">
                                  <p:stCondLst>
                                    <p:cond delay="0"/>
                                  </p:stCondLst>
                                  <p:childTnLst>
                                    <p:set>
                                      <p:cBhvr>
                                        <p:cTn id="52" dur="1" fill="hold">
                                          <p:stCondLst>
                                            <p:cond delay="0"/>
                                          </p:stCondLst>
                                        </p:cTn>
                                        <p:tgtEl>
                                          <p:spTgt spid="63"/>
                                        </p:tgtEl>
                                        <p:attrNameLst>
                                          <p:attrName>style.visibility</p:attrName>
                                        </p:attrNameLst>
                                      </p:cBhvr>
                                      <p:to>
                                        <p:strVal val="visible"/>
                                      </p:to>
                                    </p:set>
                                    <p:anim calcmode="lin" valueType="num">
                                      <p:cBhvr additive="base">
                                        <p:cTn id="53" dur="500"/>
                                        <p:tgtEl>
                                          <p:spTgt spid="63"/>
                                        </p:tgtEl>
                                        <p:attrNameLst>
                                          <p:attrName>ppt_y</p:attrName>
                                        </p:attrNameLst>
                                      </p:cBhvr>
                                      <p:tavLst>
                                        <p:tav tm="0">
                                          <p:val>
                                            <p:strVal val="#ppt_y+#ppt_h*1.125000"/>
                                          </p:val>
                                        </p:tav>
                                        <p:tav tm="100000">
                                          <p:val>
                                            <p:strVal val="#ppt_y"/>
                                          </p:val>
                                        </p:tav>
                                      </p:tavLst>
                                    </p:anim>
                                    <p:animEffect transition="in" filter="wipe(up)">
                                      <p:cBhvr>
                                        <p:cTn id="54" dur="500"/>
                                        <p:tgtEl>
                                          <p:spTgt spid="63"/>
                                        </p:tgtEl>
                                      </p:cBhvr>
                                    </p:animEffect>
                                  </p:childTnLst>
                                </p:cTn>
                              </p:par>
                            </p:childTnLst>
                          </p:cTn>
                        </p:par>
                        <p:par>
                          <p:cTn id="55" fill="hold">
                            <p:stCondLst>
                              <p:cond delay="3500"/>
                            </p:stCondLst>
                            <p:childTnLst>
                              <p:par>
                                <p:cTn id="56" presetID="12" presetClass="entr" presetSubtype="8" fill="hold" nodeType="afterEffect">
                                  <p:stCondLst>
                                    <p:cond delay="0"/>
                                  </p:stCondLst>
                                  <p:childTnLst>
                                    <p:set>
                                      <p:cBhvr>
                                        <p:cTn id="57" dur="1" fill="hold">
                                          <p:stCondLst>
                                            <p:cond delay="0"/>
                                          </p:stCondLst>
                                        </p:cTn>
                                        <p:tgtEl>
                                          <p:spTgt spid="64"/>
                                        </p:tgtEl>
                                        <p:attrNameLst>
                                          <p:attrName>style.visibility</p:attrName>
                                        </p:attrNameLst>
                                      </p:cBhvr>
                                      <p:to>
                                        <p:strVal val="visible"/>
                                      </p:to>
                                    </p:set>
                                    <p:anim calcmode="lin" valueType="num">
                                      <p:cBhvr additive="base">
                                        <p:cTn id="58" dur="500"/>
                                        <p:tgtEl>
                                          <p:spTgt spid="64"/>
                                        </p:tgtEl>
                                        <p:attrNameLst>
                                          <p:attrName>ppt_x</p:attrName>
                                        </p:attrNameLst>
                                      </p:cBhvr>
                                      <p:tavLst>
                                        <p:tav tm="0">
                                          <p:val>
                                            <p:strVal val="#ppt_x-#ppt_w*1.125000"/>
                                          </p:val>
                                        </p:tav>
                                        <p:tav tm="100000">
                                          <p:val>
                                            <p:strVal val="#ppt_x"/>
                                          </p:val>
                                        </p:tav>
                                      </p:tavLst>
                                    </p:anim>
                                    <p:animEffect transition="in" filter="wipe(right)">
                                      <p:cBhvr>
                                        <p:cTn id="59" dur="500"/>
                                        <p:tgtEl>
                                          <p:spTgt spid="64"/>
                                        </p:tgtEl>
                                      </p:cBhvr>
                                    </p:animEffect>
                                  </p:childTnLst>
                                </p:cTn>
                              </p:par>
                            </p:childTnLst>
                          </p:cTn>
                        </p:par>
                        <p:par>
                          <p:cTn id="60" fill="hold">
                            <p:stCondLst>
                              <p:cond delay="4000"/>
                            </p:stCondLst>
                            <p:childTnLst>
                              <p:par>
                                <p:cTn id="61" presetID="12" presetClass="entr" presetSubtype="8" fill="hold" nodeType="afterEffect">
                                  <p:stCondLst>
                                    <p:cond delay="0"/>
                                  </p:stCondLst>
                                  <p:childTnLst>
                                    <p:set>
                                      <p:cBhvr>
                                        <p:cTn id="62" dur="1" fill="hold">
                                          <p:stCondLst>
                                            <p:cond delay="0"/>
                                          </p:stCondLst>
                                        </p:cTn>
                                        <p:tgtEl>
                                          <p:spTgt spid="65"/>
                                        </p:tgtEl>
                                        <p:attrNameLst>
                                          <p:attrName>style.visibility</p:attrName>
                                        </p:attrNameLst>
                                      </p:cBhvr>
                                      <p:to>
                                        <p:strVal val="visible"/>
                                      </p:to>
                                    </p:set>
                                    <p:anim calcmode="lin" valueType="num">
                                      <p:cBhvr additive="base">
                                        <p:cTn id="63" dur="500"/>
                                        <p:tgtEl>
                                          <p:spTgt spid="65"/>
                                        </p:tgtEl>
                                        <p:attrNameLst>
                                          <p:attrName>ppt_x</p:attrName>
                                        </p:attrNameLst>
                                      </p:cBhvr>
                                      <p:tavLst>
                                        <p:tav tm="0">
                                          <p:val>
                                            <p:strVal val="#ppt_x-#ppt_w*1.125000"/>
                                          </p:val>
                                        </p:tav>
                                        <p:tav tm="100000">
                                          <p:val>
                                            <p:strVal val="#ppt_x"/>
                                          </p:val>
                                        </p:tav>
                                      </p:tavLst>
                                    </p:anim>
                                    <p:animEffect transition="in" filter="wipe(right)">
                                      <p:cBhvr>
                                        <p:cTn id="64" dur="500"/>
                                        <p:tgtEl>
                                          <p:spTgt spid="65"/>
                                        </p:tgtEl>
                                      </p:cBhvr>
                                    </p:animEffect>
                                  </p:childTnLst>
                                </p:cTn>
                              </p:par>
                              <p:par>
                                <p:cTn id="65" presetID="2" presetClass="entr" presetSubtype="1" decel="100000" fill="hold" grpId="0" nodeType="withEffect">
                                  <p:stCondLst>
                                    <p:cond delay="0"/>
                                  </p:stCondLst>
                                  <p:childTnLst>
                                    <p:set>
                                      <p:cBhvr>
                                        <p:cTn id="66" dur="1" fill="hold">
                                          <p:stCondLst>
                                            <p:cond delay="0"/>
                                          </p:stCondLst>
                                        </p:cTn>
                                        <p:tgtEl>
                                          <p:spTgt spid="67"/>
                                        </p:tgtEl>
                                        <p:attrNameLst>
                                          <p:attrName>style.visibility</p:attrName>
                                        </p:attrNameLst>
                                      </p:cBhvr>
                                      <p:to>
                                        <p:strVal val="visible"/>
                                      </p:to>
                                    </p:set>
                                    <p:anim calcmode="lin" valueType="num">
                                      <p:cBhvr additive="base">
                                        <p:cTn id="67" dur="1000" fill="hold"/>
                                        <p:tgtEl>
                                          <p:spTgt spid="67"/>
                                        </p:tgtEl>
                                        <p:attrNameLst>
                                          <p:attrName>ppt_x</p:attrName>
                                        </p:attrNameLst>
                                      </p:cBhvr>
                                      <p:tavLst>
                                        <p:tav tm="0">
                                          <p:val>
                                            <p:strVal val="#ppt_x"/>
                                          </p:val>
                                        </p:tav>
                                        <p:tav tm="100000">
                                          <p:val>
                                            <p:strVal val="#ppt_x"/>
                                          </p:val>
                                        </p:tav>
                                      </p:tavLst>
                                    </p:anim>
                                    <p:anim calcmode="lin" valueType="num">
                                      <p:cBhvr additive="base">
                                        <p:cTn id="68" dur="1000" fill="hold"/>
                                        <p:tgtEl>
                                          <p:spTgt spid="67"/>
                                        </p:tgtEl>
                                        <p:attrNameLst>
                                          <p:attrName>ppt_y</p:attrName>
                                        </p:attrNameLst>
                                      </p:cBhvr>
                                      <p:tavLst>
                                        <p:tav tm="0">
                                          <p:val>
                                            <p:strVal val="0-#ppt_h/2"/>
                                          </p:val>
                                        </p:tav>
                                        <p:tav tm="100000">
                                          <p:val>
                                            <p:strVal val="#ppt_y"/>
                                          </p:val>
                                        </p:tav>
                                      </p:tavLst>
                                    </p:anim>
                                  </p:childTnLst>
                                </p:cTn>
                              </p:par>
                              <p:par>
                                <p:cTn id="69" presetID="2" presetClass="entr" presetSubtype="1" decel="100000" fill="hold" grpId="0" nodeType="withEffect">
                                  <p:stCondLst>
                                    <p:cond delay="250"/>
                                  </p:stCondLst>
                                  <p:iterate type="wd">
                                    <p:tmPct val="10000"/>
                                  </p:iterate>
                                  <p:childTnLst>
                                    <p:set>
                                      <p:cBhvr>
                                        <p:cTn id="70" dur="1" fill="hold">
                                          <p:stCondLst>
                                            <p:cond delay="0"/>
                                          </p:stCondLst>
                                        </p:cTn>
                                        <p:tgtEl>
                                          <p:spTgt spid="66"/>
                                        </p:tgtEl>
                                        <p:attrNameLst>
                                          <p:attrName>style.visibility</p:attrName>
                                        </p:attrNameLst>
                                      </p:cBhvr>
                                      <p:to>
                                        <p:strVal val="visible"/>
                                      </p:to>
                                    </p:set>
                                    <p:anim calcmode="lin" valueType="num">
                                      <p:cBhvr additive="base">
                                        <p:cTn id="71" dur="1000" fill="hold"/>
                                        <p:tgtEl>
                                          <p:spTgt spid="66"/>
                                        </p:tgtEl>
                                        <p:attrNameLst>
                                          <p:attrName>ppt_x</p:attrName>
                                        </p:attrNameLst>
                                      </p:cBhvr>
                                      <p:tavLst>
                                        <p:tav tm="0">
                                          <p:val>
                                            <p:strVal val="#ppt_x"/>
                                          </p:val>
                                        </p:tav>
                                        <p:tav tm="100000">
                                          <p:val>
                                            <p:strVal val="#ppt_x"/>
                                          </p:val>
                                        </p:tav>
                                      </p:tavLst>
                                    </p:anim>
                                    <p:anim calcmode="lin" valueType="num">
                                      <p:cBhvr additive="base">
                                        <p:cTn id="72" dur="1000" fill="hold"/>
                                        <p:tgtEl>
                                          <p:spTgt spid="66"/>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66" grpId="0"/>
      <p:bldP spid="67"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rma libre 90"/>
          <p:cNvSpPr/>
          <p:nvPr/>
        </p:nvSpPr>
        <p:spPr bwMode="auto">
          <a:xfrm>
            <a:off x="6887185" y="4494549"/>
            <a:ext cx="4181230" cy="1551409"/>
          </a:xfrm>
          <a:custGeom>
            <a:avLst/>
            <a:gdLst>
              <a:gd name="connsiteX0" fmla="*/ 4276435 w 7751119"/>
              <a:gd name="connsiteY0" fmla="*/ 0 h 3006056"/>
              <a:gd name="connsiteX1" fmla="*/ 5551623 w 7751119"/>
              <a:gd name="connsiteY1" fmla="*/ 0 h 3006056"/>
              <a:gd name="connsiteX2" fmla="*/ 5628867 w 7751119"/>
              <a:gd name="connsiteY2" fmla="*/ 77245 h 3006056"/>
              <a:gd name="connsiteX3" fmla="*/ 5628867 w 7751119"/>
              <a:gd name="connsiteY3" fmla="*/ 715395 h 3006056"/>
              <a:gd name="connsiteX4" fmla="*/ 5636299 w 7751119"/>
              <a:gd name="connsiteY4" fmla="*/ 743518 h 3006056"/>
              <a:gd name="connsiteX5" fmla="*/ 5733947 w 7751119"/>
              <a:gd name="connsiteY5" fmla="*/ 862725 h 3006056"/>
              <a:gd name="connsiteX6" fmla="*/ 5811715 w 7751119"/>
              <a:gd name="connsiteY6" fmla="*/ 888126 h 3006056"/>
              <a:gd name="connsiteX7" fmla="*/ 7636687 w 7751119"/>
              <a:gd name="connsiteY7" fmla="*/ 888126 h 3006056"/>
              <a:gd name="connsiteX8" fmla="*/ 7751119 w 7751119"/>
              <a:gd name="connsiteY8" fmla="*/ 1002558 h 3006056"/>
              <a:gd name="connsiteX9" fmla="*/ 7751119 w 7751119"/>
              <a:gd name="connsiteY9" fmla="*/ 2891624 h 3006056"/>
              <a:gd name="connsiteX10" fmla="*/ 7636687 w 7751119"/>
              <a:gd name="connsiteY10" fmla="*/ 3006056 h 3006056"/>
              <a:gd name="connsiteX11" fmla="*/ 114432 w 7751119"/>
              <a:gd name="connsiteY11" fmla="*/ 3006056 h 3006056"/>
              <a:gd name="connsiteX12" fmla="*/ 0 w 7751119"/>
              <a:gd name="connsiteY12" fmla="*/ 2891624 h 3006056"/>
              <a:gd name="connsiteX13" fmla="*/ 0 w 7751119"/>
              <a:gd name="connsiteY13" fmla="*/ 1002558 h 3006056"/>
              <a:gd name="connsiteX14" fmla="*/ 114432 w 7751119"/>
              <a:gd name="connsiteY14" fmla="*/ 888126 h 3006056"/>
              <a:gd name="connsiteX15" fmla="*/ 4021031 w 7751119"/>
              <a:gd name="connsiteY15" fmla="*/ 888126 h 3006056"/>
              <a:gd name="connsiteX16" fmla="*/ 4098799 w 7751119"/>
              <a:gd name="connsiteY16" fmla="*/ 862725 h 3006056"/>
              <a:gd name="connsiteX17" fmla="*/ 4196447 w 7751119"/>
              <a:gd name="connsiteY17" fmla="*/ 743518 h 3006056"/>
              <a:gd name="connsiteX18" fmla="*/ 4199191 w 7751119"/>
              <a:gd name="connsiteY18" fmla="*/ 733134 h 3006056"/>
              <a:gd name="connsiteX19" fmla="*/ 4199191 w 7751119"/>
              <a:gd name="connsiteY19" fmla="*/ 77245 h 3006056"/>
              <a:gd name="connsiteX20" fmla="*/ 4276435 w 7751119"/>
              <a:gd name="connsiteY20" fmla="*/ 0 h 30060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7751119" h="3006056">
                <a:moveTo>
                  <a:pt x="4276435" y="0"/>
                </a:moveTo>
                <a:lnTo>
                  <a:pt x="5551623" y="0"/>
                </a:lnTo>
                <a:cubicBezTo>
                  <a:pt x="5594283" y="0"/>
                  <a:pt x="5628867" y="34584"/>
                  <a:pt x="5628867" y="77245"/>
                </a:cubicBezTo>
                <a:lnTo>
                  <a:pt x="5628867" y="715395"/>
                </a:lnTo>
                <a:lnTo>
                  <a:pt x="5636299" y="743518"/>
                </a:lnTo>
                <a:cubicBezTo>
                  <a:pt x="5647839" y="791432"/>
                  <a:pt x="5656585" y="828483"/>
                  <a:pt x="5733947" y="862725"/>
                </a:cubicBezTo>
                <a:lnTo>
                  <a:pt x="5811715" y="888126"/>
                </a:lnTo>
                <a:lnTo>
                  <a:pt x="7636687" y="888126"/>
                </a:lnTo>
                <a:cubicBezTo>
                  <a:pt x="7699887" y="888126"/>
                  <a:pt x="7751119" y="939359"/>
                  <a:pt x="7751119" y="1002558"/>
                </a:cubicBezTo>
                <a:lnTo>
                  <a:pt x="7751119" y="2891624"/>
                </a:lnTo>
                <a:cubicBezTo>
                  <a:pt x="7751119" y="2954823"/>
                  <a:pt x="7699887" y="3006056"/>
                  <a:pt x="7636687" y="3006056"/>
                </a:cubicBezTo>
                <a:lnTo>
                  <a:pt x="114432" y="3006056"/>
                </a:lnTo>
                <a:cubicBezTo>
                  <a:pt x="51233" y="3006056"/>
                  <a:pt x="0" y="2954823"/>
                  <a:pt x="0" y="2891624"/>
                </a:cubicBezTo>
                <a:lnTo>
                  <a:pt x="0" y="1002558"/>
                </a:lnTo>
                <a:cubicBezTo>
                  <a:pt x="0" y="939359"/>
                  <a:pt x="51233" y="888126"/>
                  <a:pt x="114432" y="888126"/>
                </a:cubicBezTo>
                <a:lnTo>
                  <a:pt x="4021031" y="888126"/>
                </a:lnTo>
                <a:lnTo>
                  <a:pt x="4098799" y="862725"/>
                </a:lnTo>
                <a:cubicBezTo>
                  <a:pt x="4176163" y="828483"/>
                  <a:pt x="4184907" y="791432"/>
                  <a:pt x="4196447" y="743518"/>
                </a:cubicBezTo>
                <a:lnTo>
                  <a:pt x="4199191" y="733134"/>
                </a:lnTo>
                <a:lnTo>
                  <a:pt x="4199191" y="77245"/>
                </a:lnTo>
                <a:cubicBezTo>
                  <a:pt x="4199191" y="34584"/>
                  <a:pt x="4233775" y="0"/>
                  <a:pt x="4276435" y="0"/>
                </a:cubicBezTo>
                <a:close/>
              </a:path>
            </a:pathLst>
          </a:custGeom>
          <a:solidFill>
            <a:schemeClr val="accent1"/>
          </a:solidFill>
          <a:ln>
            <a:noFill/>
          </a:ln>
          <a:extLst/>
        </p:spPr>
        <p:txBody>
          <a:bodyPr lIns="181207" tIns="0" rIns="181207" bIns="0" rtlCol="0" anchor="ctr"/>
          <a:lstStyle/>
          <a:p>
            <a:pPr lvl="0" algn="just">
              <a:lnSpc>
                <a:spcPct val="125000"/>
              </a:lnSpc>
            </a:pPr>
            <a:endParaRPr lang="en-US" sz="1050" dirty="0">
              <a:solidFill>
                <a:schemeClr val="bg1"/>
              </a:solidFill>
              <a:latin typeface="Source Sans Pro" panose="020B0604020202020204" charset="0"/>
              <a:ea typeface="Segoe UI" panose="020B0502040204020203" pitchFamily="34" charset="0"/>
              <a:cs typeface="Segoe UI" panose="020B0502040204020203" pitchFamily="34" charset="0"/>
            </a:endParaRPr>
          </a:p>
        </p:txBody>
      </p:sp>
      <p:sp>
        <p:nvSpPr>
          <p:cNvPr id="5" name="Rectángulo 2"/>
          <p:cNvSpPr/>
          <p:nvPr/>
        </p:nvSpPr>
        <p:spPr bwMode="auto">
          <a:xfrm>
            <a:off x="6631061" y="2836335"/>
            <a:ext cx="169941" cy="1667255"/>
          </a:xfrm>
          <a:prstGeom prst="rect">
            <a:avLst/>
          </a:prstGeom>
          <a:solidFill>
            <a:schemeClr val="tx2">
              <a:lumMod val="90000"/>
              <a:lumOff val="10000"/>
            </a:schemeClr>
          </a:solidFill>
          <a:ln w="346075" cap="rnd">
            <a:noFill/>
            <a:round/>
          </a:ln>
          <a:effectLst/>
          <a:extLst/>
        </p:spPr>
        <p:style>
          <a:lnRef idx="2">
            <a:schemeClr val="accent1">
              <a:shade val="50000"/>
            </a:schemeClr>
          </a:lnRef>
          <a:fillRef idx="1">
            <a:schemeClr val="accent1"/>
          </a:fillRef>
          <a:effectRef idx="0">
            <a:schemeClr val="accent1"/>
          </a:effectRef>
          <a:fontRef idx="minor">
            <a:schemeClr val="lt1"/>
          </a:fontRef>
        </p:style>
        <p:txBody>
          <a:bodyPr lIns="182483" tIns="91282" rIns="182483" bIns="91282" rtlCol="0" anchor="ctr"/>
          <a:lstStyle/>
          <a:p>
            <a:pPr algn="ctr"/>
            <a:endParaRPr lang="es-ES" sz="2400">
              <a:solidFill>
                <a:schemeClr val="bg1"/>
              </a:solidFill>
              <a:latin typeface="Oswald" panose="020B0604020202020204" charset="0"/>
            </a:endParaRPr>
          </a:p>
        </p:txBody>
      </p:sp>
      <p:sp>
        <p:nvSpPr>
          <p:cNvPr id="6" name="Rectángulo 44"/>
          <p:cNvSpPr/>
          <p:nvPr/>
        </p:nvSpPr>
        <p:spPr bwMode="auto">
          <a:xfrm>
            <a:off x="7337328" y="2299393"/>
            <a:ext cx="169941" cy="2204197"/>
          </a:xfrm>
          <a:prstGeom prst="rect">
            <a:avLst/>
          </a:prstGeom>
          <a:solidFill>
            <a:schemeClr val="tx2">
              <a:lumMod val="90000"/>
              <a:lumOff val="10000"/>
            </a:schemeClr>
          </a:solidFill>
          <a:ln w="346075" cap="rnd">
            <a:noFill/>
            <a:round/>
          </a:ln>
          <a:effectLst/>
          <a:extLst/>
        </p:spPr>
        <p:style>
          <a:lnRef idx="2">
            <a:schemeClr val="accent1">
              <a:shade val="50000"/>
            </a:schemeClr>
          </a:lnRef>
          <a:fillRef idx="1">
            <a:schemeClr val="accent1"/>
          </a:fillRef>
          <a:effectRef idx="0">
            <a:schemeClr val="accent1"/>
          </a:effectRef>
          <a:fontRef idx="minor">
            <a:schemeClr val="lt1"/>
          </a:fontRef>
        </p:style>
        <p:txBody>
          <a:bodyPr lIns="182483" tIns="91282" rIns="182483" bIns="91282" rtlCol="0" anchor="ctr"/>
          <a:lstStyle/>
          <a:p>
            <a:pPr algn="ctr"/>
            <a:endParaRPr lang="es-ES" sz="2400">
              <a:solidFill>
                <a:schemeClr val="bg1"/>
              </a:solidFill>
              <a:latin typeface="Oswald" panose="020B0604020202020204" charset="0"/>
            </a:endParaRPr>
          </a:p>
        </p:txBody>
      </p:sp>
      <p:sp>
        <p:nvSpPr>
          <p:cNvPr id="7" name="Rectángulo 45"/>
          <p:cNvSpPr/>
          <p:nvPr/>
        </p:nvSpPr>
        <p:spPr bwMode="auto">
          <a:xfrm>
            <a:off x="8043595" y="2600623"/>
            <a:ext cx="169941" cy="1902967"/>
          </a:xfrm>
          <a:prstGeom prst="rect">
            <a:avLst/>
          </a:prstGeom>
          <a:solidFill>
            <a:schemeClr val="tx2">
              <a:lumMod val="90000"/>
              <a:lumOff val="10000"/>
            </a:schemeClr>
          </a:solidFill>
          <a:ln>
            <a:noFill/>
          </a:ln>
          <a:extLst/>
        </p:spPr>
        <p:txBody>
          <a:bodyPr lIns="0" tIns="0" rIns="0" bIns="0" rtlCol="0" anchor="ctr"/>
          <a:lstStyle/>
          <a:p>
            <a:pPr algn="ctr"/>
            <a:endParaRPr lang="es-ES" sz="2400">
              <a:solidFill>
                <a:schemeClr val="bg1"/>
              </a:solidFill>
            </a:endParaRPr>
          </a:p>
        </p:txBody>
      </p:sp>
      <p:sp>
        <p:nvSpPr>
          <p:cNvPr id="8" name="Rectángulo 46"/>
          <p:cNvSpPr/>
          <p:nvPr/>
        </p:nvSpPr>
        <p:spPr bwMode="auto">
          <a:xfrm>
            <a:off x="8749861" y="2390839"/>
            <a:ext cx="169941" cy="2112750"/>
          </a:xfrm>
          <a:prstGeom prst="rect">
            <a:avLst/>
          </a:prstGeom>
          <a:solidFill>
            <a:schemeClr val="tx2">
              <a:lumMod val="90000"/>
              <a:lumOff val="10000"/>
            </a:schemeClr>
          </a:solidFill>
          <a:ln>
            <a:noFill/>
          </a:ln>
          <a:extLst/>
        </p:spPr>
        <p:txBody>
          <a:bodyPr lIns="0" tIns="0" rIns="0" bIns="0" rtlCol="0" anchor="ctr"/>
          <a:lstStyle/>
          <a:p>
            <a:pPr algn="ctr"/>
            <a:endParaRPr lang="es-ES" sz="2400">
              <a:solidFill>
                <a:schemeClr val="bg1"/>
              </a:solidFill>
            </a:endParaRPr>
          </a:p>
        </p:txBody>
      </p:sp>
      <p:sp>
        <p:nvSpPr>
          <p:cNvPr id="9" name="Rectángulo 47"/>
          <p:cNvSpPr/>
          <p:nvPr/>
        </p:nvSpPr>
        <p:spPr bwMode="auto">
          <a:xfrm>
            <a:off x="9456128" y="1643126"/>
            <a:ext cx="169941" cy="2860464"/>
          </a:xfrm>
          <a:prstGeom prst="rect">
            <a:avLst/>
          </a:prstGeom>
          <a:solidFill>
            <a:schemeClr val="accent1"/>
          </a:solidFill>
          <a:ln>
            <a:noFill/>
          </a:ln>
          <a:extLst/>
        </p:spPr>
        <p:txBody>
          <a:bodyPr lIns="0" tIns="0" rIns="0" bIns="0" rtlCol="0" anchor="ctr"/>
          <a:lstStyle/>
          <a:p>
            <a:pPr algn="ctr"/>
            <a:endParaRPr lang="es-ES" sz="2400">
              <a:solidFill>
                <a:schemeClr val="bg1"/>
              </a:solidFill>
            </a:endParaRPr>
          </a:p>
        </p:txBody>
      </p:sp>
      <p:sp>
        <p:nvSpPr>
          <p:cNvPr id="10" name="Rectángulo 49"/>
          <p:cNvSpPr/>
          <p:nvPr/>
        </p:nvSpPr>
        <p:spPr bwMode="auto">
          <a:xfrm>
            <a:off x="10162395" y="2691073"/>
            <a:ext cx="169941" cy="1812517"/>
          </a:xfrm>
          <a:prstGeom prst="rect">
            <a:avLst/>
          </a:prstGeom>
          <a:solidFill>
            <a:schemeClr val="tx2">
              <a:lumMod val="90000"/>
              <a:lumOff val="10000"/>
            </a:schemeClr>
          </a:solidFill>
          <a:ln>
            <a:noFill/>
          </a:ln>
          <a:extLst/>
        </p:spPr>
        <p:txBody>
          <a:bodyPr lIns="0" tIns="0" rIns="0" bIns="0" rtlCol="0" anchor="ctr"/>
          <a:lstStyle/>
          <a:p>
            <a:pPr algn="ctr"/>
            <a:endParaRPr lang="es-ES" sz="2400">
              <a:solidFill>
                <a:schemeClr val="bg1"/>
              </a:solidFill>
            </a:endParaRPr>
          </a:p>
        </p:txBody>
      </p:sp>
      <p:sp>
        <p:nvSpPr>
          <p:cNvPr id="11" name="Rectángulo 50"/>
          <p:cNvSpPr/>
          <p:nvPr/>
        </p:nvSpPr>
        <p:spPr bwMode="auto">
          <a:xfrm>
            <a:off x="10868661" y="1966147"/>
            <a:ext cx="169941" cy="2537442"/>
          </a:xfrm>
          <a:prstGeom prst="rect">
            <a:avLst/>
          </a:prstGeom>
          <a:solidFill>
            <a:schemeClr val="tx2">
              <a:lumMod val="90000"/>
              <a:lumOff val="10000"/>
            </a:schemeClr>
          </a:solidFill>
          <a:ln>
            <a:noFill/>
          </a:ln>
          <a:extLst/>
        </p:spPr>
        <p:txBody>
          <a:bodyPr lIns="0" tIns="0" rIns="0" bIns="0" rtlCol="0" anchor="ctr"/>
          <a:lstStyle/>
          <a:p>
            <a:pPr algn="ctr"/>
            <a:endParaRPr lang="es-ES" sz="2400">
              <a:solidFill>
                <a:schemeClr val="bg1"/>
              </a:solidFill>
            </a:endParaRPr>
          </a:p>
        </p:txBody>
      </p:sp>
      <p:grpSp>
        <p:nvGrpSpPr>
          <p:cNvPr id="13" name="Group 12"/>
          <p:cNvGrpSpPr/>
          <p:nvPr/>
        </p:nvGrpSpPr>
        <p:grpSpPr>
          <a:xfrm>
            <a:off x="5769784" y="1337202"/>
            <a:ext cx="5425461" cy="3599719"/>
            <a:chOff x="5769784" y="1337202"/>
            <a:chExt cx="5425461" cy="3599719"/>
          </a:xfrm>
        </p:grpSpPr>
        <p:cxnSp>
          <p:nvCxnSpPr>
            <p:cNvPr id="3" name="81 Conector recto"/>
            <p:cNvCxnSpPr/>
            <p:nvPr/>
          </p:nvCxnSpPr>
          <p:spPr>
            <a:xfrm>
              <a:off x="6053422" y="4503590"/>
              <a:ext cx="5141823" cy="0"/>
            </a:xfrm>
            <a:prstGeom prst="line">
              <a:avLst/>
            </a:prstGeom>
            <a:ln w="9525" cap="rnd">
              <a:solidFill>
                <a:schemeClr val="bg1">
                  <a:lumMod val="75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4" name="99 Conector recto"/>
            <p:cNvCxnSpPr/>
            <p:nvPr/>
          </p:nvCxnSpPr>
          <p:spPr>
            <a:xfrm>
              <a:off x="6313323" y="1340480"/>
              <a:ext cx="0" cy="3163110"/>
            </a:xfrm>
            <a:prstGeom prst="line">
              <a:avLst/>
            </a:prstGeom>
            <a:ln w="9525" cap="rnd">
              <a:solidFill>
                <a:schemeClr val="bg1">
                  <a:lumMod val="75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8" name="87 Rectángulo"/>
            <p:cNvSpPr/>
            <p:nvPr/>
          </p:nvSpPr>
          <p:spPr>
            <a:xfrm>
              <a:off x="8616514" y="4583378"/>
              <a:ext cx="449819" cy="353543"/>
            </a:xfrm>
            <a:prstGeom prst="rect">
              <a:avLst/>
            </a:prstGeom>
          </p:spPr>
          <p:txBody>
            <a:bodyPr wrap="square" lIns="0" tIns="91242" rIns="0" bIns="91242">
              <a:spAutoFit/>
            </a:bodyPr>
            <a:lstStyle/>
            <a:p>
              <a:pPr marL="0" lvl="1" algn="ctr"/>
              <a:r>
                <a:rPr lang="en-US" sz="1100" dirty="0">
                  <a:solidFill>
                    <a:schemeClr val="bg1"/>
                  </a:solidFill>
                  <a:ea typeface="Open Sans Condensed" panose="020B0604020202020204" charset="0"/>
                  <a:cs typeface="Open Sans Condensed" panose="020B0604020202020204" charset="0"/>
                </a:rPr>
                <a:t>2013</a:t>
              </a:r>
            </a:p>
          </p:txBody>
        </p:sp>
        <p:sp>
          <p:nvSpPr>
            <p:cNvPr id="19" name="87 Rectángulo"/>
            <p:cNvSpPr/>
            <p:nvPr/>
          </p:nvSpPr>
          <p:spPr>
            <a:xfrm>
              <a:off x="10035788" y="4583378"/>
              <a:ext cx="449819" cy="353543"/>
            </a:xfrm>
            <a:prstGeom prst="rect">
              <a:avLst/>
            </a:prstGeom>
          </p:spPr>
          <p:txBody>
            <a:bodyPr wrap="square" lIns="0" tIns="91242" rIns="0" bIns="91242">
              <a:spAutoFit/>
            </a:bodyPr>
            <a:lstStyle/>
            <a:p>
              <a:pPr marL="0" lvl="1" algn="ctr"/>
              <a:r>
                <a:rPr lang="en-US" sz="1100" dirty="0">
                  <a:solidFill>
                    <a:schemeClr val="bg1"/>
                  </a:solidFill>
                  <a:ea typeface="Open Sans Condensed" panose="020B0604020202020204" charset="0"/>
                  <a:cs typeface="Open Sans Condensed" panose="020B0604020202020204" charset="0"/>
                </a:rPr>
                <a:t>2015</a:t>
              </a:r>
            </a:p>
          </p:txBody>
        </p:sp>
        <p:sp>
          <p:nvSpPr>
            <p:cNvPr id="20" name="87 Rectángulo"/>
            <p:cNvSpPr/>
            <p:nvPr/>
          </p:nvSpPr>
          <p:spPr>
            <a:xfrm>
              <a:off x="10745426" y="4583378"/>
              <a:ext cx="449819" cy="353543"/>
            </a:xfrm>
            <a:prstGeom prst="rect">
              <a:avLst/>
            </a:prstGeom>
          </p:spPr>
          <p:txBody>
            <a:bodyPr wrap="square" lIns="0" tIns="91242" rIns="0" bIns="91242">
              <a:spAutoFit/>
            </a:bodyPr>
            <a:lstStyle/>
            <a:p>
              <a:pPr marL="0" lvl="1" algn="ctr"/>
              <a:r>
                <a:rPr lang="en-US" sz="1100" dirty="0">
                  <a:solidFill>
                    <a:schemeClr val="bg1"/>
                  </a:solidFill>
                  <a:ea typeface="Open Sans Condensed" panose="020B0604020202020204" charset="0"/>
                  <a:cs typeface="Open Sans Condensed" panose="020B0604020202020204" charset="0"/>
                </a:rPr>
                <a:t>2016</a:t>
              </a:r>
            </a:p>
          </p:txBody>
        </p:sp>
        <p:sp>
          <p:nvSpPr>
            <p:cNvPr id="22" name="87 Rectángulo"/>
            <p:cNvSpPr/>
            <p:nvPr/>
          </p:nvSpPr>
          <p:spPr>
            <a:xfrm>
              <a:off x="7906878" y="4583378"/>
              <a:ext cx="449819" cy="353543"/>
            </a:xfrm>
            <a:prstGeom prst="rect">
              <a:avLst/>
            </a:prstGeom>
          </p:spPr>
          <p:txBody>
            <a:bodyPr wrap="square" lIns="0" tIns="91242" rIns="0" bIns="91242">
              <a:spAutoFit/>
            </a:bodyPr>
            <a:lstStyle/>
            <a:p>
              <a:pPr marL="0" lvl="1" algn="ctr"/>
              <a:r>
                <a:rPr lang="en-US" sz="1100" dirty="0">
                  <a:solidFill>
                    <a:schemeClr val="bg1"/>
                  </a:solidFill>
                  <a:ea typeface="Open Sans Condensed" panose="020B0604020202020204" charset="0"/>
                  <a:cs typeface="Open Sans Condensed" panose="020B0604020202020204" charset="0"/>
                </a:rPr>
                <a:t>2012</a:t>
              </a:r>
            </a:p>
          </p:txBody>
        </p:sp>
        <p:sp>
          <p:nvSpPr>
            <p:cNvPr id="23" name="87 Rectángulo"/>
            <p:cNvSpPr/>
            <p:nvPr/>
          </p:nvSpPr>
          <p:spPr>
            <a:xfrm>
              <a:off x="7197241" y="4583378"/>
              <a:ext cx="449819" cy="353543"/>
            </a:xfrm>
            <a:prstGeom prst="rect">
              <a:avLst/>
            </a:prstGeom>
          </p:spPr>
          <p:txBody>
            <a:bodyPr wrap="square" lIns="0" tIns="91242" rIns="0" bIns="91242">
              <a:spAutoFit/>
            </a:bodyPr>
            <a:lstStyle/>
            <a:p>
              <a:pPr marL="0" lvl="1" algn="ctr"/>
              <a:r>
                <a:rPr lang="en-US" sz="1100" dirty="0">
                  <a:solidFill>
                    <a:schemeClr val="bg1"/>
                  </a:solidFill>
                  <a:ea typeface="Open Sans Condensed" panose="020B0604020202020204" charset="0"/>
                  <a:cs typeface="Open Sans Condensed" panose="020B0604020202020204" charset="0"/>
                </a:rPr>
                <a:t>2011</a:t>
              </a:r>
            </a:p>
          </p:txBody>
        </p:sp>
        <p:sp>
          <p:nvSpPr>
            <p:cNvPr id="24" name="87 Rectángulo"/>
            <p:cNvSpPr/>
            <p:nvPr/>
          </p:nvSpPr>
          <p:spPr>
            <a:xfrm>
              <a:off x="6487604" y="4583378"/>
              <a:ext cx="449819" cy="353543"/>
            </a:xfrm>
            <a:prstGeom prst="rect">
              <a:avLst/>
            </a:prstGeom>
          </p:spPr>
          <p:txBody>
            <a:bodyPr wrap="square" lIns="0" tIns="91242" rIns="0" bIns="91242">
              <a:spAutoFit/>
            </a:bodyPr>
            <a:lstStyle/>
            <a:p>
              <a:pPr marL="0" lvl="1" algn="ctr"/>
              <a:r>
                <a:rPr lang="en-US" sz="1100" dirty="0">
                  <a:solidFill>
                    <a:schemeClr val="bg1"/>
                  </a:solidFill>
                  <a:ea typeface="Open Sans Condensed" panose="020B0604020202020204" charset="0"/>
                  <a:cs typeface="Open Sans Condensed" panose="020B0604020202020204" charset="0"/>
                </a:rPr>
                <a:t>2010</a:t>
              </a:r>
            </a:p>
          </p:txBody>
        </p:sp>
        <p:sp>
          <p:nvSpPr>
            <p:cNvPr id="31" name="87 Rectángulo"/>
            <p:cNvSpPr/>
            <p:nvPr/>
          </p:nvSpPr>
          <p:spPr>
            <a:xfrm>
              <a:off x="5769784" y="4326817"/>
              <a:ext cx="449819" cy="353543"/>
            </a:xfrm>
            <a:prstGeom prst="rect">
              <a:avLst/>
            </a:prstGeom>
          </p:spPr>
          <p:txBody>
            <a:bodyPr wrap="square" lIns="0" tIns="91242" rIns="0" bIns="91242">
              <a:spAutoFit/>
            </a:bodyPr>
            <a:lstStyle/>
            <a:p>
              <a:pPr marL="0" lvl="1" algn="ctr"/>
              <a:r>
                <a:rPr lang="id-ID" sz="1100" dirty="0">
                  <a:solidFill>
                    <a:schemeClr val="bg1"/>
                  </a:solidFill>
                  <a:ea typeface="Open Sans Condensed" panose="020B0604020202020204" charset="0"/>
                  <a:cs typeface="Open Sans Condensed" panose="020B0604020202020204" charset="0"/>
                </a:rPr>
                <a:t>0</a:t>
              </a:r>
              <a:endParaRPr lang="en-US" sz="1100" dirty="0">
                <a:solidFill>
                  <a:schemeClr val="bg1"/>
                </a:solidFill>
                <a:ea typeface="Open Sans Condensed" panose="020B0604020202020204" charset="0"/>
                <a:cs typeface="Open Sans Condensed" panose="020B0604020202020204" charset="0"/>
              </a:endParaRPr>
            </a:p>
          </p:txBody>
        </p:sp>
        <p:sp>
          <p:nvSpPr>
            <p:cNvPr id="32" name="87 Rectángulo"/>
            <p:cNvSpPr/>
            <p:nvPr/>
          </p:nvSpPr>
          <p:spPr>
            <a:xfrm>
              <a:off x="5769784" y="3728894"/>
              <a:ext cx="449819" cy="353543"/>
            </a:xfrm>
            <a:prstGeom prst="rect">
              <a:avLst/>
            </a:prstGeom>
          </p:spPr>
          <p:txBody>
            <a:bodyPr wrap="square" lIns="0" tIns="91242" rIns="0" bIns="91242">
              <a:spAutoFit/>
            </a:bodyPr>
            <a:lstStyle/>
            <a:p>
              <a:pPr marL="0" lvl="1" algn="ctr"/>
              <a:r>
                <a:rPr lang="id-ID" sz="1100" dirty="0">
                  <a:solidFill>
                    <a:schemeClr val="bg1"/>
                  </a:solidFill>
                  <a:ea typeface="Open Sans Condensed" panose="020B0604020202020204" charset="0"/>
                  <a:cs typeface="Open Sans Condensed" panose="020B0604020202020204" charset="0"/>
                </a:rPr>
                <a:t>20</a:t>
              </a:r>
              <a:endParaRPr lang="en-US" sz="1100" dirty="0">
                <a:solidFill>
                  <a:schemeClr val="bg1"/>
                </a:solidFill>
                <a:ea typeface="Open Sans Condensed" panose="020B0604020202020204" charset="0"/>
                <a:cs typeface="Open Sans Condensed" panose="020B0604020202020204" charset="0"/>
              </a:endParaRPr>
            </a:p>
          </p:txBody>
        </p:sp>
        <p:sp>
          <p:nvSpPr>
            <p:cNvPr id="33" name="87 Rectángulo"/>
            <p:cNvSpPr/>
            <p:nvPr/>
          </p:nvSpPr>
          <p:spPr>
            <a:xfrm>
              <a:off x="5769784" y="3130971"/>
              <a:ext cx="449819" cy="353543"/>
            </a:xfrm>
            <a:prstGeom prst="rect">
              <a:avLst/>
            </a:prstGeom>
          </p:spPr>
          <p:txBody>
            <a:bodyPr wrap="square" lIns="0" tIns="91242" rIns="0" bIns="91242">
              <a:spAutoFit/>
            </a:bodyPr>
            <a:lstStyle/>
            <a:p>
              <a:pPr marL="0" lvl="1" algn="ctr"/>
              <a:r>
                <a:rPr lang="id-ID" sz="1100" dirty="0">
                  <a:solidFill>
                    <a:schemeClr val="bg1"/>
                  </a:solidFill>
                  <a:ea typeface="Open Sans Condensed" panose="020B0604020202020204" charset="0"/>
                  <a:cs typeface="Open Sans Condensed" panose="020B0604020202020204" charset="0"/>
                </a:rPr>
                <a:t>40</a:t>
              </a:r>
              <a:endParaRPr lang="en-US" sz="1100" dirty="0">
                <a:solidFill>
                  <a:schemeClr val="bg1"/>
                </a:solidFill>
                <a:ea typeface="Open Sans Condensed" panose="020B0604020202020204" charset="0"/>
                <a:cs typeface="Open Sans Condensed" panose="020B0604020202020204" charset="0"/>
              </a:endParaRPr>
            </a:p>
          </p:txBody>
        </p:sp>
        <p:sp>
          <p:nvSpPr>
            <p:cNvPr id="34" name="87 Rectángulo"/>
            <p:cNvSpPr/>
            <p:nvPr/>
          </p:nvSpPr>
          <p:spPr>
            <a:xfrm>
              <a:off x="5769784" y="2533048"/>
              <a:ext cx="449819" cy="353543"/>
            </a:xfrm>
            <a:prstGeom prst="rect">
              <a:avLst/>
            </a:prstGeom>
          </p:spPr>
          <p:txBody>
            <a:bodyPr wrap="square" lIns="0" tIns="91242" rIns="0" bIns="91242">
              <a:spAutoFit/>
            </a:bodyPr>
            <a:lstStyle/>
            <a:p>
              <a:pPr marL="0" lvl="1" algn="ctr"/>
              <a:r>
                <a:rPr lang="id-ID" sz="1100" dirty="0">
                  <a:solidFill>
                    <a:schemeClr val="bg1"/>
                  </a:solidFill>
                  <a:ea typeface="Open Sans Condensed" panose="020B0604020202020204" charset="0"/>
                  <a:cs typeface="Open Sans Condensed" panose="020B0604020202020204" charset="0"/>
                </a:rPr>
                <a:t>60</a:t>
              </a:r>
              <a:endParaRPr lang="en-US" sz="1100" dirty="0">
                <a:solidFill>
                  <a:schemeClr val="bg1"/>
                </a:solidFill>
                <a:ea typeface="Open Sans Condensed" panose="020B0604020202020204" charset="0"/>
                <a:cs typeface="Open Sans Condensed" panose="020B0604020202020204" charset="0"/>
              </a:endParaRPr>
            </a:p>
          </p:txBody>
        </p:sp>
        <p:sp>
          <p:nvSpPr>
            <p:cNvPr id="35" name="87 Rectángulo"/>
            <p:cNvSpPr/>
            <p:nvPr/>
          </p:nvSpPr>
          <p:spPr>
            <a:xfrm>
              <a:off x="5769784" y="1935125"/>
              <a:ext cx="449819" cy="353543"/>
            </a:xfrm>
            <a:prstGeom prst="rect">
              <a:avLst/>
            </a:prstGeom>
          </p:spPr>
          <p:txBody>
            <a:bodyPr wrap="square" lIns="0" tIns="91242" rIns="0" bIns="91242">
              <a:spAutoFit/>
            </a:bodyPr>
            <a:lstStyle/>
            <a:p>
              <a:pPr marL="0" lvl="1" algn="ctr"/>
              <a:r>
                <a:rPr lang="id-ID" sz="1100" dirty="0">
                  <a:solidFill>
                    <a:schemeClr val="bg1"/>
                  </a:solidFill>
                  <a:ea typeface="Open Sans Condensed" panose="020B0604020202020204" charset="0"/>
                  <a:cs typeface="Open Sans Condensed" panose="020B0604020202020204" charset="0"/>
                </a:rPr>
                <a:t>80</a:t>
              </a:r>
              <a:endParaRPr lang="en-US" sz="1100" dirty="0">
                <a:solidFill>
                  <a:schemeClr val="bg1"/>
                </a:solidFill>
                <a:ea typeface="Open Sans Condensed" panose="020B0604020202020204" charset="0"/>
                <a:cs typeface="Open Sans Condensed" panose="020B0604020202020204" charset="0"/>
              </a:endParaRPr>
            </a:p>
          </p:txBody>
        </p:sp>
        <p:sp>
          <p:nvSpPr>
            <p:cNvPr id="36" name="87 Rectángulo"/>
            <p:cNvSpPr/>
            <p:nvPr/>
          </p:nvSpPr>
          <p:spPr>
            <a:xfrm>
              <a:off x="5769784" y="1337202"/>
              <a:ext cx="449819" cy="353543"/>
            </a:xfrm>
            <a:prstGeom prst="rect">
              <a:avLst/>
            </a:prstGeom>
          </p:spPr>
          <p:txBody>
            <a:bodyPr wrap="square" lIns="0" tIns="91242" rIns="0" bIns="91242">
              <a:spAutoFit/>
            </a:bodyPr>
            <a:lstStyle/>
            <a:p>
              <a:pPr marL="0" lvl="1" algn="ctr"/>
              <a:r>
                <a:rPr lang="id-ID" sz="1100" dirty="0">
                  <a:solidFill>
                    <a:schemeClr val="bg1"/>
                  </a:solidFill>
                  <a:ea typeface="Open Sans Condensed" panose="020B0604020202020204" charset="0"/>
                  <a:cs typeface="Open Sans Condensed" panose="020B0604020202020204" charset="0"/>
                </a:rPr>
                <a:t>100</a:t>
              </a:r>
              <a:endParaRPr lang="en-US" sz="1100" dirty="0">
                <a:solidFill>
                  <a:schemeClr val="bg1"/>
                </a:solidFill>
                <a:ea typeface="Open Sans Condensed" panose="020B0604020202020204" charset="0"/>
                <a:cs typeface="Open Sans Condensed" panose="020B0604020202020204" charset="0"/>
              </a:endParaRPr>
            </a:p>
          </p:txBody>
        </p:sp>
        <p:sp>
          <p:nvSpPr>
            <p:cNvPr id="21" name="87 Rectángulo"/>
            <p:cNvSpPr/>
            <p:nvPr/>
          </p:nvSpPr>
          <p:spPr>
            <a:xfrm>
              <a:off x="9326151" y="4569730"/>
              <a:ext cx="449819" cy="353543"/>
            </a:xfrm>
            <a:prstGeom prst="rect">
              <a:avLst/>
            </a:prstGeom>
          </p:spPr>
          <p:txBody>
            <a:bodyPr wrap="square" lIns="0" tIns="91242" rIns="0" bIns="91242">
              <a:spAutoFit/>
            </a:bodyPr>
            <a:lstStyle/>
            <a:p>
              <a:pPr marL="0" lvl="1" algn="ctr"/>
              <a:r>
                <a:rPr lang="en-US" sz="1100" dirty="0">
                  <a:solidFill>
                    <a:schemeClr val="bg1"/>
                  </a:solidFill>
                  <a:ea typeface="Open Sans Condensed" panose="020B0604020202020204" charset="0"/>
                  <a:cs typeface="Open Sans Condensed" panose="020B0604020202020204" charset="0"/>
                </a:rPr>
                <a:t>2014</a:t>
              </a:r>
            </a:p>
          </p:txBody>
        </p:sp>
      </p:grpSp>
      <p:grpSp>
        <p:nvGrpSpPr>
          <p:cNvPr id="25" name="Group 24"/>
          <p:cNvGrpSpPr/>
          <p:nvPr/>
        </p:nvGrpSpPr>
        <p:grpSpPr>
          <a:xfrm>
            <a:off x="7084465" y="5057208"/>
            <a:ext cx="3954138" cy="914629"/>
            <a:chOff x="1443854" y="3236189"/>
            <a:chExt cx="3954138" cy="914629"/>
          </a:xfrm>
        </p:grpSpPr>
        <p:sp>
          <p:nvSpPr>
            <p:cNvPr id="26" name="Rectangle 25"/>
            <p:cNvSpPr/>
            <p:nvPr/>
          </p:nvSpPr>
          <p:spPr>
            <a:xfrm>
              <a:off x="1497396" y="3559887"/>
              <a:ext cx="3900596" cy="590931"/>
            </a:xfrm>
            <a:prstGeom prst="rect">
              <a:avLst/>
            </a:prstGeom>
          </p:spPr>
          <p:txBody>
            <a:bodyPr wrap="square">
              <a:spAutoFit/>
            </a:bodyPr>
            <a:lstStyle/>
            <a:p>
              <a:pPr>
                <a:lnSpc>
                  <a:spcPct val="120000"/>
                </a:lnSpc>
              </a:pPr>
              <a:r>
                <a:rPr lang="id-ID" sz="900" dirty="0">
                  <a:solidFill>
                    <a:schemeClr val="bg1"/>
                  </a:solidFill>
                  <a:latin typeface="Calibri" panose="020F0502020204030204" pitchFamily="34" charset="0"/>
                  <a:cs typeface="Calibri" panose="020F0502020204030204" pitchFamily="34" charset="0"/>
                </a:rPr>
                <a:t>Ut wisi enim ad minim veniam, quis nostrud exerci tation ullamcorper nibh euismod tincidunt ut laoreet dolore magna aliquam erat volutpat. Ut wisi enim ad minim veniam, quis nostrud exerci. exerci tation ullamcorper nibh euismod </a:t>
              </a:r>
            </a:p>
          </p:txBody>
        </p:sp>
        <p:sp>
          <p:nvSpPr>
            <p:cNvPr id="27" name="Rectangle 26"/>
            <p:cNvSpPr/>
            <p:nvPr/>
          </p:nvSpPr>
          <p:spPr>
            <a:xfrm>
              <a:off x="1443854" y="3236189"/>
              <a:ext cx="2997381" cy="263855"/>
            </a:xfrm>
            <a:prstGeom prst="rect">
              <a:avLst/>
            </a:prstGeom>
          </p:spPr>
          <p:txBody>
            <a:bodyPr wrap="square">
              <a:spAutoFit/>
            </a:bodyPr>
            <a:lstStyle/>
            <a:p>
              <a:pPr>
                <a:lnSpc>
                  <a:spcPct val="120000"/>
                </a:lnSpc>
              </a:pPr>
              <a:r>
                <a:rPr lang="id-ID" sz="1050" dirty="0">
                  <a:solidFill>
                    <a:schemeClr val="bg1"/>
                  </a:solidFill>
                  <a:latin typeface="Montserrat" panose="02000505000000020004" pitchFamily="2" charset="0"/>
                  <a:cs typeface="Calibri"/>
                </a:rPr>
                <a:t>Creative</a:t>
              </a:r>
              <a:endParaRPr lang="en-US" sz="1050" dirty="0">
                <a:solidFill>
                  <a:schemeClr val="bg1"/>
                </a:solidFill>
                <a:latin typeface="Montserrat" panose="02000505000000020004" pitchFamily="2" charset="0"/>
                <a:cs typeface="Calibri"/>
              </a:endParaRPr>
            </a:p>
          </p:txBody>
        </p:sp>
      </p:grpSp>
      <p:sp>
        <p:nvSpPr>
          <p:cNvPr id="39" name="TextBox 38"/>
          <p:cNvSpPr txBox="1"/>
          <p:nvPr/>
        </p:nvSpPr>
        <p:spPr>
          <a:xfrm>
            <a:off x="766763" y="980087"/>
            <a:ext cx="4330717" cy="1200329"/>
          </a:xfrm>
          <a:prstGeom prst="rect">
            <a:avLst/>
          </a:prstGeom>
          <a:noFill/>
        </p:spPr>
        <p:txBody>
          <a:bodyPr wrap="square" rtlCol="0">
            <a:spAutoFit/>
          </a:bodyPr>
          <a:lstStyle/>
          <a:p>
            <a:r>
              <a:rPr lang="id-ID" sz="3600" b="1" dirty="0">
                <a:solidFill>
                  <a:schemeClr val="bg1"/>
                </a:solidFill>
                <a:latin typeface="Montserrat" panose="02000505000000020004" pitchFamily="2" charset="0"/>
                <a:ea typeface="Roboto" pitchFamily="2" charset="0"/>
                <a:cs typeface="Lato" panose="020F0502020204030203" pitchFamily="34" charset="0"/>
              </a:rPr>
              <a:t>_Creative Infographic</a:t>
            </a:r>
          </a:p>
        </p:txBody>
      </p:sp>
      <p:sp>
        <p:nvSpPr>
          <p:cNvPr id="40" name="TextBox 39"/>
          <p:cNvSpPr txBox="1"/>
          <p:nvPr/>
        </p:nvSpPr>
        <p:spPr>
          <a:xfrm>
            <a:off x="766763" y="2244608"/>
            <a:ext cx="1601721" cy="276999"/>
          </a:xfrm>
          <a:prstGeom prst="rect">
            <a:avLst/>
          </a:prstGeom>
          <a:noFill/>
        </p:spPr>
        <p:txBody>
          <a:bodyPr wrap="none" rtlCol="0">
            <a:spAutoFit/>
          </a:bodyPr>
          <a:lstStyle/>
          <a:p>
            <a:r>
              <a:rPr lang="en-US" sz="1200" dirty="0">
                <a:solidFill>
                  <a:schemeClr val="bg1"/>
                </a:solidFill>
                <a:latin typeface="+mj-lt"/>
                <a:ea typeface="Lato" panose="020F0502020204030203" pitchFamily="34" charset="0"/>
                <a:cs typeface="Lato" panose="020F0502020204030203" pitchFamily="34" charset="0"/>
              </a:rPr>
              <a:t>Your Subtitle Here</a:t>
            </a:r>
            <a:endParaRPr lang="id-ID" sz="1200" dirty="0">
              <a:solidFill>
                <a:schemeClr val="bg1"/>
              </a:solidFill>
              <a:latin typeface="+mj-lt"/>
              <a:ea typeface="Lato" panose="020F0502020204030203" pitchFamily="34" charset="0"/>
              <a:cs typeface="Lato" panose="020F0502020204030203" pitchFamily="34" charset="0"/>
            </a:endParaRPr>
          </a:p>
        </p:txBody>
      </p:sp>
      <p:sp>
        <p:nvSpPr>
          <p:cNvPr id="41" name="Rectangle 40"/>
          <p:cNvSpPr/>
          <p:nvPr/>
        </p:nvSpPr>
        <p:spPr>
          <a:xfrm>
            <a:off x="766762" y="2585799"/>
            <a:ext cx="4968875" cy="1015663"/>
          </a:xfrm>
          <a:prstGeom prst="rect">
            <a:avLst/>
          </a:prstGeom>
        </p:spPr>
        <p:txBody>
          <a:bodyPr wrap="square">
            <a:spAutoFit/>
          </a:bodyPr>
          <a:lstStyle/>
          <a:p>
            <a:pPr>
              <a:lnSpc>
                <a:spcPct val="120000"/>
              </a:lnSpc>
            </a:pPr>
            <a:r>
              <a:rPr lang="id-ID" sz="1400" b="1" dirty="0">
                <a:solidFill>
                  <a:schemeClr val="bg1"/>
                </a:solidFill>
                <a:latin typeface="Calibri"/>
                <a:cs typeface="Calibri"/>
              </a:rPr>
              <a:t>Lollipop lemon drops lollipop muffin, </a:t>
            </a:r>
            <a:r>
              <a:rPr lang="id-ID" sz="1200" dirty="0">
                <a:solidFill>
                  <a:schemeClr val="bg1"/>
                </a:solidFill>
                <a:latin typeface="Calibri"/>
                <a:cs typeface="Calibri"/>
              </a:rPr>
              <a:t>I love pastry jelly biscuit. Halvah I love cake tiramisu jelly-o pudding donut I love. Macaroon pudding liquorice icing candy canes. Chupa chups powder danish topping bonbon cupcake chupa chups. </a:t>
            </a:r>
            <a:r>
              <a:rPr lang="id-ID" sz="1200" dirty="0">
                <a:solidFill>
                  <a:schemeClr val="bg1"/>
                </a:solidFill>
                <a:latin typeface="Calibri Light" panose="020F0302020204030204" pitchFamily="34" charset="0"/>
                <a:cs typeface="Calibri"/>
              </a:rPr>
              <a:t>Macaroon carrot cake I love. Cotton candy I love I love. </a:t>
            </a:r>
            <a:endParaRPr lang="en-US" sz="1200" dirty="0">
              <a:solidFill>
                <a:schemeClr val="bg1"/>
              </a:solidFill>
              <a:latin typeface="Calibri Light" panose="020F0302020204030204" pitchFamily="34" charset="0"/>
              <a:cs typeface="Calibri"/>
            </a:endParaRPr>
          </a:p>
        </p:txBody>
      </p:sp>
      <p:sp>
        <p:nvSpPr>
          <p:cNvPr id="42" name="Rectangle 41"/>
          <p:cNvSpPr/>
          <p:nvPr/>
        </p:nvSpPr>
        <p:spPr>
          <a:xfrm>
            <a:off x="766762" y="3625203"/>
            <a:ext cx="4968875" cy="1015663"/>
          </a:xfrm>
          <a:prstGeom prst="rect">
            <a:avLst/>
          </a:prstGeom>
        </p:spPr>
        <p:txBody>
          <a:bodyPr wrap="square">
            <a:spAutoFit/>
          </a:bodyPr>
          <a:lstStyle/>
          <a:p>
            <a:pPr>
              <a:lnSpc>
                <a:spcPct val="120000"/>
              </a:lnSpc>
            </a:pPr>
            <a:r>
              <a:rPr lang="id-ID" sz="1400" dirty="0">
                <a:solidFill>
                  <a:schemeClr val="bg1"/>
                </a:solidFill>
                <a:latin typeface="Calibri"/>
                <a:cs typeface="Calibri"/>
              </a:rPr>
              <a:t>Lollipop lemon drops lollipop muffin, </a:t>
            </a:r>
            <a:r>
              <a:rPr lang="id-ID" sz="1200" dirty="0">
                <a:solidFill>
                  <a:schemeClr val="bg1"/>
                </a:solidFill>
                <a:latin typeface="Calibri"/>
                <a:cs typeface="Calibri"/>
              </a:rPr>
              <a:t>I love pastry jelly biscuit. Halvah I love cake tiramisu jelly-o pudding donut I love. Macaroon pudding liquorice icing candy canes. Chupa chups powder danish topping bonbon cupcake chupa chups. </a:t>
            </a:r>
            <a:r>
              <a:rPr lang="id-ID" sz="1200" dirty="0">
                <a:solidFill>
                  <a:schemeClr val="bg1"/>
                </a:solidFill>
                <a:latin typeface="Calibri Light" panose="020F0302020204030204" pitchFamily="34" charset="0"/>
                <a:cs typeface="Calibri"/>
              </a:rPr>
              <a:t>Macaroon carrot cake I love. Cotton candy I love I love. </a:t>
            </a:r>
            <a:endParaRPr lang="en-US" sz="1200" dirty="0">
              <a:solidFill>
                <a:schemeClr val="bg1"/>
              </a:solidFill>
              <a:latin typeface="Calibri Light" panose="020F0302020204030204" pitchFamily="34" charset="0"/>
              <a:cs typeface="Calibri"/>
            </a:endParaRPr>
          </a:p>
        </p:txBody>
      </p:sp>
    </p:spTree>
    <p:extLst>
      <p:ext uri="{BB962C8B-B14F-4D97-AF65-F5344CB8AC3E}">
        <p14:creationId xmlns:p14="http://schemas.microsoft.com/office/powerpoint/2010/main" val="2572797259"/>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1000"/>
                                        <p:tgtEl>
                                          <p:spTgt spid="13"/>
                                        </p:tgtEl>
                                      </p:cBhvr>
                                    </p:animEffect>
                                    <p:anim calcmode="lin" valueType="num">
                                      <p:cBhvr>
                                        <p:cTn id="8" dur="1000" fill="hold"/>
                                        <p:tgtEl>
                                          <p:spTgt spid="13"/>
                                        </p:tgtEl>
                                        <p:attrNameLst>
                                          <p:attrName>ppt_x</p:attrName>
                                        </p:attrNameLst>
                                      </p:cBhvr>
                                      <p:tavLst>
                                        <p:tav tm="0">
                                          <p:val>
                                            <p:strVal val="#ppt_x"/>
                                          </p:val>
                                        </p:tav>
                                        <p:tav tm="100000">
                                          <p:val>
                                            <p:strVal val="#ppt_x"/>
                                          </p:val>
                                        </p:tav>
                                      </p:tavLst>
                                    </p:anim>
                                    <p:anim calcmode="lin" valueType="num">
                                      <p:cBhvr>
                                        <p:cTn id="9" dur="1000" fill="hold"/>
                                        <p:tgtEl>
                                          <p:spTgt spid="13"/>
                                        </p:tgtEl>
                                        <p:attrNameLst>
                                          <p:attrName>ppt_y</p:attrName>
                                        </p:attrNameLst>
                                      </p:cBhvr>
                                      <p:tavLst>
                                        <p:tav tm="0">
                                          <p:val>
                                            <p:strVal val="#ppt_y+.1"/>
                                          </p:val>
                                        </p:tav>
                                        <p:tav tm="100000">
                                          <p:val>
                                            <p:strVal val="#ppt_y"/>
                                          </p:val>
                                        </p:tav>
                                      </p:tavLst>
                                    </p:anim>
                                  </p:childTnLst>
                                </p:cTn>
                              </p:par>
                              <p:par>
                                <p:cTn id="10" presetID="22" presetClass="entr" presetSubtype="4" fill="hold" grpId="0" nodeType="withEffect">
                                  <p:stCondLst>
                                    <p:cond delay="500"/>
                                  </p:stCondLst>
                                  <p:childTnLst>
                                    <p:set>
                                      <p:cBhvr>
                                        <p:cTn id="11" dur="1" fill="hold">
                                          <p:stCondLst>
                                            <p:cond delay="0"/>
                                          </p:stCondLst>
                                        </p:cTn>
                                        <p:tgtEl>
                                          <p:spTgt spid="5"/>
                                        </p:tgtEl>
                                        <p:attrNameLst>
                                          <p:attrName>style.visibility</p:attrName>
                                        </p:attrNameLst>
                                      </p:cBhvr>
                                      <p:to>
                                        <p:strVal val="visible"/>
                                      </p:to>
                                    </p:set>
                                    <p:animEffect transition="in" filter="wipe(down)">
                                      <p:cBhvr>
                                        <p:cTn id="12" dur="500"/>
                                        <p:tgtEl>
                                          <p:spTgt spid="5"/>
                                        </p:tgtEl>
                                      </p:cBhvr>
                                    </p:animEffect>
                                  </p:childTnLst>
                                </p:cTn>
                              </p:par>
                              <p:par>
                                <p:cTn id="13" presetID="22" presetClass="entr" presetSubtype="4" fill="hold" grpId="0" nodeType="withEffect">
                                  <p:stCondLst>
                                    <p:cond delay="750"/>
                                  </p:stCondLst>
                                  <p:childTnLst>
                                    <p:set>
                                      <p:cBhvr>
                                        <p:cTn id="14" dur="1" fill="hold">
                                          <p:stCondLst>
                                            <p:cond delay="0"/>
                                          </p:stCondLst>
                                        </p:cTn>
                                        <p:tgtEl>
                                          <p:spTgt spid="6"/>
                                        </p:tgtEl>
                                        <p:attrNameLst>
                                          <p:attrName>style.visibility</p:attrName>
                                        </p:attrNameLst>
                                      </p:cBhvr>
                                      <p:to>
                                        <p:strVal val="visible"/>
                                      </p:to>
                                    </p:set>
                                    <p:animEffect transition="in" filter="wipe(down)">
                                      <p:cBhvr>
                                        <p:cTn id="15" dur="500"/>
                                        <p:tgtEl>
                                          <p:spTgt spid="6"/>
                                        </p:tgtEl>
                                      </p:cBhvr>
                                    </p:animEffect>
                                  </p:childTnLst>
                                </p:cTn>
                              </p:par>
                              <p:par>
                                <p:cTn id="16" presetID="22" presetClass="entr" presetSubtype="4" fill="hold" grpId="0" nodeType="withEffect">
                                  <p:stCondLst>
                                    <p:cond delay="1000"/>
                                  </p:stCondLst>
                                  <p:childTnLst>
                                    <p:set>
                                      <p:cBhvr>
                                        <p:cTn id="17" dur="1" fill="hold">
                                          <p:stCondLst>
                                            <p:cond delay="0"/>
                                          </p:stCondLst>
                                        </p:cTn>
                                        <p:tgtEl>
                                          <p:spTgt spid="7"/>
                                        </p:tgtEl>
                                        <p:attrNameLst>
                                          <p:attrName>style.visibility</p:attrName>
                                        </p:attrNameLst>
                                      </p:cBhvr>
                                      <p:to>
                                        <p:strVal val="visible"/>
                                      </p:to>
                                    </p:set>
                                    <p:animEffect transition="in" filter="wipe(down)">
                                      <p:cBhvr>
                                        <p:cTn id="18" dur="500"/>
                                        <p:tgtEl>
                                          <p:spTgt spid="7"/>
                                        </p:tgtEl>
                                      </p:cBhvr>
                                    </p:animEffect>
                                  </p:childTnLst>
                                </p:cTn>
                              </p:par>
                              <p:par>
                                <p:cTn id="19" presetID="22" presetClass="entr" presetSubtype="4" fill="hold" grpId="0" nodeType="withEffect">
                                  <p:stCondLst>
                                    <p:cond delay="1250"/>
                                  </p:stCondLst>
                                  <p:childTnLst>
                                    <p:set>
                                      <p:cBhvr>
                                        <p:cTn id="20" dur="1" fill="hold">
                                          <p:stCondLst>
                                            <p:cond delay="0"/>
                                          </p:stCondLst>
                                        </p:cTn>
                                        <p:tgtEl>
                                          <p:spTgt spid="8"/>
                                        </p:tgtEl>
                                        <p:attrNameLst>
                                          <p:attrName>style.visibility</p:attrName>
                                        </p:attrNameLst>
                                      </p:cBhvr>
                                      <p:to>
                                        <p:strVal val="visible"/>
                                      </p:to>
                                    </p:set>
                                    <p:animEffect transition="in" filter="wipe(down)">
                                      <p:cBhvr>
                                        <p:cTn id="21" dur="500"/>
                                        <p:tgtEl>
                                          <p:spTgt spid="8"/>
                                        </p:tgtEl>
                                      </p:cBhvr>
                                    </p:animEffect>
                                  </p:childTnLst>
                                </p:cTn>
                              </p:par>
                              <p:par>
                                <p:cTn id="22" presetID="22" presetClass="entr" presetSubtype="4" fill="hold" grpId="0" nodeType="withEffect">
                                  <p:stCondLst>
                                    <p:cond delay="1500"/>
                                  </p:stCondLst>
                                  <p:childTnLst>
                                    <p:set>
                                      <p:cBhvr>
                                        <p:cTn id="23" dur="1" fill="hold">
                                          <p:stCondLst>
                                            <p:cond delay="0"/>
                                          </p:stCondLst>
                                        </p:cTn>
                                        <p:tgtEl>
                                          <p:spTgt spid="9"/>
                                        </p:tgtEl>
                                        <p:attrNameLst>
                                          <p:attrName>style.visibility</p:attrName>
                                        </p:attrNameLst>
                                      </p:cBhvr>
                                      <p:to>
                                        <p:strVal val="visible"/>
                                      </p:to>
                                    </p:set>
                                    <p:animEffect transition="in" filter="wipe(down)">
                                      <p:cBhvr>
                                        <p:cTn id="24" dur="500"/>
                                        <p:tgtEl>
                                          <p:spTgt spid="9"/>
                                        </p:tgtEl>
                                      </p:cBhvr>
                                    </p:animEffect>
                                  </p:childTnLst>
                                </p:cTn>
                              </p:par>
                              <p:par>
                                <p:cTn id="25" presetID="22" presetClass="entr" presetSubtype="4" fill="hold" grpId="0" nodeType="withEffect">
                                  <p:stCondLst>
                                    <p:cond delay="1750"/>
                                  </p:stCondLst>
                                  <p:childTnLst>
                                    <p:set>
                                      <p:cBhvr>
                                        <p:cTn id="26" dur="1" fill="hold">
                                          <p:stCondLst>
                                            <p:cond delay="0"/>
                                          </p:stCondLst>
                                        </p:cTn>
                                        <p:tgtEl>
                                          <p:spTgt spid="10"/>
                                        </p:tgtEl>
                                        <p:attrNameLst>
                                          <p:attrName>style.visibility</p:attrName>
                                        </p:attrNameLst>
                                      </p:cBhvr>
                                      <p:to>
                                        <p:strVal val="visible"/>
                                      </p:to>
                                    </p:set>
                                    <p:animEffect transition="in" filter="wipe(down)">
                                      <p:cBhvr>
                                        <p:cTn id="27" dur="500"/>
                                        <p:tgtEl>
                                          <p:spTgt spid="10"/>
                                        </p:tgtEl>
                                      </p:cBhvr>
                                    </p:animEffect>
                                  </p:childTnLst>
                                </p:cTn>
                              </p:par>
                              <p:par>
                                <p:cTn id="28" presetID="22" presetClass="entr" presetSubtype="4" fill="hold" grpId="0" nodeType="withEffect">
                                  <p:stCondLst>
                                    <p:cond delay="2000"/>
                                  </p:stCondLst>
                                  <p:childTnLst>
                                    <p:set>
                                      <p:cBhvr>
                                        <p:cTn id="29" dur="1" fill="hold">
                                          <p:stCondLst>
                                            <p:cond delay="0"/>
                                          </p:stCondLst>
                                        </p:cTn>
                                        <p:tgtEl>
                                          <p:spTgt spid="11"/>
                                        </p:tgtEl>
                                        <p:attrNameLst>
                                          <p:attrName>style.visibility</p:attrName>
                                        </p:attrNameLst>
                                      </p:cBhvr>
                                      <p:to>
                                        <p:strVal val="visible"/>
                                      </p:to>
                                    </p:set>
                                    <p:animEffect transition="in" filter="wipe(down)">
                                      <p:cBhvr>
                                        <p:cTn id="30" dur="500"/>
                                        <p:tgtEl>
                                          <p:spTgt spid="11"/>
                                        </p:tgtEl>
                                      </p:cBhvr>
                                    </p:animEffect>
                                  </p:childTnLst>
                                </p:cTn>
                              </p:par>
                              <p:par>
                                <p:cTn id="31" presetID="42" presetClass="entr" presetSubtype="0" fill="hold" grpId="0" nodeType="withEffect">
                                  <p:stCondLst>
                                    <p:cond delay="2000"/>
                                  </p:stCondLst>
                                  <p:childTnLst>
                                    <p:set>
                                      <p:cBhvr>
                                        <p:cTn id="32" dur="1" fill="hold">
                                          <p:stCondLst>
                                            <p:cond delay="0"/>
                                          </p:stCondLst>
                                        </p:cTn>
                                        <p:tgtEl>
                                          <p:spTgt spid="2"/>
                                        </p:tgtEl>
                                        <p:attrNameLst>
                                          <p:attrName>style.visibility</p:attrName>
                                        </p:attrNameLst>
                                      </p:cBhvr>
                                      <p:to>
                                        <p:strVal val="visible"/>
                                      </p:to>
                                    </p:set>
                                    <p:animEffect transition="in" filter="fade">
                                      <p:cBhvr>
                                        <p:cTn id="33" dur="1000"/>
                                        <p:tgtEl>
                                          <p:spTgt spid="2"/>
                                        </p:tgtEl>
                                      </p:cBhvr>
                                    </p:animEffect>
                                    <p:anim calcmode="lin" valueType="num">
                                      <p:cBhvr>
                                        <p:cTn id="34" dur="1000" fill="hold"/>
                                        <p:tgtEl>
                                          <p:spTgt spid="2"/>
                                        </p:tgtEl>
                                        <p:attrNameLst>
                                          <p:attrName>ppt_x</p:attrName>
                                        </p:attrNameLst>
                                      </p:cBhvr>
                                      <p:tavLst>
                                        <p:tav tm="0">
                                          <p:val>
                                            <p:strVal val="#ppt_x"/>
                                          </p:val>
                                        </p:tav>
                                        <p:tav tm="100000">
                                          <p:val>
                                            <p:strVal val="#ppt_x"/>
                                          </p:val>
                                        </p:tav>
                                      </p:tavLst>
                                    </p:anim>
                                    <p:anim calcmode="lin" valueType="num">
                                      <p:cBhvr>
                                        <p:cTn id="35" dur="1000" fill="hold"/>
                                        <p:tgtEl>
                                          <p:spTgt spid="2"/>
                                        </p:tgtEl>
                                        <p:attrNameLst>
                                          <p:attrName>ppt_y</p:attrName>
                                        </p:attrNameLst>
                                      </p:cBhvr>
                                      <p:tavLst>
                                        <p:tav tm="0">
                                          <p:val>
                                            <p:strVal val="#ppt_y+.1"/>
                                          </p:val>
                                        </p:tav>
                                        <p:tav tm="100000">
                                          <p:val>
                                            <p:strVal val="#ppt_y"/>
                                          </p:val>
                                        </p:tav>
                                      </p:tavLst>
                                    </p:anim>
                                  </p:childTnLst>
                                </p:cTn>
                              </p:par>
                              <p:par>
                                <p:cTn id="36" presetID="16" presetClass="entr" presetSubtype="37" fill="hold" nodeType="withEffect">
                                  <p:stCondLst>
                                    <p:cond delay="2000"/>
                                  </p:stCondLst>
                                  <p:childTnLst>
                                    <p:set>
                                      <p:cBhvr>
                                        <p:cTn id="37" dur="1" fill="hold">
                                          <p:stCondLst>
                                            <p:cond delay="0"/>
                                          </p:stCondLst>
                                        </p:cTn>
                                        <p:tgtEl>
                                          <p:spTgt spid="25"/>
                                        </p:tgtEl>
                                        <p:attrNameLst>
                                          <p:attrName>style.visibility</p:attrName>
                                        </p:attrNameLst>
                                      </p:cBhvr>
                                      <p:to>
                                        <p:strVal val="visible"/>
                                      </p:to>
                                    </p:set>
                                    <p:animEffect transition="in" filter="barn(outVertical)">
                                      <p:cBhvr>
                                        <p:cTn id="38" dur="500"/>
                                        <p:tgtEl>
                                          <p:spTgt spid="25"/>
                                        </p:tgtEl>
                                      </p:cBhvr>
                                    </p:animEffect>
                                  </p:childTnLst>
                                </p:cTn>
                              </p:par>
                              <p:par>
                                <p:cTn id="39" presetID="2" presetClass="entr" presetSubtype="1" decel="100000" fill="hold" grpId="0" nodeType="withEffect">
                                  <p:stCondLst>
                                    <p:cond delay="0"/>
                                  </p:stCondLst>
                                  <p:childTnLst>
                                    <p:set>
                                      <p:cBhvr>
                                        <p:cTn id="40" dur="1" fill="hold">
                                          <p:stCondLst>
                                            <p:cond delay="0"/>
                                          </p:stCondLst>
                                        </p:cTn>
                                        <p:tgtEl>
                                          <p:spTgt spid="41"/>
                                        </p:tgtEl>
                                        <p:attrNameLst>
                                          <p:attrName>style.visibility</p:attrName>
                                        </p:attrNameLst>
                                      </p:cBhvr>
                                      <p:to>
                                        <p:strVal val="visible"/>
                                      </p:to>
                                    </p:set>
                                    <p:anim calcmode="lin" valueType="num">
                                      <p:cBhvr additive="base">
                                        <p:cTn id="41" dur="1000" fill="hold"/>
                                        <p:tgtEl>
                                          <p:spTgt spid="41"/>
                                        </p:tgtEl>
                                        <p:attrNameLst>
                                          <p:attrName>ppt_x</p:attrName>
                                        </p:attrNameLst>
                                      </p:cBhvr>
                                      <p:tavLst>
                                        <p:tav tm="0">
                                          <p:val>
                                            <p:strVal val="#ppt_x"/>
                                          </p:val>
                                        </p:tav>
                                        <p:tav tm="100000">
                                          <p:val>
                                            <p:strVal val="#ppt_x"/>
                                          </p:val>
                                        </p:tav>
                                      </p:tavLst>
                                    </p:anim>
                                    <p:anim calcmode="lin" valueType="num">
                                      <p:cBhvr additive="base">
                                        <p:cTn id="42" dur="1000" fill="hold"/>
                                        <p:tgtEl>
                                          <p:spTgt spid="41"/>
                                        </p:tgtEl>
                                        <p:attrNameLst>
                                          <p:attrName>ppt_y</p:attrName>
                                        </p:attrNameLst>
                                      </p:cBhvr>
                                      <p:tavLst>
                                        <p:tav tm="0">
                                          <p:val>
                                            <p:strVal val="0-#ppt_h/2"/>
                                          </p:val>
                                        </p:tav>
                                        <p:tav tm="100000">
                                          <p:val>
                                            <p:strVal val="#ppt_y"/>
                                          </p:val>
                                        </p:tav>
                                      </p:tavLst>
                                    </p:anim>
                                  </p:childTnLst>
                                </p:cTn>
                              </p:par>
                              <p:par>
                                <p:cTn id="43" presetID="2" presetClass="entr" presetSubtype="1" decel="100000" fill="hold" grpId="0" nodeType="withEffect">
                                  <p:stCondLst>
                                    <p:cond delay="250"/>
                                  </p:stCondLst>
                                  <p:childTnLst>
                                    <p:set>
                                      <p:cBhvr>
                                        <p:cTn id="44" dur="1" fill="hold">
                                          <p:stCondLst>
                                            <p:cond delay="0"/>
                                          </p:stCondLst>
                                        </p:cTn>
                                        <p:tgtEl>
                                          <p:spTgt spid="40"/>
                                        </p:tgtEl>
                                        <p:attrNameLst>
                                          <p:attrName>style.visibility</p:attrName>
                                        </p:attrNameLst>
                                      </p:cBhvr>
                                      <p:to>
                                        <p:strVal val="visible"/>
                                      </p:to>
                                    </p:set>
                                    <p:anim calcmode="lin" valueType="num">
                                      <p:cBhvr additive="base">
                                        <p:cTn id="45" dur="1000" fill="hold"/>
                                        <p:tgtEl>
                                          <p:spTgt spid="40"/>
                                        </p:tgtEl>
                                        <p:attrNameLst>
                                          <p:attrName>ppt_x</p:attrName>
                                        </p:attrNameLst>
                                      </p:cBhvr>
                                      <p:tavLst>
                                        <p:tav tm="0">
                                          <p:val>
                                            <p:strVal val="#ppt_x"/>
                                          </p:val>
                                        </p:tav>
                                        <p:tav tm="100000">
                                          <p:val>
                                            <p:strVal val="#ppt_x"/>
                                          </p:val>
                                        </p:tav>
                                      </p:tavLst>
                                    </p:anim>
                                    <p:anim calcmode="lin" valueType="num">
                                      <p:cBhvr additive="base">
                                        <p:cTn id="46" dur="1000" fill="hold"/>
                                        <p:tgtEl>
                                          <p:spTgt spid="40"/>
                                        </p:tgtEl>
                                        <p:attrNameLst>
                                          <p:attrName>ppt_y</p:attrName>
                                        </p:attrNameLst>
                                      </p:cBhvr>
                                      <p:tavLst>
                                        <p:tav tm="0">
                                          <p:val>
                                            <p:strVal val="0-#ppt_h/2"/>
                                          </p:val>
                                        </p:tav>
                                        <p:tav tm="100000">
                                          <p:val>
                                            <p:strVal val="#ppt_y"/>
                                          </p:val>
                                        </p:tav>
                                      </p:tavLst>
                                    </p:anim>
                                  </p:childTnLst>
                                </p:cTn>
                              </p:par>
                              <p:par>
                                <p:cTn id="47" presetID="2" presetClass="entr" presetSubtype="1" decel="100000" fill="hold" grpId="0" nodeType="withEffect">
                                  <p:stCondLst>
                                    <p:cond delay="500"/>
                                  </p:stCondLst>
                                  <p:iterate type="wd">
                                    <p:tmPct val="10000"/>
                                  </p:iterate>
                                  <p:childTnLst>
                                    <p:set>
                                      <p:cBhvr>
                                        <p:cTn id="48" dur="1" fill="hold">
                                          <p:stCondLst>
                                            <p:cond delay="0"/>
                                          </p:stCondLst>
                                        </p:cTn>
                                        <p:tgtEl>
                                          <p:spTgt spid="39"/>
                                        </p:tgtEl>
                                        <p:attrNameLst>
                                          <p:attrName>style.visibility</p:attrName>
                                        </p:attrNameLst>
                                      </p:cBhvr>
                                      <p:to>
                                        <p:strVal val="visible"/>
                                      </p:to>
                                    </p:set>
                                    <p:anim calcmode="lin" valueType="num">
                                      <p:cBhvr additive="base">
                                        <p:cTn id="49" dur="1000" fill="hold"/>
                                        <p:tgtEl>
                                          <p:spTgt spid="39"/>
                                        </p:tgtEl>
                                        <p:attrNameLst>
                                          <p:attrName>ppt_x</p:attrName>
                                        </p:attrNameLst>
                                      </p:cBhvr>
                                      <p:tavLst>
                                        <p:tav tm="0">
                                          <p:val>
                                            <p:strVal val="#ppt_x"/>
                                          </p:val>
                                        </p:tav>
                                        <p:tav tm="100000">
                                          <p:val>
                                            <p:strVal val="#ppt_x"/>
                                          </p:val>
                                        </p:tav>
                                      </p:tavLst>
                                    </p:anim>
                                    <p:anim calcmode="lin" valueType="num">
                                      <p:cBhvr additive="base">
                                        <p:cTn id="50" dur="1000" fill="hold"/>
                                        <p:tgtEl>
                                          <p:spTgt spid="39"/>
                                        </p:tgtEl>
                                        <p:attrNameLst>
                                          <p:attrName>ppt_y</p:attrName>
                                        </p:attrNameLst>
                                      </p:cBhvr>
                                      <p:tavLst>
                                        <p:tav tm="0">
                                          <p:val>
                                            <p:strVal val="0-#ppt_h/2"/>
                                          </p:val>
                                        </p:tav>
                                        <p:tav tm="100000">
                                          <p:val>
                                            <p:strVal val="#ppt_y"/>
                                          </p:val>
                                        </p:tav>
                                      </p:tavLst>
                                    </p:anim>
                                  </p:childTnLst>
                                </p:cTn>
                              </p:par>
                              <p:par>
                                <p:cTn id="51" presetID="2" presetClass="entr" presetSubtype="1" decel="100000" fill="hold" grpId="0" nodeType="withEffect">
                                  <p:stCondLst>
                                    <p:cond delay="0"/>
                                  </p:stCondLst>
                                  <p:childTnLst>
                                    <p:set>
                                      <p:cBhvr>
                                        <p:cTn id="52" dur="1" fill="hold">
                                          <p:stCondLst>
                                            <p:cond delay="0"/>
                                          </p:stCondLst>
                                        </p:cTn>
                                        <p:tgtEl>
                                          <p:spTgt spid="42"/>
                                        </p:tgtEl>
                                        <p:attrNameLst>
                                          <p:attrName>style.visibility</p:attrName>
                                        </p:attrNameLst>
                                      </p:cBhvr>
                                      <p:to>
                                        <p:strVal val="visible"/>
                                      </p:to>
                                    </p:set>
                                    <p:anim calcmode="lin" valueType="num">
                                      <p:cBhvr additive="base">
                                        <p:cTn id="53" dur="1000" fill="hold"/>
                                        <p:tgtEl>
                                          <p:spTgt spid="42"/>
                                        </p:tgtEl>
                                        <p:attrNameLst>
                                          <p:attrName>ppt_x</p:attrName>
                                        </p:attrNameLst>
                                      </p:cBhvr>
                                      <p:tavLst>
                                        <p:tav tm="0">
                                          <p:val>
                                            <p:strVal val="#ppt_x"/>
                                          </p:val>
                                        </p:tav>
                                        <p:tav tm="100000">
                                          <p:val>
                                            <p:strVal val="#ppt_x"/>
                                          </p:val>
                                        </p:tav>
                                      </p:tavLst>
                                    </p:anim>
                                    <p:anim calcmode="lin" valueType="num">
                                      <p:cBhvr additive="base">
                                        <p:cTn id="54" dur="1000" fill="hold"/>
                                        <p:tgtEl>
                                          <p:spTgt spid="42"/>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5" grpId="0" animBg="1"/>
      <p:bldP spid="6" grpId="0" animBg="1"/>
      <p:bldP spid="7" grpId="0" animBg="1"/>
      <p:bldP spid="8" grpId="0" animBg="1"/>
      <p:bldP spid="9" grpId="0" animBg="1"/>
      <p:bldP spid="10" grpId="0" animBg="1"/>
      <p:bldP spid="11" grpId="0" animBg="1"/>
      <p:bldP spid="39" grpId="0"/>
      <p:bldP spid="40" grpId="0"/>
      <p:bldP spid="41" grpId="0"/>
      <p:bldP spid="42"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占位符 3">
            <a:extLst>
              <a:ext uri="{FF2B5EF4-FFF2-40B4-BE49-F238E27FC236}">
                <a16:creationId xmlns:a16="http://schemas.microsoft.com/office/drawing/2014/main" xmlns="" id="{DEC282CF-1925-4FE2-8F02-FD641DF2B43F}"/>
              </a:ext>
            </a:extLst>
          </p:cNvPr>
          <p:cNvPicPr>
            <a:picLocks noGrp="1" noChangeAspect="1"/>
          </p:cNvPicPr>
          <p:nvPr>
            <p:ph type="pic" sz="quarter" idx="10"/>
          </p:nvPr>
        </p:nvPicPr>
        <p:blipFill>
          <a:blip r:embed="rId2">
            <a:extLst>
              <a:ext uri="{28A0092B-C50C-407E-A947-70E740481C1C}">
                <a14:useLocalDpi xmlns:a14="http://schemas.microsoft.com/office/drawing/2010/main" val="0"/>
              </a:ext>
            </a:extLst>
          </a:blip>
          <a:srcRect t="18945" b="18945"/>
          <a:stretch>
            <a:fillRect/>
          </a:stretch>
        </p:blipFill>
        <p:spPr/>
      </p:pic>
      <p:sp>
        <p:nvSpPr>
          <p:cNvPr id="25" name="Rectangle 24"/>
          <p:cNvSpPr/>
          <p:nvPr/>
        </p:nvSpPr>
        <p:spPr>
          <a:xfrm>
            <a:off x="0" y="4446863"/>
            <a:ext cx="12191999" cy="242785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solidFill>
            </a:endParaRPr>
          </a:p>
        </p:txBody>
      </p:sp>
      <p:sp>
        <p:nvSpPr>
          <p:cNvPr id="24" name="Freeform 23"/>
          <p:cNvSpPr/>
          <p:nvPr/>
        </p:nvSpPr>
        <p:spPr>
          <a:xfrm rot="16200000">
            <a:off x="5515340" y="-894529"/>
            <a:ext cx="3871384" cy="9531691"/>
          </a:xfrm>
          <a:custGeom>
            <a:avLst/>
            <a:gdLst>
              <a:gd name="connsiteX0" fmla="*/ 4111057 w 4111057"/>
              <a:gd name="connsiteY0" fmla="*/ 0 h 8782049"/>
              <a:gd name="connsiteX1" fmla="*/ 2457545 w 4111057"/>
              <a:gd name="connsiteY1" fmla="*/ 8782047 h 8782049"/>
              <a:gd name="connsiteX2" fmla="*/ 2239717 w 4111057"/>
              <a:gd name="connsiteY2" fmla="*/ 8782047 h 8782049"/>
              <a:gd name="connsiteX3" fmla="*/ 2239717 w 4111057"/>
              <a:gd name="connsiteY3" fmla="*/ 8782049 h 8782049"/>
              <a:gd name="connsiteX4" fmla="*/ 0 w 4111057"/>
              <a:gd name="connsiteY4" fmla="*/ 8782049 h 8782049"/>
              <a:gd name="connsiteX5" fmla="*/ 1 w 4111057"/>
              <a:gd name="connsiteY5" fmla="*/ 0 h 8782049"/>
              <a:gd name="connsiteX6" fmla="*/ 2829117 w 4111057"/>
              <a:gd name="connsiteY6" fmla="*/ 0 h 8782049"/>
              <a:gd name="connsiteX7" fmla="*/ 2829117 w 4111057"/>
              <a:gd name="connsiteY7" fmla="*/ 0 h 87820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111057" h="8782049">
                <a:moveTo>
                  <a:pt x="4111057" y="0"/>
                </a:moveTo>
                <a:lnTo>
                  <a:pt x="2457545" y="8782047"/>
                </a:lnTo>
                <a:lnTo>
                  <a:pt x="2239717" y="8782047"/>
                </a:lnTo>
                <a:lnTo>
                  <a:pt x="2239717" y="8782049"/>
                </a:lnTo>
                <a:lnTo>
                  <a:pt x="0" y="8782049"/>
                </a:lnTo>
                <a:lnTo>
                  <a:pt x="1" y="0"/>
                </a:lnTo>
                <a:lnTo>
                  <a:pt x="2829117" y="0"/>
                </a:lnTo>
                <a:lnTo>
                  <a:pt x="2829117" y="0"/>
                </a:lnTo>
                <a:close/>
              </a:path>
            </a:pathLst>
          </a:custGeom>
          <a:solidFill>
            <a:schemeClr val="accent1">
              <a:lumMod val="7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solidFill>
            </a:endParaRPr>
          </a:p>
        </p:txBody>
      </p:sp>
      <p:grpSp>
        <p:nvGrpSpPr>
          <p:cNvPr id="19" name="Group 18"/>
          <p:cNvGrpSpPr/>
          <p:nvPr/>
        </p:nvGrpSpPr>
        <p:grpSpPr>
          <a:xfrm>
            <a:off x="-39164" y="1798721"/>
            <a:ext cx="12241756" cy="4449612"/>
            <a:chOff x="1" y="1543050"/>
            <a:chExt cx="15826662" cy="5752647"/>
          </a:xfrm>
        </p:grpSpPr>
        <p:sp>
          <p:nvSpPr>
            <p:cNvPr id="6" name="Freeform 5"/>
            <p:cNvSpPr/>
            <p:nvPr/>
          </p:nvSpPr>
          <p:spPr>
            <a:xfrm rot="16200000">
              <a:off x="5185472" y="-3642421"/>
              <a:ext cx="5455719" cy="15826662"/>
            </a:xfrm>
            <a:custGeom>
              <a:avLst/>
              <a:gdLst>
                <a:gd name="connsiteX0" fmla="*/ 4514850 w 4514850"/>
                <a:gd name="connsiteY0" fmla="*/ 0 h 12192001"/>
                <a:gd name="connsiteX1" fmla="*/ 2219301 w 4514850"/>
                <a:gd name="connsiteY1" fmla="*/ 12192001 h 12192001"/>
                <a:gd name="connsiteX2" fmla="*/ 189187 w 4514850"/>
                <a:gd name="connsiteY2" fmla="*/ 12192001 h 12192001"/>
                <a:gd name="connsiteX3" fmla="*/ 49149 w 4514850"/>
                <a:gd name="connsiteY3" fmla="*/ 12192001 h 12192001"/>
                <a:gd name="connsiteX4" fmla="*/ 0 w 4514850"/>
                <a:gd name="connsiteY4" fmla="*/ 12192001 h 12192001"/>
                <a:gd name="connsiteX5" fmla="*/ 2285790 w 4514850"/>
                <a:gd name="connsiteY5" fmla="*/ 1 h 12192001"/>
                <a:gd name="connsiteX6" fmla="*/ 2344698 w 4514850"/>
                <a:gd name="connsiteY6" fmla="*/ 1 h 12192001"/>
                <a:gd name="connsiteX7" fmla="*/ 2344698 w 4514850"/>
                <a:gd name="connsiteY7" fmla="*/ 0 h 121920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514850" h="12192001">
                  <a:moveTo>
                    <a:pt x="4514850" y="0"/>
                  </a:moveTo>
                  <a:lnTo>
                    <a:pt x="2219301" y="12192001"/>
                  </a:lnTo>
                  <a:lnTo>
                    <a:pt x="189187" y="12192001"/>
                  </a:lnTo>
                  <a:lnTo>
                    <a:pt x="49149" y="12192001"/>
                  </a:lnTo>
                  <a:lnTo>
                    <a:pt x="0" y="12192001"/>
                  </a:lnTo>
                  <a:lnTo>
                    <a:pt x="2285790" y="1"/>
                  </a:lnTo>
                  <a:lnTo>
                    <a:pt x="2344698" y="1"/>
                  </a:lnTo>
                  <a:lnTo>
                    <a:pt x="2344698" y="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solidFill>
              </a:endParaRPr>
            </a:p>
          </p:txBody>
        </p:sp>
        <p:sp>
          <p:nvSpPr>
            <p:cNvPr id="14" name="Rectangle 13"/>
            <p:cNvSpPr/>
            <p:nvPr/>
          </p:nvSpPr>
          <p:spPr>
            <a:xfrm rot="16200000">
              <a:off x="5474422" y="-1836325"/>
              <a:ext cx="3657601" cy="14606444"/>
            </a:xfrm>
            <a:custGeom>
              <a:avLst/>
              <a:gdLst>
                <a:gd name="connsiteX0" fmla="*/ 0 w 2895601"/>
                <a:gd name="connsiteY0" fmla="*/ 0 h 11353806"/>
                <a:gd name="connsiteX1" fmla="*/ 2895601 w 2895601"/>
                <a:gd name="connsiteY1" fmla="*/ 0 h 11353806"/>
                <a:gd name="connsiteX2" fmla="*/ 2895601 w 2895601"/>
                <a:gd name="connsiteY2" fmla="*/ 11353806 h 11353806"/>
                <a:gd name="connsiteX3" fmla="*/ 0 w 2895601"/>
                <a:gd name="connsiteY3" fmla="*/ 11353806 h 11353806"/>
                <a:gd name="connsiteX4" fmla="*/ 0 w 2895601"/>
                <a:gd name="connsiteY4" fmla="*/ 0 h 11353806"/>
                <a:gd name="connsiteX0" fmla="*/ 0 w 3657601"/>
                <a:gd name="connsiteY0" fmla="*/ 0 h 11353806"/>
                <a:gd name="connsiteX1" fmla="*/ 3657601 w 3657601"/>
                <a:gd name="connsiteY1" fmla="*/ 0 h 11353806"/>
                <a:gd name="connsiteX2" fmla="*/ 2895601 w 3657601"/>
                <a:gd name="connsiteY2" fmla="*/ 11353806 h 11353806"/>
                <a:gd name="connsiteX3" fmla="*/ 0 w 3657601"/>
                <a:gd name="connsiteY3" fmla="*/ 11353806 h 11353806"/>
                <a:gd name="connsiteX4" fmla="*/ 0 w 3657601"/>
                <a:gd name="connsiteY4" fmla="*/ 0 h 1135380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57601" h="11353806">
                  <a:moveTo>
                    <a:pt x="0" y="0"/>
                  </a:moveTo>
                  <a:lnTo>
                    <a:pt x="3657601" y="0"/>
                  </a:lnTo>
                  <a:lnTo>
                    <a:pt x="2895601" y="11353806"/>
                  </a:lnTo>
                  <a:lnTo>
                    <a:pt x="0" y="11353806"/>
                  </a:lnTo>
                  <a:lnTo>
                    <a:pt x="0" y="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solidFill>
              </a:endParaRPr>
            </a:p>
          </p:txBody>
        </p:sp>
      </p:grpSp>
      <p:sp>
        <p:nvSpPr>
          <p:cNvPr id="17" name="Rectangle: Rounded Corners 17"/>
          <p:cNvSpPr/>
          <p:nvPr/>
        </p:nvSpPr>
        <p:spPr>
          <a:xfrm>
            <a:off x="731482" y="5590899"/>
            <a:ext cx="1887564" cy="348666"/>
          </a:xfrm>
          <a:prstGeom prst="parallelogram">
            <a:avLst/>
          </a:prstGeom>
          <a:solidFill>
            <a:schemeClr val="bg1"/>
          </a:solidFill>
          <a:ln>
            <a:noFill/>
          </a:ln>
          <a:effectLst>
            <a:outerShdw blurRad="381000" dist="63500" dir="5400000" algn="t" rotWithShape="0">
              <a:schemeClr val="tx1">
                <a:lumMod val="85000"/>
                <a:lumOff val="1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solidFill>
                  <a:schemeClr val="accent1"/>
                </a:solidFill>
                <a:latin typeface="+mj-lt"/>
                <a:cs typeface="Segoe UI" panose="020B0502040204020203" pitchFamily="34" charset="0"/>
              </a:rPr>
              <a:t>Find Me Now</a:t>
            </a:r>
            <a:endParaRPr lang="id-ID" sz="1100" dirty="0">
              <a:solidFill>
                <a:schemeClr val="accent1"/>
              </a:solidFill>
              <a:latin typeface="+mj-lt"/>
              <a:cs typeface="Segoe UI" panose="020B0502040204020203" pitchFamily="34" charset="0"/>
            </a:endParaRPr>
          </a:p>
        </p:txBody>
      </p:sp>
      <p:sp>
        <p:nvSpPr>
          <p:cNvPr id="28" name="Teardrop 27"/>
          <p:cNvSpPr/>
          <p:nvPr/>
        </p:nvSpPr>
        <p:spPr>
          <a:xfrm rot="10800000">
            <a:off x="8825675" y="581025"/>
            <a:ext cx="1943100" cy="1943100"/>
          </a:xfrm>
          <a:prstGeom prst="teardrop">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solidFill>
            </a:endParaRPr>
          </a:p>
        </p:txBody>
      </p:sp>
      <p:sp>
        <p:nvSpPr>
          <p:cNvPr id="22" name="TextBox 21"/>
          <p:cNvSpPr txBox="1"/>
          <p:nvPr/>
        </p:nvSpPr>
        <p:spPr>
          <a:xfrm>
            <a:off x="3925868" y="4403898"/>
            <a:ext cx="7050328" cy="1862048"/>
          </a:xfrm>
          <a:prstGeom prst="rect">
            <a:avLst/>
          </a:prstGeom>
          <a:noFill/>
        </p:spPr>
        <p:txBody>
          <a:bodyPr vert="horz" wrap="none" rtlCol="0">
            <a:spAutoFit/>
          </a:bodyPr>
          <a:lstStyle/>
          <a:p>
            <a:pPr algn="l"/>
            <a:r>
              <a:rPr lang="en-US" sz="11500" b="1" spc="600" dirty="0">
                <a:solidFill>
                  <a:schemeClr val="bg1">
                    <a:alpha val="27000"/>
                  </a:schemeClr>
                </a:solidFill>
                <a:latin typeface="Montserrat" panose="02000505000000020004" pitchFamily="2" charset="0"/>
                <a:ea typeface="Lato" panose="020F0502020204030203" pitchFamily="34" charset="0"/>
                <a:cs typeface="Lato" panose="020F0502020204030203" pitchFamily="34" charset="0"/>
              </a:rPr>
              <a:t>THANKS</a:t>
            </a:r>
            <a:endParaRPr lang="id-ID" sz="11500" b="1" spc="600" dirty="0">
              <a:solidFill>
                <a:schemeClr val="bg1">
                  <a:alpha val="27000"/>
                </a:schemeClr>
              </a:solidFill>
              <a:latin typeface="Montserrat" panose="02000505000000020004" pitchFamily="2" charset="0"/>
              <a:ea typeface="Lato" panose="020F0502020204030203" pitchFamily="34" charset="0"/>
              <a:cs typeface="Lato" panose="020F0502020204030203" pitchFamily="34" charset="0"/>
            </a:endParaRPr>
          </a:p>
        </p:txBody>
      </p:sp>
      <p:pic>
        <p:nvPicPr>
          <p:cNvPr id="13" name="图片占位符 12">
            <a:extLst>
              <a:ext uri="{FF2B5EF4-FFF2-40B4-BE49-F238E27FC236}">
                <a16:creationId xmlns:a16="http://schemas.microsoft.com/office/drawing/2014/main" xmlns="" id="{630C800A-138C-49BE-854B-70695830A254}"/>
              </a:ext>
            </a:extLst>
          </p:cNvPr>
          <p:cNvPicPr>
            <a:picLocks noGrp="1" noChangeAspect="1"/>
          </p:cNvPicPr>
          <p:nvPr>
            <p:ph type="pic" sz="quarter" idx="11"/>
          </p:nvPr>
        </p:nvPicPr>
        <p:blipFill>
          <a:blip r:embed="rId3" cstate="print">
            <a:extLst>
              <a:ext uri="{28A0092B-C50C-407E-A947-70E740481C1C}">
                <a14:useLocalDpi xmlns:a14="http://schemas.microsoft.com/office/drawing/2010/main" val="0"/>
              </a:ext>
            </a:extLst>
          </a:blip>
          <a:srcRect t="12500" b="12500"/>
          <a:stretch>
            <a:fillRect/>
          </a:stretch>
        </p:blipFill>
        <p:spPr/>
      </p:pic>
    </p:spTree>
    <p:extLst>
      <p:ext uri="{BB962C8B-B14F-4D97-AF65-F5344CB8AC3E}">
        <p14:creationId xmlns:p14="http://schemas.microsoft.com/office/powerpoint/2010/main" val="2760540171"/>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p:stCondLst>
                                    <p:cond delay="250"/>
                                  </p:stCondLst>
                                  <p:childTnLst>
                                    <p:set>
                                      <p:cBhvr>
                                        <p:cTn id="6" dur="1" fill="hold">
                                          <p:stCondLst>
                                            <p:cond delay="0"/>
                                          </p:stCondLst>
                                        </p:cTn>
                                        <p:tgtEl>
                                          <p:spTgt spid="17"/>
                                        </p:tgtEl>
                                        <p:attrNameLst>
                                          <p:attrName>style.visibility</p:attrName>
                                        </p:attrNameLst>
                                      </p:cBhvr>
                                      <p:to>
                                        <p:strVal val="visible"/>
                                      </p:to>
                                    </p:set>
                                    <p:anim calcmode="lin" valueType="num">
                                      <p:cBhvr additive="base">
                                        <p:cTn id="7" dur="750" fill="hold"/>
                                        <p:tgtEl>
                                          <p:spTgt spid="17"/>
                                        </p:tgtEl>
                                        <p:attrNameLst>
                                          <p:attrName>ppt_x</p:attrName>
                                        </p:attrNameLst>
                                      </p:cBhvr>
                                      <p:tavLst>
                                        <p:tav tm="0">
                                          <p:val>
                                            <p:strVal val="#ppt_x"/>
                                          </p:val>
                                        </p:tav>
                                        <p:tav tm="100000">
                                          <p:val>
                                            <p:strVal val="#ppt_x"/>
                                          </p:val>
                                        </p:tav>
                                      </p:tavLst>
                                    </p:anim>
                                    <p:anim calcmode="lin" valueType="num">
                                      <p:cBhvr additive="base">
                                        <p:cTn id="8" dur="750" fill="hold"/>
                                        <p:tgtEl>
                                          <p:spTgt spid="1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2242517" y="2946258"/>
            <a:ext cx="596900" cy="656791"/>
          </a:xfrm>
          <a:custGeom>
            <a:avLst/>
            <a:gdLst>
              <a:gd name="connsiteX0" fmla="*/ 0 w 561975"/>
              <a:gd name="connsiteY0" fmla="*/ 0 h 547688"/>
              <a:gd name="connsiteX1" fmla="*/ 552450 w 561975"/>
              <a:gd name="connsiteY1" fmla="*/ 547688 h 547688"/>
              <a:gd name="connsiteX2" fmla="*/ 561975 w 561975"/>
              <a:gd name="connsiteY2" fmla="*/ 0 h 547688"/>
              <a:gd name="connsiteX3" fmla="*/ 0 w 561975"/>
              <a:gd name="connsiteY3" fmla="*/ 0 h 547688"/>
              <a:gd name="connsiteX0" fmla="*/ 0 w 576263"/>
              <a:gd name="connsiteY0" fmla="*/ 0 h 547688"/>
              <a:gd name="connsiteX1" fmla="*/ 566738 w 576263"/>
              <a:gd name="connsiteY1" fmla="*/ 547688 h 547688"/>
              <a:gd name="connsiteX2" fmla="*/ 576263 w 576263"/>
              <a:gd name="connsiteY2" fmla="*/ 0 h 547688"/>
              <a:gd name="connsiteX3" fmla="*/ 0 w 576263"/>
              <a:gd name="connsiteY3" fmla="*/ 0 h 547688"/>
              <a:gd name="connsiteX0" fmla="*/ 0 w 576263"/>
              <a:gd name="connsiteY0" fmla="*/ 0 h 571500"/>
              <a:gd name="connsiteX1" fmla="*/ 566738 w 576263"/>
              <a:gd name="connsiteY1" fmla="*/ 571500 h 571500"/>
              <a:gd name="connsiteX2" fmla="*/ 576263 w 576263"/>
              <a:gd name="connsiteY2" fmla="*/ 0 h 571500"/>
              <a:gd name="connsiteX3" fmla="*/ 0 w 576263"/>
              <a:gd name="connsiteY3" fmla="*/ 0 h 571500"/>
              <a:gd name="connsiteX0" fmla="*/ 0 w 576263"/>
              <a:gd name="connsiteY0" fmla="*/ 0 h 576263"/>
              <a:gd name="connsiteX1" fmla="*/ 571335 w 576263"/>
              <a:gd name="connsiteY1" fmla="*/ 576263 h 576263"/>
              <a:gd name="connsiteX2" fmla="*/ 576263 w 576263"/>
              <a:gd name="connsiteY2" fmla="*/ 0 h 576263"/>
              <a:gd name="connsiteX3" fmla="*/ 0 w 576263"/>
              <a:gd name="connsiteY3" fmla="*/ 0 h 576263"/>
              <a:gd name="connsiteX0" fmla="*/ 0 w 576448"/>
              <a:gd name="connsiteY0" fmla="*/ 0 h 576263"/>
              <a:gd name="connsiteX1" fmla="*/ 575933 w 576448"/>
              <a:gd name="connsiteY1" fmla="*/ 576263 h 576263"/>
              <a:gd name="connsiteX2" fmla="*/ 576263 w 576448"/>
              <a:gd name="connsiteY2" fmla="*/ 0 h 576263"/>
              <a:gd name="connsiteX3" fmla="*/ 0 w 576448"/>
              <a:gd name="connsiteY3" fmla="*/ 0 h 576263"/>
            </a:gdLst>
            <a:ahLst/>
            <a:cxnLst>
              <a:cxn ang="0">
                <a:pos x="connsiteX0" y="connsiteY0"/>
              </a:cxn>
              <a:cxn ang="0">
                <a:pos x="connsiteX1" y="connsiteY1"/>
              </a:cxn>
              <a:cxn ang="0">
                <a:pos x="connsiteX2" y="connsiteY2"/>
              </a:cxn>
              <a:cxn ang="0">
                <a:pos x="connsiteX3" y="connsiteY3"/>
              </a:cxn>
            </a:cxnLst>
            <a:rect l="l" t="t" r="r" b="b"/>
            <a:pathLst>
              <a:path w="576448" h="576263">
                <a:moveTo>
                  <a:pt x="0" y="0"/>
                </a:moveTo>
                <a:lnTo>
                  <a:pt x="575933" y="576263"/>
                </a:lnTo>
                <a:cubicBezTo>
                  <a:pt x="577576" y="384175"/>
                  <a:pt x="574620" y="192088"/>
                  <a:pt x="576263" y="0"/>
                </a:cubicBezTo>
                <a:lnTo>
                  <a:pt x="0" y="0"/>
                </a:lnTo>
                <a:close/>
              </a:path>
            </a:pathLst>
          </a:custGeom>
          <a:solidFill>
            <a:srgbClr val="6194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4" name="矩形 3"/>
          <p:cNvSpPr/>
          <p:nvPr/>
        </p:nvSpPr>
        <p:spPr>
          <a:xfrm>
            <a:off x="2832100" y="2949865"/>
            <a:ext cx="9359900"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a:defRPr/>
            </a:pPr>
            <a:r>
              <a:rPr lang="en-US" altLang="zh-CN" sz="280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2182092"/>
            <a:ext cx="9312276"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sz="3200" spc="200" dirty="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3200" spc="200" dirty="0" smtClean="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更</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多精品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6" name="直角三角形 5"/>
          <p:cNvSpPr/>
          <p:nvPr/>
        </p:nvSpPr>
        <p:spPr>
          <a:xfrm>
            <a:off x="9312275" y="2178052"/>
            <a:ext cx="853701" cy="779317"/>
          </a:xfrm>
          <a:prstGeom prst="rtTriangle">
            <a:avLst/>
          </a:prstGeom>
          <a:solidFill>
            <a:srgbClr val="007C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http://www.ypppt.com/ziti/</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10"/>
              </a:rPr>
              <a:t>http://www.ypppt.com/gushi/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64164741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Group 7"/>
          <p:cNvGrpSpPr/>
          <p:nvPr/>
        </p:nvGrpSpPr>
        <p:grpSpPr>
          <a:xfrm>
            <a:off x="6478958" y="3362885"/>
            <a:ext cx="3144423" cy="872545"/>
            <a:chOff x="6839262" y="1139190"/>
            <a:chExt cx="3144423" cy="872545"/>
          </a:xfrm>
        </p:grpSpPr>
        <p:grpSp>
          <p:nvGrpSpPr>
            <p:cNvPr id="9" name="Group 8"/>
            <p:cNvGrpSpPr/>
            <p:nvPr/>
          </p:nvGrpSpPr>
          <p:grpSpPr>
            <a:xfrm>
              <a:off x="6986304" y="1139190"/>
              <a:ext cx="2997381" cy="872545"/>
              <a:chOff x="6780683" y="1548964"/>
              <a:chExt cx="2997381" cy="872545"/>
            </a:xfrm>
          </p:grpSpPr>
          <p:sp>
            <p:nvSpPr>
              <p:cNvPr id="11" name="Rectangle 10"/>
              <p:cNvSpPr/>
              <p:nvPr/>
            </p:nvSpPr>
            <p:spPr>
              <a:xfrm>
                <a:off x="6780683" y="1548964"/>
                <a:ext cx="2997381" cy="263855"/>
              </a:xfrm>
              <a:prstGeom prst="rect">
                <a:avLst/>
              </a:prstGeom>
            </p:spPr>
            <p:txBody>
              <a:bodyPr wrap="square">
                <a:spAutoFit/>
              </a:bodyPr>
              <a:lstStyle/>
              <a:p>
                <a:pPr>
                  <a:lnSpc>
                    <a:spcPct val="120000"/>
                  </a:lnSpc>
                </a:pPr>
                <a:r>
                  <a:rPr lang="id-ID" sz="1050" dirty="0">
                    <a:solidFill>
                      <a:schemeClr val="bg1"/>
                    </a:solidFill>
                    <a:latin typeface="Montserrat" panose="02000505000000020004" pitchFamily="2" charset="0"/>
                    <a:cs typeface="Calibri"/>
                  </a:rPr>
                  <a:t>Creative</a:t>
                </a:r>
                <a:endParaRPr lang="en-US" sz="1050" dirty="0">
                  <a:solidFill>
                    <a:schemeClr val="bg1"/>
                  </a:solidFill>
                  <a:latin typeface="Montserrat" panose="02000505000000020004" pitchFamily="2" charset="0"/>
                  <a:cs typeface="Calibri"/>
                </a:endParaRPr>
              </a:p>
            </p:txBody>
          </p:sp>
          <p:sp>
            <p:nvSpPr>
              <p:cNvPr id="12" name="Rectangle 11"/>
              <p:cNvSpPr/>
              <p:nvPr/>
            </p:nvSpPr>
            <p:spPr>
              <a:xfrm>
                <a:off x="6834224" y="1830578"/>
                <a:ext cx="1918491" cy="590931"/>
              </a:xfrm>
              <a:prstGeom prst="rect">
                <a:avLst/>
              </a:prstGeom>
            </p:spPr>
            <p:txBody>
              <a:bodyPr wrap="square">
                <a:spAutoFit/>
              </a:bodyPr>
              <a:lstStyle/>
              <a:p>
                <a:pPr>
                  <a:lnSpc>
                    <a:spcPct val="120000"/>
                  </a:lnSpc>
                </a:pPr>
                <a:r>
                  <a:rPr lang="id-ID" sz="900" dirty="0">
                    <a:solidFill>
                      <a:schemeClr val="bg1"/>
                    </a:solidFill>
                    <a:latin typeface="Calibri" panose="020F0502020204030204" pitchFamily="34" charset="0"/>
                    <a:cs typeface="Calibri" panose="020F0502020204030204" pitchFamily="34" charset="0"/>
                  </a:rPr>
                  <a:t>quis nostrud exerci tation ullamcorper suscipit lobortis nisl ut aliquip ex ea commodo consequat. </a:t>
                </a:r>
                <a:endParaRPr lang="en-US" sz="900" dirty="0">
                  <a:solidFill>
                    <a:schemeClr val="bg1"/>
                  </a:solidFill>
                  <a:latin typeface="Calibri" panose="020F0502020204030204" pitchFamily="34" charset="0"/>
                  <a:cs typeface="Calibri" panose="020F0502020204030204" pitchFamily="34" charset="0"/>
                </a:endParaRPr>
              </a:p>
            </p:txBody>
          </p:sp>
        </p:grpSp>
        <p:cxnSp>
          <p:nvCxnSpPr>
            <p:cNvPr id="10" name="Straight Connector 9"/>
            <p:cNvCxnSpPr>
              <a:cxnSpLocks/>
            </p:cNvCxnSpPr>
            <p:nvPr/>
          </p:nvCxnSpPr>
          <p:spPr>
            <a:xfrm flipV="1">
              <a:off x="6839262" y="1146601"/>
              <a:ext cx="183243" cy="183242"/>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13" name="Group 12"/>
          <p:cNvGrpSpPr/>
          <p:nvPr/>
        </p:nvGrpSpPr>
        <p:grpSpPr>
          <a:xfrm>
            <a:off x="7504307" y="2359294"/>
            <a:ext cx="3144423" cy="872545"/>
            <a:chOff x="6839262" y="1139190"/>
            <a:chExt cx="3144423" cy="872545"/>
          </a:xfrm>
        </p:grpSpPr>
        <p:grpSp>
          <p:nvGrpSpPr>
            <p:cNvPr id="15" name="Group 14"/>
            <p:cNvGrpSpPr/>
            <p:nvPr/>
          </p:nvGrpSpPr>
          <p:grpSpPr>
            <a:xfrm>
              <a:off x="6986304" y="1139190"/>
              <a:ext cx="2997381" cy="872545"/>
              <a:chOff x="6780683" y="1548964"/>
              <a:chExt cx="2997381" cy="872545"/>
            </a:xfrm>
          </p:grpSpPr>
          <p:sp>
            <p:nvSpPr>
              <p:cNvPr id="17" name="Rectangle 16"/>
              <p:cNvSpPr/>
              <p:nvPr/>
            </p:nvSpPr>
            <p:spPr>
              <a:xfrm>
                <a:off x="6780683" y="1548964"/>
                <a:ext cx="2997381" cy="263855"/>
              </a:xfrm>
              <a:prstGeom prst="rect">
                <a:avLst/>
              </a:prstGeom>
            </p:spPr>
            <p:txBody>
              <a:bodyPr wrap="square">
                <a:spAutoFit/>
              </a:bodyPr>
              <a:lstStyle/>
              <a:p>
                <a:pPr>
                  <a:lnSpc>
                    <a:spcPct val="120000"/>
                  </a:lnSpc>
                </a:pPr>
                <a:r>
                  <a:rPr lang="id-ID" sz="1050" dirty="0">
                    <a:solidFill>
                      <a:schemeClr val="bg1"/>
                    </a:solidFill>
                    <a:latin typeface="Montserrat" panose="02000505000000020004" pitchFamily="2" charset="0"/>
                    <a:cs typeface="Calibri"/>
                  </a:rPr>
                  <a:t>Creative</a:t>
                </a:r>
                <a:endParaRPr lang="en-US" sz="1050" dirty="0">
                  <a:solidFill>
                    <a:schemeClr val="bg1"/>
                  </a:solidFill>
                  <a:latin typeface="Montserrat" panose="02000505000000020004" pitchFamily="2" charset="0"/>
                  <a:cs typeface="Calibri"/>
                </a:endParaRPr>
              </a:p>
            </p:txBody>
          </p:sp>
          <p:sp>
            <p:nvSpPr>
              <p:cNvPr id="18" name="Rectangle 17"/>
              <p:cNvSpPr/>
              <p:nvPr/>
            </p:nvSpPr>
            <p:spPr>
              <a:xfrm>
                <a:off x="6834224" y="1830578"/>
                <a:ext cx="1918491" cy="590931"/>
              </a:xfrm>
              <a:prstGeom prst="rect">
                <a:avLst/>
              </a:prstGeom>
            </p:spPr>
            <p:txBody>
              <a:bodyPr wrap="square">
                <a:spAutoFit/>
              </a:bodyPr>
              <a:lstStyle/>
              <a:p>
                <a:pPr>
                  <a:lnSpc>
                    <a:spcPct val="120000"/>
                  </a:lnSpc>
                </a:pPr>
                <a:r>
                  <a:rPr lang="id-ID" sz="900" dirty="0">
                    <a:solidFill>
                      <a:schemeClr val="bg1"/>
                    </a:solidFill>
                    <a:latin typeface="Calibri" panose="020F0502020204030204" pitchFamily="34" charset="0"/>
                    <a:cs typeface="Calibri" panose="020F0502020204030204" pitchFamily="34" charset="0"/>
                  </a:rPr>
                  <a:t>quis nostrud exerci tation ullamcorper suscipit lobortis nisl ut aliquip ex ea commodo consequat. </a:t>
                </a:r>
                <a:endParaRPr lang="en-US" sz="900" dirty="0">
                  <a:solidFill>
                    <a:schemeClr val="bg1"/>
                  </a:solidFill>
                  <a:latin typeface="Calibri" panose="020F0502020204030204" pitchFamily="34" charset="0"/>
                  <a:cs typeface="Calibri" panose="020F0502020204030204" pitchFamily="34" charset="0"/>
                </a:endParaRPr>
              </a:p>
            </p:txBody>
          </p:sp>
        </p:grpSp>
        <p:cxnSp>
          <p:nvCxnSpPr>
            <p:cNvPr id="16" name="Straight Connector 15"/>
            <p:cNvCxnSpPr>
              <a:cxnSpLocks/>
            </p:cNvCxnSpPr>
            <p:nvPr/>
          </p:nvCxnSpPr>
          <p:spPr>
            <a:xfrm flipV="1">
              <a:off x="6839262" y="1146601"/>
              <a:ext cx="183243" cy="183242"/>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19" name="Group 18"/>
          <p:cNvGrpSpPr/>
          <p:nvPr/>
        </p:nvGrpSpPr>
        <p:grpSpPr>
          <a:xfrm>
            <a:off x="8449871" y="1355705"/>
            <a:ext cx="3144423" cy="872545"/>
            <a:chOff x="6839262" y="1139190"/>
            <a:chExt cx="3144423" cy="872545"/>
          </a:xfrm>
        </p:grpSpPr>
        <p:grpSp>
          <p:nvGrpSpPr>
            <p:cNvPr id="20" name="Group 19"/>
            <p:cNvGrpSpPr/>
            <p:nvPr/>
          </p:nvGrpSpPr>
          <p:grpSpPr>
            <a:xfrm>
              <a:off x="6986304" y="1139190"/>
              <a:ext cx="2997381" cy="872545"/>
              <a:chOff x="6780683" y="1548964"/>
              <a:chExt cx="2997381" cy="872545"/>
            </a:xfrm>
          </p:grpSpPr>
          <p:sp>
            <p:nvSpPr>
              <p:cNvPr id="22" name="Rectangle 21"/>
              <p:cNvSpPr/>
              <p:nvPr/>
            </p:nvSpPr>
            <p:spPr>
              <a:xfrm>
                <a:off x="6780683" y="1548964"/>
                <a:ext cx="2997381" cy="263855"/>
              </a:xfrm>
              <a:prstGeom prst="rect">
                <a:avLst/>
              </a:prstGeom>
            </p:spPr>
            <p:txBody>
              <a:bodyPr wrap="square">
                <a:spAutoFit/>
              </a:bodyPr>
              <a:lstStyle/>
              <a:p>
                <a:pPr>
                  <a:lnSpc>
                    <a:spcPct val="120000"/>
                  </a:lnSpc>
                </a:pPr>
                <a:r>
                  <a:rPr lang="id-ID" sz="1050" dirty="0">
                    <a:solidFill>
                      <a:schemeClr val="bg1"/>
                    </a:solidFill>
                    <a:latin typeface="Montserrat" panose="02000505000000020004" pitchFamily="2" charset="0"/>
                    <a:cs typeface="Calibri"/>
                  </a:rPr>
                  <a:t>Creative</a:t>
                </a:r>
                <a:endParaRPr lang="en-US" sz="1050" dirty="0">
                  <a:solidFill>
                    <a:schemeClr val="bg1"/>
                  </a:solidFill>
                  <a:latin typeface="Montserrat" panose="02000505000000020004" pitchFamily="2" charset="0"/>
                  <a:cs typeface="Calibri"/>
                </a:endParaRPr>
              </a:p>
            </p:txBody>
          </p:sp>
          <p:sp>
            <p:nvSpPr>
              <p:cNvPr id="23" name="Rectangle 22"/>
              <p:cNvSpPr/>
              <p:nvPr/>
            </p:nvSpPr>
            <p:spPr>
              <a:xfrm>
                <a:off x="6834224" y="1830578"/>
                <a:ext cx="1918491" cy="590931"/>
              </a:xfrm>
              <a:prstGeom prst="rect">
                <a:avLst/>
              </a:prstGeom>
            </p:spPr>
            <p:txBody>
              <a:bodyPr wrap="square">
                <a:spAutoFit/>
              </a:bodyPr>
              <a:lstStyle/>
              <a:p>
                <a:pPr>
                  <a:lnSpc>
                    <a:spcPct val="120000"/>
                  </a:lnSpc>
                </a:pPr>
                <a:r>
                  <a:rPr lang="id-ID" sz="900" dirty="0">
                    <a:solidFill>
                      <a:schemeClr val="bg1"/>
                    </a:solidFill>
                    <a:latin typeface="Calibri" panose="020F0502020204030204" pitchFamily="34" charset="0"/>
                    <a:cs typeface="Calibri" panose="020F0502020204030204" pitchFamily="34" charset="0"/>
                  </a:rPr>
                  <a:t>quis nostrud exerci tation ullamcorper suscipit lobortis nisl ut aliquip ex ea commodo consequat. </a:t>
                </a:r>
                <a:endParaRPr lang="en-US" sz="900" dirty="0">
                  <a:solidFill>
                    <a:schemeClr val="bg1"/>
                  </a:solidFill>
                  <a:latin typeface="Calibri" panose="020F0502020204030204" pitchFamily="34" charset="0"/>
                  <a:cs typeface="Calibri" panose="020F0502020204030204" pitchFamily="34" charset="0"/>
                </a:endParaRPr>
              </a:p>
            </p:txBody>
          </p:sp>
        </p:grpSp>
        <p:cxnSp>
          <p:nvCxnSpPr>
            <p:cNvPr id="21" name="Straight Connector 20"/>
            <p:cNvCxnSpPr>
              <a:cxnSpLocks/>
            </p:cNvCxnSpPr>
            <p:nvPr/>
          </p:nvCxnSpPr>
          <p:spPr>
            <a:xfrm flipV="1">
              <a:off x="6839262" y="1146601"/>
              <a:ext cx="183243" cy="183242"/>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27" name="TextBox 26"/>
          <p:cNvSpPr txBox="1"/>
          <p:nvPr/>
        </p:nvSpPr>
        <p:spPr>
          <a:xfrm>
            <a:off x="766764" y="2228250"/>
            <a:ext cx="3889374" cy="1200329"/>
          </a:xfrm>
          <a:prstGeom prst="rect">
            <a:avLst/>
          </a:prstGeom>
          <a:noFill/>
        </p:spPr>
        <p:txBody>
          <a:bodyPr wrap="square" rtlCol="0">
            <a:spAutoFit/>
          </a:bodyPr>
          <a:lstStyle/>
          <a:p>
            <a:r>
              <a:rPr lang="id-ID" sz="3600" b="1" dirty="0">
                <a:solidFill>
                  <a:schemeClr val="bg1"/>
                </a:solidFill>
                <a:latin typeface="Montserrat" panose="02000505000000020004" pitchFamily="2" charset="0"/>
                <a:ea typeface="Roboto" pitchFamily="2" charset="0"/>
                <a:cs typeface="Lato" panose="020F0502020204030203" pitchFamily="34" charset="0"/>
              </a:rPr>
              <a:t>_Creative Placeholder</a:t>
            </a:r>
          </a:p>
        </p:txBody>
      </p:sp>
      <p:sp>
        <p:nvSpPr>
          <p:cNvPr id="28" name="TextBox 27"/>
          <p:cNvSpPr txBox="1"/>
          <p:nvPr/>
        </p:nvSpPr>
        <p:spPr>
          <a:xfrm>
            <a:off x="10615780" y="1098073"/>
            <a:ext cx="830997" cy="5570756"/>
          </a:xfrm>
          <a:prstGeom prst="rect">
            <a:avLst/>
          </a:prstGeom>
          <a:noFill/>
        </p:spPr>
        <p:txBody>
          <a:bodyPr vert="wordArtVert" wrap="none" rtlCol="0">
            <a:spAutoFit/>
          </a:bodyPr>
          <a:lstStyle/>
          <a:p>
            <a:pPr algn="l"/>
            <a:r>
              <a:rPr lang="en-US" sz="3600" b="1" spc="300" dirty="0">
                <a:solidFill>
                  <a:schemeClr val="tx1">
                    <a:lumMod val="85000"/>
                    <a:lumOff val="15000"/>
                  </a:schemeClr>
                </a:solidFill>
                <a:latin typeface="Montserrat" panose="02000505000000020004" pitchFamily="2" charset="0"/>
                <a:ea typeface="Lato" panose="020F0502020204030203" pitchFamily="34" charset="0"/>
                <a:cs typeface="Lato" panose="020F0502020204030203" pitchFamily="34" charset="0"/>
              </a:rPr>
              <a:t>BUSINESS</a:t>
            </a:r>
            <a:endParaRPr lang="id-ID" sz="3600" b="1" spc="300" dirty="0">
              <a:solidFill>
                <a:schemeClr val="tx1">
                  <a:lumMod val="85000"/>
                  <a:lumOff val="15000"/>
                </a:schemeClr>
              </a:solidFill>
              <a:latin typeface="Montserrat" panose="02000505000000020004" pitchFamily="2" charset="0"/>
              <a:ea typeface="Lato" panose="020F0502020204030203" pitchFamily="34" charset="0"/>
              <a:cs typeface="Lato" panose="020F0502020204030203" pitchFamily="34" charset="0"/>
            </a:endParaRPr>
          </a:p>
        </p:txBody>
      </p:sp>
      <p:pic>
        <p:nvPicPr>
          <p:cNvPr id="25" name="图片占位符 24">
            <a:extLst>
              <a:ext uri="{FF2B5EF4-FFF2-40B4-BE49-F238E27FC236}">
                <a16:creationId xmlns:a16="http://schemas.microsoft.com/office/drawing/2014/main" xmlns="" id="{9FE73C7C-94FF-4596-A6CE-F9CA0385AB3F}"/>
              </a:ext>
            </a:extLst>
          </p:cNvPr>
          <p:cNvPicPr>
            <a:picLocks noGrp="1" noChangeAspect="1"/>
          </p:cNvPicPr>
          <p:nvPr>
            <p:ph type="pic" sz="quarter" idx="42"/>
          </p:nvPr>
        </p:nvPicPr>
        <p:blipFill>
          <a:blip r:embed="rId3" cstate="print">
            <a:extLst>
              <a:ext uri="{28A0092B-C50C-407E-A947-70E740481C1C}">
                <a14:useLocalDpi xmlns:a14="http://schemas.microsoft.com/office/drawing/2010/main" val="0"/>
              </a:ext>
            </a:extLst>
          </a:blip>
          <a:srcRect l="16565" r="16565"/>
          <a:stretch>
            <a:fillRect/>
          </a:stretch>
        </p:blipFill>
        <p:spPr/>
      </p:pic>
    </p:spTree>
    <p:extLst>
      <p:ext uri="{BB962C8B-B14F-4D97-AF65-F5344CB8AC3E}">
        <p14:creationId xmlns:p14="http://schemas.microsoft.com/office/powerpoint/2010/main" val="1007891713"/>
      </p:ext>
    </p:extLst>
  </p:cSld>
  <p:clrMapOvr>
    <a:masterClrMapping/>
  </p:clrMapOvr>
  <p:transition spd="slow">
    <p:push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iterate type="wd">
                                    <p:tmPct val="10000"/>
                                  </p:iterate>
                                  <p:childTnLst>
                                    <p:set>
                                      <p:cBhvr>
                                        <p:cTn id="6" dur="1" fill="hold">
                                          <p:stCondLst>
                                            <p:cond delay="0"/>
                                          </p:stCondLst>
                                        </p:cTn>
                                        <p:tgtEl>
                                          <p:spTgt spid="27"/>
                                        </p:tgtEl>
                                        <p:attrNameLst>
                                          <p:attrName>style.visibility</p:attrName>
                                        </p:attrNameLst>
                                      </p:cBhvr>
                                      <p:to>
                                        <p:strVal val="visible"/>
                                      </p:to>
                                    </p:set>
                                    <p:anim calcmode="lin" valueType="num">
                                      <p:cBhvr additive="base">
                                        <p:cTn id="7" dur="1000" fill="hold"/>
                                        <p:tgtEl>
                                          <p:spTgt spid="27"/>
                                        </p:tgtEl>
                                        <p:attrNameLst>
                                          <p:attrName>ppt_x</p:attrName>
                                        </p:attrNameLst>
                                      </p:cBhvr>
                                      <p:tavLst>
                                        <p:tav tm="0">
                                          <p:val>
                                            <p:strVal val="#ppt_x"/>
                                          </p:val>
                                        </p:tav>
                                        <p:tav tm="100000">
                                          <p:val>
                                            <p:strVal val="#ppt_x"/>
                                          </p:val>
                                        </p:tav>
                                      </p:tavLst>
                                    </p:anim>
                                    <p:anim calcmode="lin" valueType="num">
                                      <p:cBhvr additive="base">
                                        <p:cTn id="8" dur="1000" fill="hold"/>
                                        <p:tgtEl>
                                          <p:spTgt spid="27"/>
                                        </p:tgtEl>
                                        <p:attrNameLst>
                                          <p:attrName>ppt_y</p:attrName>
                                        </p:attrNameLst>
                                      </p:cBhvr>
                                      <p:tavLst>
                                        <p:tav tm="0">
                                          <p:val>
                                            <p:strVal val="0-#ppt_h/2"/>
                                          </p:val>
                                        </p:tav>
                                        <p:tav tm="100000">
                                          <p:val>
                                            <p:strVal val="#ppt_y"/>
                                          </p:val>
                                        </p:tav>
                                      </p:tavLst>
                                    </p:anim>
                                  </p:childTnLst>
                                </p:cTn>
                              </p:par>
                              <p:par>
                                <p:cTn id="9" presetID="2" presetClass="entr" presetSubtype="6" decel="100000" fill="hold" nodeType="withEffect">
                                  <p:stCondLst>
                                    <p:cond delay="500"/>
                                  </p:stCondLst>
                                  <p:childTnLst>
                                    <p:set>
                                      <p:cBhvr>
                                        <p:cTn id="10" dur="1" fill="hold">
                                          <p:stCondLst>
                                            <p:cond delay="0"/>
                                          </p:stCondLst>
                                        </p:cTn>
                                        <p:tgtEl>
                                          <p:spTgt spid="19"/>
                                        </p:tgtEl>
                                        <p:attrNameLst>
                                          <p:attrName>style.visibility</p:attrName>
                                        </p:attrNameLst>
                                      </p:cBhvr>
                                      <p:to>
                                        <p:strVal val="visible"/>
                                      </p:to>
                                    </p:set>
                                    <p:anim calcmode="lin" valueType="num">
                                      <p:cBhvr additive="base">
                                        <p:cTn id="11" dur="1000" fill="hold"/>
                                        <p:tgtEl>
                                          <p:spTgt spid="19"/>
                                        </p:tgtEl>
                                        <p:attrNameLst>
                                          <p:attrName>ppt_x</p:attrName>
                                        </p:attrNameLst>
                                      </p:cBhvr>
                                      <p:tavLst>
                                        <p:tav tm="0">
                                          <p:val>
                                            <p:strVal val="1+#ppt_w/2"/>
                                          </p:val>
                                        </p:tav>
                                        <p:tav tm="100000">
                                          <p:val>
                                            <p:strVal val="#ppt_x"/>
                                          </p:val>
                                        </p:tav>
                                      </p:tavLst>
                                    </p:anim>
                                    <p:anim calcmode="lin" valueType="num">
                                      <p:cBhvr additive="base">
                                        <p:cTn id="12" dur="1000" fill="hold"/>
                                        <p:tgtEl>
                                          <p:spTgt spid="19"/>
                                        </p:tgtEl>
                                        <p:attrNameLst>
                                          <p:attrName>ppt_y</p:attrName>
                                        </p:attrNameLst>
                                      </p:cBhvr>
                                      <p:tavLst>
                                        <p:tav tm="0">
                                          <p:val>
                                            <p:strVal val="1+#ppt_h/2"/>
                                          </p:val>
                                        </p:tav>
                                        <p:tav tm="100000">
                                          <p:val>
                                            <p:strVal val="#ppt_y"/>
                                          </p:val>
                                        </p:tav>
                                      </p:tavLst>
                                    </p:anim>
                                  </p:childTnLst>
                                </p:cTn>
                              </p:par>
                              <p:par>
                                <p:cTn id="13" presetID="2" presetClass="entr" presetSubtype="6" decel="100000" fill="hold" nodeType="withEffect">
                                  <p:stCondLst>
                                    <p:cond delay="1000"/>
                                  </p:stCondLst>
                                  <p:childTnLst>
                                    <p:set>
                                      <p:cBhvr>
                                        <p:cTn id="14" dur="1" fill="hold">
                                          <p:stCondLst>
                                            <p:cond delay="0"/>
                                          </p:stCondLst>
                                        </p:cTn>
                                        <p:tgtEl>
                                          <p:spTgt spid="13"/>
                                        </p:tgtEl>
                                        <p:attrNameLst>
                                          <p:attrName>style.visibility</p:attrName>
                                        </p:attrNameLst>
                                      </p:cBhvr>
                                      <p:to>
                                        <p:strVal val="visible"/>
                                      </p:to>
                                    </p:set>
                                    <p:anim calcmode="lin" valueType="num">
                                      <p:cBhvr additive="base">
                                        <p:cTn id="15" dur="1000" fill="hold"/>
                                        <p:tgtEl>
                                          <p:spTgt spid="13"/>
                                        </p:tgtEl>
                                        <p:attrNameLst>
                                          <p:attrName>ppt_x</p:attrName>
                                        </p:attrNameLst>
                                      </p:cBhvr>
                                      <p:tavLst>
                                        <p:tav tm="0">
                                          <p:val>
                                            <p:strVal val="1+#ppt_w/2"/>
                                          </p:val>
                                        </p:tav>
                                        <p:tav tm="100000">
                                          <p:val>
                                            <p:strVal val="#ppt_x"/>
                                          </p:val>
                                        </p:tav>
                                      </p:tavLst>
                                    </p:anim>
                                    <p:anim calcmode="lin" valueType="num">
                                      <p:cBhvr additive="base">
                                        <p:cTn id="16" dur="1000" fill="hold"/>
                                        <p:tgtEl>
                                          <p:spTgt spid="13"/>
                                        </p:tgtEl>
                                        <p:attrNameLst>
                                          <p:attrName>ppt_y</p:attrName>
                                        </p:attrNameLst>
                                      </p:cBhvr>
                                      <p:tavLst>
                                        <p:tav tm="0">
                                          <p:val>
                                            <p:strVal val="1+#ppt_h/2"/>
                                          </p:val>
                                        </p:tav>
                                        <p:tav tm="100000">
                                          <p:val>
                                            <p:strVal val="#ppt_y"/>
                                          </p:val>
                                        </p:tav>
                                      </p:tavLst>
                                    </p:anim>
                                  </p:childTnLst>
                                </p:cTn>
                              </p:par>
                              <p:par>
                                <p:cTn id="17" presetID="2" presetClass="entr" presetSubtype="6" decel="100000" fill="hold" nodeType="withEffect">
                                  <p:stCondLst>
                                    <p:cond delay="1500"/>
                                  </p:stCondLst>
                                  <p:childTnLst>
                                    <p:set>
                                      <p:cBhvr>
                                        <p:cTn id="18" dur="1" fill="hold">
                                          <p:stCondLst>
                                            <p:cond delay="0"/>
                                          </p:stCondLst>
                                        </p:cTn>
                                        <p:tgtEl>
                                          <p:spTgt spid="8"/>
                                        </p:tgtEl>
                                        <p:attrNameLst>
                                          <p:attrName>style.visibility</p:attrName>
                                        </p:attrNameLst>
                                      </p:cBhvr>
                                      <p:to>
                                        <p:strVal val="visible"/>
                                      </p:to>
                                    </p:set>
                                    <p:anim calcmode="lin" valueType="num">
                                      <p:cBhvr additive="base">
                                        <p:cTn id="19" dur="1000" fill="hold"/>
                                        <p:tgtEl>
                                          <p:spTgt spid="8"/>
                                        </p:tgtEl>
                                        <p:attrNameLst>
                                          <p:attrName>ppt_x</p:attrName>
                                        </p:attrNameLst>
                                      </p:cBhvr>
                                      <p:tavLst>
                                        <p:tav tm="0">
                                          <p:val>
                                            <p:strVal val="1+#ppt_w/2"/>
                                          </p:val>
                                        </p:tav>
                                        <p:tav tm="100000">
                                          <p:val>
                                            <p:strVal val="#ppt_x"/>
                                          </p:val>
                                        </p:tav>
                                      </p:tavLst>
                                    </p:anim>
                                    <p:anim calcmode="lin" valueType="num">
                                      <p:cBhvr additive="base">
                                        <p:cTn id="20" dur="1000" fill="hold"/>
                                        <p:tgtEl>
                                          <p:spTgt spid="8"/>
                                        </p:tgtEl>
                                        <p:attrNameLst>
                                          <p:attrName>ppt_y</p:attrName>
                                        </p:attrNameLst>
                                      </p:cBhvr>
                                      <p:tavLst>
                                        <p:tav tm="0">
                                          <p:val>
                                            <p:strVal val="1+#ppt_h/2"/>
                                          </p:val>
                                        </p:tav>
                                        <p:tav tm="100000">
                                          <p:val>
                                            <p:strVal val="#ppt_y"/>
                                          </p:val>
                                        </p:tav>
                                      </p:tavLst>
                                    </p:anim>
                                  </p:childTnLst>
                                </p:cTn>
                              </p:par>
                              <p:par>
                                <p:cTn id="21" presetID="10" presetClass="entr" presetSubtype="0" fill="hold" grpId="0" nodeType="withEffect">
                                  <p:stCondLst>
                                    <p:cond delay="1500"/>
                                  </p:stCondLst>
                                  <p:childTnLst>
                                    <p:set>
                                      <p:cBhvr>
                                        <p:cTn id="22" dur="1" fill="hold">
                                          <p:stCondLst>
                                            <p:cond delay="0"/>
                                          </p:stCondLst>
                                        </p:cTn>
                                        <p:tgtEl>
                                          <p:spTgt spid="28"/>
                                        </p:tgtEl>
                                        <p:attrNameLst>
                                          <p:attrName>style.visibility</p:attrName>
                                        </p:attrNameLst>
                                      </p:cBhvr>
                                      <p:to>
                                        <p:strVal val="visible"/>
                                      </p:to>
                                    </p:set>
                                    <p:animEffect transition="in" filter="fade">
                                      <p:cBhvr>
                                        <p:cTn id="23"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P spid="28"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Freeform: Shape 12"/>
          <p:cNvSpPr/>
          <p:nvPr/>
        </p:nvSpPr>
        <p:spPr bwMode="auto">
          <a:xfrm rot="16200000">
            <a:off x="2642941" y="-879724"/>
            <a:ext cx="6906121" cy="8569324"/>
          </a:xfrm>
          <a:custGeom>
            <a:avLst/>
            <a:gdLst>
              <a:gd name="connsiteX0" fmla="*/ 6906121 w 6906121"/>
              <a:gd name="connsiteY0" fmla="*/ 0 h 8569324"/>
              <a:gd name="connsiteX1" fmla="*/ 6906121 w 6906121"/>
              <a:gd name="connsiteY1" fmla="*/ 8569324 h 8569324"/>
              <a:gd name="connsiteX2" fmla="*/ 0 w 6906121"/>
              <a:gd name="connsiteY2" fmla="*/ 8569323 h 8569324"/>
              <a:gd name="connsiteX3" fmla="*/ 0 w 6906121"/>
              <a:gd name="connsiteY3" fmla="*/ 2542906 h 8569324"/>
              <a:gd name="connsiteX4" fmla="*/ 2547140 w 6906121"/>
              <a:gd name="connsiteY4" fmla="*/ 0 h 85693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906121" h="8569324">
                <a:moveTo>
                  <a:pt x="6906121" y="0"/>
                </a:moveTo>
                <a:lnTo>
                  <a:pt x="6906121" y="8569324"/>
                </a:lnTo>
                <a:lnTo>
                  <a:pt x="0" y="8569323"/>
                </a:lnTo>
                <a:lnTo>
                  <a:pt x="0" y="2542906"/>
                </a:lnTo>
                <a:lnTo>
                  <a:pt x="2547140" y="0"/>
                </a:lnTo>
                <a:close/>
              </a:path>
            </a:pathLst>
          </a:custGeom>
          <a:solidFill>
            <a:schemeClr val="bg1">
              <a:alpha val="5000"/>
            </a:schemeClr>
          </a:solidFill>
          <a:ln>
            <a:noFill/>
          </a:ln>
        </p:spPr>
        <p:txBody>
          <a:bodyPr vert="horz" wrap="square" lIns="91440" tIns="45720" rIns="91440" bIns="45720" numCol="1" rtlCol="0" anchor="t" anchorCtr="0" compatLnSpc="1">
            <a:prstTxWarp prst="textNoShape">
              <a:avLst/>
            </a:prstTxWarp>
            <a:noAutofit/>
          </a:bodyPr>
          <a:lstStyle/>
          <a:p>
            <a:pPr algn="ctr"/>
            <a:endParaRPr lang="en-US" dirty="0"/>
          </a:p>
        </p:txBody>
      </p:sp>
      <p:sp>
        <p:nvSpPr>
          <p:cNvPr id="8" name="TextBox 7"/>
          <p:cNvSpPr txBox="1"/>
          <p:nvPr/>
        </p:nvSpPr>
        <p:spPr>
          <a:xfrm>
            <a:off x="1972495" y="1198550"/>
            <a:ext cx="6619642" cy="646331"/>
          </a:xfrm>
          <a:prstGeom prst="rect">
            <a:avLst/>
          </a:prstGeom>
          <a:noFill/>
        </p:spPr>
        <p:txBody>
          <a:bodyPr wrap="square" rtlCol="0">
            <a:spAutoFit/>
          </a:bodyPr>
          <a:lstStyle/>
          <a:p>
            <a:r>
              <a:rPr lang="id-ID" sz="3600" b="1" dirty="0">
                <a:solidFill>
                  <a:schemeClr val="bg1"/>
                </a:solidFill>
                <a:latin typeface="Montserrat" panose="02000505000000020004" pitchFamily="2" charset="0"/>
                <a:ea typeface="Roboto" pitchFamily="2" charset="0"/>
                <a:cs typeface="Lato" panose="020F0502020204030203" pitchFamily="34" charset="0"/>
              </a:rPr>
              <a:t>_Creative Placeholder</a:t>
            </a:r>
          </a:p>
        </p:txBody>
      </p:sp>
      <p:sp>
        <p:nvSpPr>
          <p:cNvPr id="16" name="TextBox 15"/>
          <p:cNvSpPr txBox="1"/>
          <p:nvPr/>
        </p:nvSpPr>
        <p:spPr>
          <a:xfrm>
            <a:off x="1972495" y="1989138"/>
            <a:ext cx="1601721" cy="276999"/>
          </a:xfrm>
          <a:prstGeom prst="rect">
            <a:avLst/>
          </a:prstGeom>
          <a:noFill/>
        </p:spPr>
        <p:txBody>
          <a:bodyPr wrap="none" rtlCol="0">
            <a:spAutoFit/>
          </a:bodyPr>
          <a:lstStyle/>
          <a:p>
            <a:r>
              <a:rPr lang="en-US" sz="1200" dirty="0">
                <a:solidFill>
                  <a:schemeClr val="bg1"/>
                </a:solidFill>
                <a:latin typeface="+mj-lt"/>
                <a:ea typeface="Lato" panose="020F0502020204030203" pitchFamily="34" charset="0"/>
                <a:cs typeface="Lato" panose="020F0502020204030203" pitchFamily="34" charset="0"/>
              </a:rPr>
              <a:t>Your Subtitle Here</a:t>
            </a:r>
            <a:endParaRPr lang="id-ID" sz="1200" dirty="0">
              <a:solidFill>
                <a:schemeClr val="bg1"/>
              </a:solidFill>
              <a:latin typeface="+mj-lt"/>
              <a:ea typeface="Lato" panose="020F0502020204030203" pitchFamily="34" charset="0"/>
              <a:cs typeface="Lato" panose="020F0502020204030203" pitchFamily="34" charset="0"/>
            </a:endParaRPr>
          </a:p>
        </p:txBody>
      </p:sp>
      <p:sp>
        <p:nvSpPr>
          <p:cNvPr id="17" name="Rectangle 16"/>
          <p:cNvSpPr/>
          <p:nvPr/>
        </p:nvSpPr>
        <p:spPr>
          <a:xfrm>
            <a:off x="1972495" y="2330329"/>
            <a:ext cx="4140428" cy="1237262"/>
          </a:xfrm>
          <a:prstGeom prst="rect">
            <a:avLst/>
          </a:prstGeom>
        </p:spPr>
        <p:txBody>
          <a:bodyPr wrap="square">
            <a:spAutoFit/>
          </a:bodyPr>
          <a:lstStyle/>
          <a:p>
            <a:pPr>
              <a:lnSpc>
                <a:spcPct val="120000"/>
              </a:lnSpc>
            </a:pPr>
            <a:r>
              <a:rPr lang="id-ID" sz="1400" b="1" dirty="0">
                <a:solidFill>
                  <a:schemeClr val="bg1"/>
                </a:solidFill>
                <a:latin typeface="Calibri"/>
                <a:cs typeface="Calibri"/>
              </a:rPr>
              <a:t>Lollipop lemon drops lollipop muffin, </a:t>
            </a:r>
            <a:r>
              <a:rPr lang="id-ID" sz="1200" dirty="0">
                <a:solidFill>
                  <a:schemeClr val="bg1"/>
                </a:solidFill>
                <a:latin typeface="Calibri"/>
                <a:cs typeface="Calibri"/>
              </a:rPr>
              <a:t>I love pastry jelly biscuit. Halvah I love cake tiramisu jelly-o pudding donut I love. Macaroon pudding liquorice icing candy canes. Chupa chups powder danish topping bonbon cupcake chupa chups. </a:t>
            </a:r>
            <a:r>
              <a:rPr lang="id-ID" sz="1200" dirty="0">
                <a:solidFill>
                  <a:schemeClr val="bg1"/>
                </a:solidFill>
                <a:latin typeface="Calibri Light" panose="020F0302020204030204" pitchFamily="34" charset="0"/>
                <a:cs typeface="Calibri"/>
              </a:rPr>
              <a:t>Macaroon carrot cake I love. Cotton candy I love I love. </a:t>
            </a:r>
            <a:endParaRPr lang="en-US" sz="1200" dirty="0">
              <a:solidFill>
                <a:schemeClr val="bg1"/>
              </a:solidFill>
              <a:latin typeface="Calibri Light" panose="020F0302020204030204" pitchFamily="34" charset="0"/>
              <a:cs typeface="Calibri"/>
            </a:endParaRPr>
          </a:p>
        </p:txBody>
      </p:sp>
      <p:cxnSp>
        <p:nvCxnSpPr>
          <p:cNvPr id="11" name="Straight Connector 10"/>
          <p:cNvCxnSpPr>
            <a:cxnSpLocks/>
          </p:cNvCxnSpPr>
          <p:nvPr/>
        </p:nvCxnSpPr>
        <p:spPr>
          <a:xfrm flipH="1" flipV="1">
            <a:off x="1321478" y="4053039"/>
            <a:ext cx="2837072" cy="2837057"/>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grpSp>
        <p:nvGrpSpPr>
          <p:cNvPr id="14" name="Group 13"/>
          <p:cNvGrpSpPr/>
          <p:nvPr/>
        </p:nvGrpSpPr>
        <p:grpSpPr>
          <a:xfrm>
            <a:off x="11425238" y="2686027"/>
            <a:ext cx="1679752" cy="1335262"/>
            <a:chOff x="6493435" y="3390472"/>
            <a:chExt cx="2441407" cy="2632504"/>
          </a:xfrm>
          <a:solidFill>
            <a:schemeClr val="bg1"/>
          </a:solidFill>
        </p:grpSpPr>
        <p:sp>
          <p:nvSpPr>
            <p:cNvPr id="15" name="Rectangle 14"/>
            <p:cNvSpPr/>
            <p:nvPr/>
          </p:nvSpPr>
          <p:spPr>
            <a:xfrm>
              <a:off x="6493435" y="3390472"/>
              <a:ext cx="85467" cy="2632504"/>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id-ID">
                <a:solidFill>
                  <a:schemeClr val="tx1"/>
                </a:solidFill>
              </a:endParaRPr>
            </a:p>
          </p:txBody>
        </p:sp>
        <p:sp>
          <p:nvSpPr>
            <p:cNvPr id="20" name="Rectangle 19"/>
            <p:cNvSpPr/>
            <p:nvPr/>
          </p:nvSpPr>
          <p:spPr>
            <a:xfrm>
              <a:off x="6707611" y="3390472"/>
              <a:ext cx="85467" cy="2632504"/>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id-ID">
                <a:solidFill>
                  <a:schemeClr val="tx1"/>
                </a:solidFill>
              </a:endParaRPr>
            </a:p>
          </p:txBody>
        </p:sp>
        <p:sp>
          <p:nvSpPr>
            <p:cNvPr id="21" name="Rectangle 20"/>
            <p:cNvSpPr/>
            <p:nvPr/>
          </p:nvSpPr>
          <p:spPr>
            <a:xfrm>
              <a:off x="6921787" y="3390472"/>
              <a:ext cx="85467" cy="2632504"/>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id-ID">
                <a:solidFill>
                  <a:schemeClr val="tx1"/>
                </a:solidFill>
              </a:endParaRPr>
            </a:p>
          </p:txBody>
        </p:sp>
        <p:sp>
          <p:nvSpPr>
            <p:cNvPr id="22" name="Rectangle 21"/>
            <p:cNvSpPr/>
            <p:nvPr/>
          </p:nvSpPr>
          <p:spPr>
            <a:xfrm>
              <a:off x="7135963" y="3390472"/>
              <a:ext cx="85467" cy="2632504"/>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id-ID">
                <a:solidFill>
                  <a:schemeClr val="tx1"/>
                </a:solidFill>
              </a:endParaRPr>
            </a:p>
          </p:txBody>
        </p:sp>
        <p:sp>
          <p:nvSpPr>
            <p:cNvPr id="24" name="Rectangle 23"/>
            <p:cNvSpPr/>
            <p:nvPr/>
          </p:nvSpPr>
          <p:spPr>
            <a:xfrm>
              <a:off x="7350139" y="3390472"/>
              <a:ext cx="85467" cy="2632504"/>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id-ID">
                <a:solidFill>
                  <a:schemeClr val="tx1"/>
                </a:solidFill>
              </a:endParaRPr>
            </a:p>
          </p:txBody>
        </p:sp>
        <p:sp>
          <p:nvSpPr>
            <p:cNvPr id="25" name="Rectangle 24"/>
            <p:cNvSpPr/>
            <p:nvPr/>
          </p:nvSpPr>
          <p:spPr>
            <a:xfrm>
              <a:off x="7564315" y="3390472"/>
              <a:ext cx="85467" cy="2632504"/>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id-ID">
                <a:solidFill>
                  <a:schemeClr val="tx1"/>
                </a:solidFill>
              </a:endParaRPr>
            </a:p>
          </p:txBody>
        </p:sp>
        <p:sp>
          <p:nvSpPr>
            <p:cNvPr id="26" name="Rectangle 25"/>
            <p:cNvSpPr/>
            <p:nvPr/>
          </p:nvSpPr>
          <p:spPr>
            <a:xfrm>
              <a:off x="7778491" y="3390472"/>
              <a:ext cx="85467" cy="2632504"/>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id-ID">
                <a:solidFill>
                  <a:schemeClr val="tx1"/>
                </a:solidFill>
              </a:endParaRPr>
            </a:p>
          </p:txBody>
        </p:sp>
        <p:sp>
          <p:nvSpPr>
            <p:cNvPr id="27" name="Rectangle 26"/>
            <p:cNvSpPr/>
            <p:nvPr/>
          </p:nvSpPr>
          <p:spPr>
            <a:xfrm>
              <a:off x="7992667" y="3390472"/>
              <a:ext cx="85467" cy="2632504"/>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id-ID">
                <a:solidFill>
                  <a:schemeClr val="tx1"/>
                </a:solidFill>
              </a:endParaRPr>
            </a:p>
          </p:txBody>
        </p:sp>
        <p:sp>
          <p:nvSpPr>
            <p:cNvPr id="28" name="Rectangle 27"/>
            <p:cNvSpPr/>
            <p:nvPr/>
          </p:nvSpPr>
          <p:spPr>
            <a:xfrm>
              <a:off x="8206843" y="3390472"/>
              <a:ext cx="85467" cy="2632504"/>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id-ID">
                <a:solidFill>
                  <a:schemeClr val="tx1"/>
                </a:solidFill>
              </a:endParaRPr>
            </a:p>
          </p:txBody>
        </p:sp>
        <p:sp>
          <p:nvSpPr>
            <p:cNvPr id="29" name="Rectangle 28"/>
            <p:cNvSpPr/>
            <p:nvPr/>
          </p:nvSpPr>
          <p:spPr>
            <a:xfrm>
              <a:off x="8421019" y="3390472"/>
              <a:ext cx="85467" cy="2632504"/>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id-ID">
                <a:solidFill>
                  <a:schemeClr val="tx1"/>
                </a:solidFill>
              </a:endParaRPr>
            </a:p>
          </p:txBody>
        </p:sp>
        <p:sp>
          <p:nvSpPr>
            <p:cNvPr id="30" name="Rectangle 29"/>
            <p:cNvSpPr/>
            <p:nvPr/>
          </p:nvSpPr>
          <p:spPr>
            <a:xfrm>
              <a:off x="8635195" y="3390472"/>
              <a:ext cx="85467" cy="2632504"/>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id-ID">
                <a:solidFill>
                  <a:schemeClr val="tx1"/>
                </a:solidFill>
              </a:endParaRPr>
            </a:p>
          </p:txBody>
        </p:sp>
        <p:sp>
          <p:nvSpPr>
            <p:cNvPr id="31" name="Rectangle 30"/>
            <p:cNvSpPr/>
            <p:nvPr/>
          </p:nvSpPr>
          <p:spPr>
            <a:xfrm>
              <a:off x="8849375" y="3390472"/>
              <a:ext cx="85467" cy="2632504"/>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id-ID">
                <a:solidFill>
                  <a:schemeClr val="tx1"/>
                </a:solidFill>
              </a:endParaRPr>
            </a:p>
          </p:txBody>
        </p:sp>
      </p:grpSp>
      <p:pic>
        <p:nvPicPr>
          <p:cNvPr id="4" name="图片占位符 3">
            <a:extLst>
              <a:ext uri="{FF2B5EF4-FFF2-40B4-BE49-F238E27FC236}">
                <a16:creationId xmlns:a16="http://schemas.microsoft.com/office/drawing/2014/main" xmlns="" id="{3FFA5257-5F04-4981-A9B9-BF84F556DB25}"/>
              </a:ext>
            </a:extLst>
          </p:cNvPr>
          <p:cNvPicPr>
            <a:picLocks noGrp="1" noChangeAspect="1"/>
          </p:cNvPicPr>
          <p:nvPr>
            <p:ph type="pic" sz="quarter" idx="11"/>
          </p:nvPr>
        </p:nvPicPr>
        <p:blipFill>
          <a:blip r:embed="rId2" cstate="print">
            <a:extLst>
              <a:ext uri="{28A0092B-C50C-407E-A947-70E740481C1C}">
                <a14:useLocalDpi xmlns:a14="http://schemas.microsoft.com/office/drawing/2010/main" val="0"/>
              </a:ext>
            </a:extLst>
          </a:blip>
          <a:srcRect l="404" r="404"/>
          <a:stretch>
            <a:fillRect/>
          </a:stretch>
        </p:blipFill>
        <p:spPr/>
      </p:pic>
    </p:spTree>
    <p:extLst>
      <p:ext uri="{BB962C8B-B14F-4D97-AF65-F5344CB8AC3E}">
        <p14:creationId xmlns:p14="http://schemas.microsoft.com/office/powerpoint/2010/main" val="3140823889"/>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additive="base">
                                        <p:cTn id="7" dur="1000" fill="hold"/>
                                        <p:tgtEl>
                                          <p:spTgt spid="17"/>
                                        </p:tgtEl>
                                        <p:attrNameLst>
                                          <p:attrName>ppt_x</p:attrName>
                                        </p:attrNameLst>
                                      </p:cBhvr>
                                      <p:tavLst>
                                        <p:tav tm="0">
                                          <p:val>
                                            <p:strVal val="#ppt_x"/>
                                          </p:val>
                                        </p:tav>
                                        <p:tav tm="100000">
                                          <p:val>
                                            <p:strVal val="#ppt_x"/>
                                          </p:val>
                                        </p:tav>
                                      </p:tavLst>
                                    </p:anim>
                                    <p:anim calcmode="lin" valueType="num">
                                      <p:cBhvr additive="base">
                                        <p:cTn id="8" dur="1000" fill="hold"/>
                                        <p:tgtEl>
                                          <p:spTgt spid="17"/>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500"/>
                                  </p:stCondLst>
                                  <p:childTnLst>
                                    <p:set>
                                      <p:cBhvr>
                                        <p:cTn id="10" dur="1" fill="hold">
                                          <p:stCondLst>
                                            <p:cond delay="0"/>
                                          </p:stCondLst>
                                        </p:cTn>
                                        <p:tgtEl>
                                          <p:spTgt spid="16"/>
                                        </p:tgtEl>
                                        <p:attrNameLst>
                                          <p:attrName>style.visibility</p:attrName>
                                        </p:attrNameLst>
                                      </p:cBhvr>
                                      <p:to>
                                        <p:strVal val="visible"/>
                                      </p:to>
                                    </p:set>
                                    <p:anim calcmode="lin" valueType="num">
                                      <p:cBhvr additive="base">
                                        <p:cTn id="11" dur="1000" fill="hold"/>
                                        <p:tgtEl>
                                          <p:spTgt spid="16"/>
                                        </p:tgtEl>
                                        <p:attrNameLst>
                                          <p:attrName>ppt_x</p:attrName>
                                        </p:attrNameLst>
                                      </p:cBhvr>
                                      <p:tavLst>
                                        <p:tav tm="0">
                                          <p:val>
                                            <p:strVal val="#ppt_x"/>
                                          </p:val>
                                        </p:tav>
                                        <p:tav tm="100000">
                                          <p:val>
                                            <p:strVal val="#ppt_x"/>
                                          </p:val>
                                        </p:tav>
                                      </p:tavLst>
                                    </p:anim>
                                    <p:anim calcmode="lin" valueType="num">
                                      <p:cBhvr additive="base">
                                        <p:cTn id="12" dur="1000" fill="hold"/>
                                        <p:tgtEl>
                                          <p:spTgt spid="16"/>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1000"/>
                                  </p:stCondLst>
                                  <p:iterate type="wd">
                                    <p:tmPct val="10000"/>
                                  </p:iterate>
                                  <p:childTnLst>
                                    <p:set>
                                      <p:cBhvr>
                                        <p:cTn id="14" dur="1" fill="hold">
                                          <p:stCondLst>
                                            <p:cond delay="0"/>
                                          </p:stCondLst>
                                        </p:cTn>
                                        <p:tgtEl>
                                          <p:spTgt spid="8"/>
                                        </p:tgtEl>
                                        <p:attrNameLst>
                                          <p:attrName>style.visibility</p:attrName>
                                        </p:attrNameLst>
                                      </p:cBhvr>
                                      <p:to>
                                        <p:strVal val="visible"/>
                                      </p:to>
                                    </p:set>
                                    <p:anim calcmode="lin" valueType="num">
                                      <p:cBhvr additive="base">
                                        <p:cTn id="15" dur="1000" fill="hold"/>
                                        <p:tgtEl>
                                          <p:spTgt spid="8"/>
                                        </p:tgtEl>
                                        <p:attrNameLst>
                                          <p:attrName>ppt_x</p:attrName>
                                        </p:attrNameLst>
                                      </p:cBhvr>
                                      <p:tavLst>
                                        <p:tav tm="0">
                                          <p:val>
                                            <p:strVal val="#ppt_x"/>
                                          </p:val>
                                        </p:tav>
                                        <p:tav tm="100000">
                                          <p:val>
                                            <p:strVal val="#ppt_x"/>
                                          </p:val>
                                        </p:tav>
                                      </p:tavLst>
                                    </p:anim>
                                    <p:anim calcmode="lin" valueType="num">
                                      <p:cBhvr additive="base">
                                        <p:cTn id="16" dur="1000" fill="hold"/>
                                        <p:tgtEl>
                                          <p:spTgt spid="8"/>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6" grpId="0"/>
      <p:bldP spid="17"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Полилиния 15"/>
          <p:cNvSpPr/>
          <p:nvPr/>
        </p:nvSpPr>
        <p:spPr bwMode="auto">
          <a:xfrm>
            <a:off x="0" y="0"/>
            <a:ext cx="9817852" cy="6858001"/>
          </a:xfrm>
          <a:custGeom>
            <a:avLst/>
            <a:gdLst>
              <a:gd name="connsiteX0" fmla="*/ 3242171 w 9817852"/>
              <a:gd name="connsiteY0" fmla="*/ 0 h 6858001"/>
              <a:gd name="connsiteX1" fmla="*/ 9817852 w 9817852"/>
              <a:gd name="connsiteY1" fmla="*/ 0 h 6858001"/>
              <a:gd name="connsiteX2" fmla="*/ 2946076 w 9817852"/>
              <a:gd name="connsiteY2" fmla="*/ 6858001 h 6858001"/>
              <a:gd name="connsiteX3" fmla="*/ 0 w 9817852"/>
              <a:gd name="connsiteY3" fmla="*/ 6858001 h 6858001"/>
              <a:gd name="connsiteX4" fmla="*/ 0 w 9817852"/>
              <a:gd name="connsiteY4" fmla="*/ 3235670 h 68580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817852" h="6858001">
                <a:moveTo>
                  <a:pt x="3242171" y="0"/>
                </a:moveTo>
                <a:lnTo>
                  <a:pt x="9817852" y="0"/>
                </a:lnTo>
                <a:lnTo>
                  <a:pt x="2946076" y="6858001"/>
                </a:lnTo>
                <a:lnTo>
                  <a:pt x="0" y="6858001"/>
                </a:lnTo>
                <a:lnTo>
                  <a:pt x="0" y="3235670"/>
                </a:lnTo>
                <a:close/>
              </a:path>
            </a:pathLst>
          </a:custGeom>
          <a:solidFill>
            <a:schemeClr val="bg1">
              <a:alpha val="5000"/>
            </a:schemeClr>
          </a:solidFill>
          <a:ln>
            <a:noFill/>
          </a:ln>
        </p:spPr>
        <p:txBody>
          <a:bodyPr vert="horz" wrap="square" lIns="91440" tIns="45720" rIns="91440" bIns="45720" numCol="1" rtlCol="0" anchor="t" anchorCtr="0" compatLnSpc="1">
            <a:prstTxWarp prst="textNoShape">
              <a:avLst/>
            </a:prstTxWarp>
            <a:noAutofit/>
          </a:bodyPr>
          <a:lstStyle/>
          <a:p>
            <a:pPr algn="ctr"/>
            <a:endParaRPr lang="en-US"/>
          </a:p>
        </p:txBody>
      </p:sp>
      <p:sp>
        <p:nvSpPr>
          <p:cNvPr id="20" name="TextBox 19"/>
          <p:cNvSpPr txBox="1"/>
          <p:nvPr/>
        </p:nvSpPr>
        <p:spPr>
          <a:xfrm>
            <a:off x="6254750" y="3429000"/>
            <a:ext cx="6619642" cy="646331"/>
          </a:xfrm>
          <a:prstGeom prst="rect">
            <a:avLst/>
          </a:prstGeom>
          <a:noFill/>
        </p:spPr>
        <p:txBody>
          <a:bodyPr wrap="square" rtlCol="0">
            <a:spAutoFit/>
          </a:bodyPr>
          <a:lstStyle/>
          <a:p>
            <a:r>
              <a:rPr lang="id-ID" sz="3600" b="1" dirty="0">
                <a:solidFill>
                  <a:schemeClr val="bg1"/>
                </a:solidFill>
                <a:latin typeface="Montserrat" panose="02000505000000020004" pitchFamily="2" charset="0"/>
                <a:ea typeface="Roboto" pitchFamily="2" charset="0"/>
                <a:cs typeface="Lato" panose="020F0502020204030203" pitchFamily="34" charset="0"/>
              </a:rPr>
              <a:t>_Creative Placeholder</a:t>
            </a:r>
          </a:p>
        </p:txBody>
      </p:sp>
      <p:sp>
        <p:nvSpPr>
          <p:cNvPr id="21" name="TextBox 20"/>
          <p:cNvSpPr txBox="1"/>
          <p:nvPr/>
        </p:nvSpPr>
        <p:spPr>
          <a:xfrm>
            <a:off x="6254750" y="4219588"/>
            <a:ext cx="1601721" cy="276999"/>
          </a:xfrm>
          <a:prstGeom prst="rect">
            <a:avLst/>
          </a:prstGeom>
          <a:noFill/>
        </p:spPr>
        <p:txBody>
          <a:bodyPr wrap="none" rtlCol="0">
            <a:spAutoFit/>
          </a:bodyPr>
          <a:lstStyle/>
          <a:p>
            <a:r>
              <a:rPr lang="en-US" sz="1200" dirty="0">
                <a:solidFill>
                  <a:schemeClr val="bg1"/>
                </a:solidFill>
                <a:latin typeface="+mj-lt"/>
                <a:ea typeface="Lato" panose="020F0502020204030203" pitchFamily="34" charset="0"/>
                <a:cs typeface="Lato" panose="020F0502020204030203" pitchFamily="34" charset="0"/>
              </a:rPr>
              <a:t>Your Subtitle Here</a:t>
            </a:r>
            <a:endParaRPr lang="id-ID" sz="1200" dirty="0">
              <a:solidFill>
                <a:schemeClr val="bg1"/>
              </a:solidFill>
              <a:latin typeface="+mj-lt"/>
              <a:ea typeface="Lato" panose="020F0502020204030203" pitchFamily="34" charset="0"/>
              <a:cs typeface="Lato" panose="020F0502020204030203" pitchFamily="34" charset="0"/>
            </a:endParaRPr>
          </a:p>
        </p:txBody>
      </p:sp>
      <p:sp>
        <p:nvSpPr>
          <p:cNvPr id="22" name="Rectangle 21"/>
          <p:cNvSpPr/>
          <p:nvPr/>
        </p:nvSpPr>
        <p:spPr>
          <a:xfrm>
            <a:off x="6254750" y="4560779"/>
            <a:ext cx="4140428" cy="1237262"/>
          </a:xfrm>
          <a:prstGeom prst="rect">
            <a:avLst/>
          </a:prstGeom>
        </p:spPr>
        <p:txBody>
          <a:bodyPr wrap="square">
            <a:spAutoFit/>
          </a:bodyPr>
          <a:lstStyle/>
          <a:p>
            <a:pPr>
              <a:lnSpc>
                <a:spcPct val="120000"/>
              </a:lnSpc>
            </a:pPr>
            <a:r>
              <a:rPr lang="id-ID" sz="1400" b="1" dirty="0">
                <a:solidFill>
                  <a:schemeClr val="bg1"/>
                </a:solidFill>
                <a:latin typeface="Calibri"/>
                <a:cs typeface="Calibri"/>
              </a:rPr>
              <a:t>Lollipop lemon drops lollipop muffin, </a:t>
            </a:r>
            <a:r>
              <a:rPr lang="id-ID" sz="1200" dirty="0">
                <a:solidFill>
                  <a:schemeClr val="bg1"/>
                </a:solidFill>
                <a:latin typeface="Calibri"/>
                <a:cs typeface="Calibri"/>
              </a:rPr>
              <a:t>I love pastry jelly biscuit. Halvah I love cake tiramisu jelly-o pudding donut I love. Macaroon pudding liquorice icing candy canes. Chupa chups powder danish topping bonbon cupcake chupa chups. </a:t>
            </a:r>
            <a:r>
              <a:rPr lang="id-ID" sz="1200" dirty="0">
                <a:solidFill>
                  <a:schemeClr val="bg1"/>
                </a:solidFill>
                <a:latin typeface="Calibri Light" panose="020F0302020204030204" pitchFamily="34" charset="0"/>
                <a:cs typeface="Calibri"/>
              </a:rPr>
              <a:t>Macaroon carrot cake I love. Cotton candy I love I love. </a:t>
            </a:r>
            <a:endParaRPr lang="en-US" sz="1200" dirty="0">
              <a:solidFill>
                <a:schemeClr val="bg1"/>
              </a:solidFill>
              <a:latin typeface="Calibri Light" panose="020F0302020204030204" pitchFamily="34" charset="0"/>
              <a:cs typeface="Calibri"/>
            </a:endParaRPr>
          </a:p>
        </p:txBody>
      </p:sp>
      <p:cxnSp>
        <p:nvCxnSpPr>
          <p:cNvPr id="24" name="Straight Connector 23"/>
          <p:cNvCxnSpPr>
            <a:cxnSpLocks/>
          </p:cNvCxnSpPr>
          <p:nvPr/>
        </p:nvCxnSpPr>
        <p:spPr>
          <a:xfrm flipV="1">
            <a:off x="7400326" y="549275"/>
            <a:ext cx="2271388" cy="2271376"/>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a:cxnSpLocks/>
          </p:cNvCxnSpPr>
          <p:nvPr/>
        </p:nvCxnSpPr>
        <p:spPr>
          <a:xfrm flipV="1">
            <a:off x="-800731" y="1480789"/>
            <a:ext cx="2271388" cy="2271376"/>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pic>
        <p:nvPicPr>
          <p:cNvPr id="4" name="图片占位符 3">
            <a:extLst>
              <a:ext uri="{FF2B5EF4-FFF2-40B4-BE49-F238E27FC236}">
                <a16:creationId xmlns:a16="http://schemas.microsoft.com/office/drawing/2014/main" xmlns="" id="{BD36AF8F-11B8-4F45-967F-CDF688435CB2}"/>
              </a:ext>
            </a:extLst>
          </p:cNvPr>
          <p:cNvPicPr>
            <a:picLocks noGrp="1" noChangeAspect="1"/>
          </p:cNvPicPr>
          <p:nvPr>
            <p:ph type="pic" sz="quarter" idx="18"/>
          </p:nvPr>
        </p:nvPicPr>
        <p:blipFill>
          <a:blip r:embed="rId2" cstate="print">
            <a:extLst>
              <a:ext uri="{28A0092B-C50C-407E-A947-70E740481C1C}">
                <a14:useLocalDpi xmlns:a14="http://schemas.microsoft.com/office/drawing/2010/main" val="0"/>
              </a:ext>
            </a:extLst>
          </a:blip>
          <a:srcRect l="20360" r="20360"/>
          <a:stretch>
            <a:fillRect/>
          </a:stretch>
        </p:blipFill>
        <p:spPr/>
      </p:pic>
    </p:spTree>
    <p:extLst>
      <p:ext uri="{BB962C8B-B14F-4D97-AF65-F5344CB8AC3E}">
        <p14:creationId xmlns:p14="http://schemas.microsoft.com/office/powerpoint/2010/main" val="2178294523"/>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p:stCondLst>
                                    <p:cond delay="0"/>
                                  </p:stCondLst>
                                  <p:iterate type="wd">
                                    <p:tmPct val="10000"/>
                                  </p:iterate>
                                  <p:childTnLst>
                                    <p:set>
                                      <p:cBhvr>
                                        <p:cTn id="6" dur="1" fill="hold">
                                          <p:stCondLst>
                                            <p:cond delay="0"/>
                                          </p:stCondLst>
                                        </p:cTn>
                                        <p:tgtEl>
                                          <p:spTgt spid="20"/>
                                        </p:tgtEl>
                                        <p:attrNameLst>
                                          <p:attrName>style.visibility</p:attrName>
                                        </p:attrNameLst>
                                      </p:cBhvr>
                                      <p:to>
                                        <p:strVal val="visible"/>
                                      </p:to>
                                    </p:set>
                                    <p:anim calcmode="lin" valueType="num">
                                      <p:cBhvr additive="base">
                                        <p:cTn id="7" dur="1000" fill="hold"/>
                                        <p:tgtEl>
                                          <p:spTgt spid="20"/>
                                        </p:tgtEl>
                                        <p:attrNameLst>
                                          <p:attrName>ppt_x</p:attrName>
                                        </p:attrNameLst>
                                      </p:cBhvr>
                                      <p:tavLst>
                                        <p:tav tm="0">
                                          <p:val>
                                            <p:strVal val="#ppt_x"/>
                                          </p:val>
                                        </p:tav>
                                        <p:tav tm="100000">
                                          <p:val>
                                            <p:strVal val="#ppt_x"/>
                                          </p:val>
                                        </p:tav>
                                      </p:tavLst>
                                    </p:anim>
                                    <p:anim calcmode="lin" valueType="num">
                                      <p:cBhvr additive="base">
                                        <p:cTn id="8" dur="1000" fill="hold"/>
                                        <p:tgtEl>
                                          <p:spTgt spid="20"/>
                                        </p:tgtEl>
                                        <p:attrNameLst>
                                          <p:attrName>ppt_y</p:attrName>
                                        </p:attrNameLst>
                                      </p:cBhvr>
                                      <p:tavLst>
                                        <p:tav tm="0">
                                          <p:val>
                                            <p:strVal val="1+#ppt_h/2"/>
                                          </p:val>
                                        </p:tav>
                                        <p:tav tm="100000">
                                          <p:val>
                                            <p:strVal val="#ppt_y"/>
                                          </p:val>
                                        </p:tav>
                                      </p:tavLst>
                                    </p:anim>
                                  </p:childTnLst>
                                </p:cTn>
                              </p:par>
                              <p:par>
                                <p:cTn id="9" presetID="2" presetClass="entr" presetSubtype="4" decel="100000" fill="hold" grpId="0" nodeType="withEffect">
                                  <p:stCondLst>
                                    <p:cond delay="500"/>
                                  </p:stCondLst>
                                  <p:childTnLst>
                                    <p:set>
                                      <p:cBhvr>
                                        <p:cTn id="10" dur="1" fill="hold">
                                          <p:stCondLst>
                                            <p:cond delay="0"/>
                                          </p:stCondLst>
                                        </p:cTn>
                                        <p:tgtEl>
                                          <p:spTgt spid="21"/>
                                        </p:tgtEl>
                                        <p:attrNameLst>
                                          <p:attrName>style.visibility</p:attrName>
                                        </p:attrNameLst>
                                      </p:cBhvr>
                                      <p:to>
                                        <p:strVal val="visible"/>
                                      </p:to>
                                    </p:set>
                                    <p:anim calcmode="lin" valueType="num">
                                      <p:cBhvr additive="base">
                                        <p:cTn id="11" dur="1000" fill="hold"/>
                                        <p:tgtEl>
                                          <p:spTgt spid="21"/>
                                        </p:tgtEl>
                                        <p:attrNameLst>
                                          <p:attrName>ppt_x</p:attrName>
                                        </p:attrNameLst>
                                      </p:cBhvr>
                                      <p:tavLst>
                                        <p:tav tm="0">
                                          <p:val>
                                            <p:strVal val="#ppt_x"/>
                                          </p:val>
                                        </p:tav>
                                        <p:tav tm="100000">
                                          <p:val>
                                            <p:strVal val="#ppt_x"/>
                                          </p:val>
                                        </p:tav>
                                      </p:tavLst>
                                    </p:anim>
                                    <p:anim calcmode="lin" valueType="num">
                                      <p:cBhvr additive="base">
                                        <p:cTn id="12" dur="1000" fill="hold"/>
                                        <p:tgtEl>
                                          <p:spTgt spid="21"/>
                                        </p:tgtEl>
                                        <p:attrNameLst>
                                          <p:attrName>ppt_y</p:attrName>
                                        </p:attrNameLst>
                                      </p:cBhvr>
                                      <p:tavLst>
                                        <p:tav tm="0">
                                          <p:val>
                                            <p:strVal val="1+#ppt_h/2"/>
                                          </p:val>
                                        </p:tav>
                                        <p:tav tm="100000">
                                          <p:val>
                                            <p:strVal val="#ppt_y"/>
                                          </p:val>
                                        </p:tav>
                                      </p:tavLst>
                                    </p:anim>
                                  </p:childTnLst>
                                </p:cTn>
                              </p:par>
                              <p:par>
                                <p:cTn id="13" presetID="2" presetClass="entr" presetSubtype="4" decel="100000" fill="hold" grpId="0" nodeType="withEffect">
                                  <p:stCondLst>
                                    <p:cond delay="1000"/>
                                  </p:stCondLst>
                                  <p:childTnLst>
                                    <p:set>
                                      <p:cBhvr>
                                        <p:cTn id="14" dur="1" fill="hold">
                                          <p:stCondLst>
                                            <p:cond delay="0"/>
                                          </p:stCondLst>
                                        </p:cTn>
                                        <p:tgtEl>
                                          <p:spTgt spid="22"/>
                                        </p:tgtEl>
                                        <p:attrNameLst>
                                          <p:attrName>style.visibility</p:attrName>
                                        </p:attrNameLst>
                                      </p:cBhvr>
                                      <p:to>
                                        <p:strVal val="visible"/>
                                      </p:to>
                                    </p:set>
                                    <p:anim calcmode="lin" valueType="num">
                                      <p:cBhvr additive="base">
                                        <p:cTn id="15" dur="1000" fill="hold"/>
                                        <p:tgtEl>
                                          <p:spTgt spid="22"/>
                                        </p:tgtEl>
                                        <p:attrNameLst>
                                          <p:attrName>ppt_x</p:attrName>
                                        </p:attrNameLst>
                                      </p:cBhvr>
                                      <p:tavLst>
                                        <p:tav tm="0">
                                          <p:val>
                                            <p:strVal val="#ppt_x"/>
                                          </p:val>
                                        </p:tav>
                                        <p:tav tm="100000">
                                          <p:val>
                                            <p:strVal val="#ppt_x"/>
                                          </p:val>
                                        </p:tav>
                                      </p:tavLst>
                                    </p:anim>
                                    <p:anim calcmode="lin" valueType="num">
                                      <p:cBhvr additive="base">
                                        <p:cTn id="16" dur="1000" fill="hold"/>
                                        <p:tgtEl>
                                          <p:spTgt spid="2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1" grpId="0"/>
      <p:bldP spid="2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图片占位符 15">
            <a:extLst>
              <a:ext uri="{FF2B5EF4-FFF2-40B4-BE49-F238E27FC236}">
                <a16:creationId xmlns:a16="http://schemas.microsoft.com/office/drawing/2014/main" xmlns="" id="{06F36B41-21DD-450B-8578-BC75000040BA}"/>
              </a:ext>
            </a:extLst>
          </p:cNvPr>
          <p:cNvPicPr>
            <a:picLocks noGrp="1" noChangeAspect="1"/>
          </p:cNvPicPr>
          <p:nvPr>
            <p:ph type="pic" sz="quarter" idx="10"/>
          </p:nvPr>
        </p:nvPicPr>
        <p:blipFill>
          <a:blip r:embed="rId2" cstate="print">
            <a:extLst>
              <a:ext uri="{28A0092B-C50C-407E-A947-70E740481C1C}">
                <a14:useLocalDpi xmlns:a14="http://schemas.microsoft.com/office/drawing/2010/main" val="0"/>
              </a:ext>
            </a:extLst>
          </a:blip>
          <a:srcRect t="3229" b="3229"/>
          <a:stretch>
            <a:fillRect/>
          </a:stretch>
        </p:blipFill>
        <p:spPr>
          <a:xfrm>
            <a:off x="0" y="0"/>
            <a:ext cx="12192000" cy="6858000"/>
          </a:xfrm>
        </p:spPr>
      </p:pic>
      <p:sp>
        <p:nvSpPr>
          <p:cNvPr id="4" name="Rectangle 3"/>
          <p:cNvSpPr/>
          <p:nvPr/>
        </p:nvSpPr>
        <p:spPr>
          <a:xfrm>
            <a:off x="0" y="-4763"/>
            <a:ext cx="12191999" cy="6867526"/>
          </a:xfrm>
          <a:prstGeom prst="rect">
            <a:avLst/>
          </a:prstGeom>
          <a:solidFill>
            <a:schemeClr val="tx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solidFill>
            </a:endParaRPr>
          </a:p>
        </p:txBody>
      </p:sp>
      <p:sp>
        <p:nvSpPr>
          <p:cNvPr id="1489" name="Shape 1489"/>
          <p:cNvSpPr/>
          <p:nvPr/>
        </p:nvSpPr>
        <p:spPr>
          <a:xfrm rot="2700000">
            <a:off x="3720042" y="-2412768"/>
            <a:ext cx="4751920" cy="4751920"/>
          </a:xfrm>
          <a:prstGeom prst="rect">
            <a:avLst/>
          </a:prstGeom>
          <a:ln w="25400">
            <a:solidFill>
              <a:srgbClr val="FFFFFF">
                <a:alpha val="26338"/>
              </a:srgbClr>
            </a:solidFill>
            <a:miter lim="400000"/>
          </a:ln>
        </p:spPr>
        <p:txBody>
          <a:bodyPr lIns="35719" tIns="35719" rIns="35719" bIns="35719" anchor="ctr"/>
          <a:lstStyle/>
          <a:p>
            <a:pPr>
              <a:defRPr sz="3200">
                <a:solidFill>
                  <a:srgbClr val="FFFFFF"/>
                </a:solidFill>
              </a:defRPr>
            </a:pPr>
            <a:endParaRPr sz="1600"/>
          </a:p>
        </p:txBody>
      </p:sp>
      <p:grpSp>
        <p:nvGrpSpPr>
          <p:cNvPr id="12" name="Group 11"/>
          <p:cNvGrpSpPr/>
          <p:nvPr/>
        </p:nvGrpSpPr>
        <p:grpSpPr>
          <a:xfrm>
            <a:off x="277309" y="4562625"/>
            <a:ext cx="2997381" cy="1247028"/>
            <a:chOff x="277309" y="4562625"/>
            <a:chExt cx="2997381" cy="1247028"/>
          </a:xfrm>
        </p:grpSpPr>
        <p:sp>
          <p:nvSpPr>
            <p:cNvPr id="18" name="Rectangle 17"/>
            <p:cNvSpPr/>
            <p:nvPr/>
          </p:nvSpPr>
          <p:spPr>
            <a:xfrm>
              <a:off x="387884" y="4886323"/>
              <a:ext cx="2776230" cy="923330"/>
            </a:xfrm>
            <a:prstGeom prst="rect">
              <a:avLst/>
            </a:prstGeom>
          </p:spPr>
          <p:txBody>
            <a:bodyPr wrap="square">
              <a:spAutoFit/>
            </a:bodyPr>
            <a:lstStyle/>
            <a:p>
              <a:pPr algn="ctr">
                <a:lnSpc>
                  <a:spcPct val="120000"/>
                </a:lnSpc>
              </a:pPr>
              <a:r>
                <a:rPr lang="id-ID" sz="900" dirty="0">
                  <a:solidFill>
                    <a:schemeClr val="bg1"/>
                  </a:solidFill>
                  <a:latin typeface="Calibri" panose="020F0502020204030204" pitchFamily="34" charset="0"/>
                  <a:cs typeface="Calibri" panose="020F0502020204030204" pitchFamily="34" charset="0"/>
                </a:rPr>
                <a:t>Ut wisi enim ad minim veniam, quis nostrud exerci tation ullamcorper nibh euismod tincidunt ut laoreet dolore magna aliquam erat volutpat. Ut wisi enim ad minim veniam, quis nostrud exerci. exerci tation ullamcorper nibh</a:t>
              </a:r>
            </a:p>
          </p:txBody>
        </p:sp>
        <p:sp>
          <p:nvSpPr>
            <p:cNvPr id="19" name="Rectangle 18"/>
            <p:cNvSpPr/>
            <p:nvPr/>
          </p:nvSpPr>
          <p:spPr>
            <a:xfrm>
              <a:off x="277309" y="4562625"/>
              <a:ext cx="2997381" cy="271036"/>
            </a:xfrm>
            <a:prstGeom prst="rect">
              <a:avLst/>
            </a:prstGeom>
          </p:spPr>
          <p:txBody>
            <a:bodyPr wrap="square">
              <a:spAutoFit/>
            </a:bodyPr>
            <a:lstStyle/>
            <a:p>
              <a:pPr algn="ctr">
                <a:lnSpc>
                  <a:spcPct val="120000"/>
                </a:lnSpc>
              </a:pPr>
              <a:r>
                <a:rPr lang="id-ID" sz="1050" dirty="0">
                  <a:solidFill>
                    <a:schemeClr val="bg1"/>
                  </a:solidFill>
                  <a:latin typeface="Montserrat" panose="02000505000000020004" pitchFamily="2" charset="0"/>
                  <a:cs typeface="Calibri"/>
                </a:rPr>
                <a:t>Creative</a:t>
              </a:r>
              <a:endParaRPr lang="en-US" sz="1050" dirty="0">
                <a:solidFill>
                  <a:schemeClr val="bg1"/>
                </a:solidFill>
                <a:latin typeface="Montserrat" panose="02000505000000020004" pitchFamily="2" charset="0"/>
                <a:cs typeface="Calibri"/>
              </a:endParaRPr>
            </a:p>
          </p:txBody>
        </p:sp>
      </p:grpSp>
      <p:sp>
        <p:nvSpPr>
          <p:cNvPr id="21" name="TextBox 20"/>
          <p:cNvSpPr txBox="1"/>
          <p:nvPr/>
        </p:nvSpPr>
        <p:spPr>
          <a:xfrm>
            <a:off x="2729458" y="1081920"/>
            <a:ext cx="6619642" cy="646331"/>
          </a:xfrm>
          <a:prstGeom prst="rect">
            <a:avLst/>
          </a:prstGeom>
          <a:noFill/>
        </p:spPr>
        <p:txBody>
          <a:bodyPr wrap="square" rtlCol="0">
            <a:spAutoFit/>
          </a:bodyPr>
          <a:lstStyle/>
          <a:p>
            <a:pPr algn="ctr"/>
            <a:r>
              <a:rPr lang="id-ID" sz="3600" b="1" dirty="0">
                <a:solidFill>
                  <a:schemeClr val="bg1"/>
                </a:solidFill>
                <a:latin typeface="Montserrat" panose="02000505000000020004" pitchFamily="2" charset="0"/>
                <a:ea typeface="Roboto" pitchFamily="2" charset="0"/>
                <a:cs typeface="Lato" panose="020F0502020204030203" pitchFamily="34" charset="0"/>
              </a:rPr>
              <a:t>_Services</a:t>
            </a:r>
          </a:p>
        </p:txBody>
      </p:sp>
      <p:sp>
        <p:nvSpPr>
          <p:cNvPr id="22" name="TextBox 21"/>
          <p:cNvSpPr txBox="1"/>
          <p:nvPr/>
        </p:nvSpPr>
        <p:spPr>
          <a:xfrm>
            <a:off x="5238419" y="1872508"/>
            <a:ext cx="1601721" cy="276999"/>
          </a:xfrm>
          <a:prstGeom prst="rect">
            <a:avLst/>
          </a:prstGeom>
          <a:noFill/>
        </p:spPr>
        <p:txBody>
          <a:bodyPr wrap="none" rtlCol="0">
            <a:spAutoFit/>
          </a:bodyPr>
          <a:lstStyle/>
          <a:p>
            <a:pPr algn="ctr"/>
            <a:r>
              <a:rPr lang="en-US" sz="1200" dirty="0">
                <a:solidFill>
                  <a:schemeClr val="bg1"/>
                </a:solidFill>
                <a:latin typeface="+mj-lt"/>
                <a:ea typeface="Lato" panose="020F0502020204030203" pitchFamily="34" charset="0"/>
                <a:cs typeface="Lato" panose="020F0502020204030203" pitchFamily="34" charset="0"/>
              </a:rPr>
              <a:t>Your Subtitle Here</a:t>
            </a:r>
            <a:endParaRPr lang="id-ID" sz="1200" dirty="0">
              <a:solidFill>
                <a:schemeClr val="bg1"/>
              </a:solidFill>
              <a:latin typeface="+mj-lt"/>
              <a:ea typeface="Lato" panose="020F0502020204030203" pitchFamily="34" charset="0"/>
              <a:cs typeface="Lato" panose="020F0502020204030203" pitchFamily="34" charset="0"/>
            </a:endParaRPr>
          </a:p>
        </p:txBody>
      </p:sp>
      <p:grpSp>
        <p:nvGrpSpPr>
          <p:cNvPr id="10" name="Group 9"/>
          <p:cNvGrpSpPr/>
          <p:nvPr/>
        </p:nvGrpSpPr>
        <p:grpSpPr>
          <a:xfrm>
            <a:off x="3178771" y="4562625"/>
            <a:ext cx="2997381" cy="1247028"/>
            <a:chOff x="3178771" y="4562625"/>
            <a:chExt cx="2997381" cy="1247028"/>
          </a:xfrm>
        </p:grpSpPr>
        <p:sp>
          <p:nvSpPr>
            <p:cNvPr id="40" name="Rectangle 39"/>
            <p:cNvSpPr/>
            <p:nvPr/>
          </p:nvSpPr>
          <p:spPr>
            <a:xfrm>
              <a:off x="3289346" y="4886323"/>
              <a:ext cx="2776230" cy="923330"/>
            </a:xfrm>
            <a:prstGeom prst="rect">
              <a:avLst/>
            </a:prstGeom>
          </p:spPr>
          <p:txBody>
            <a:bodyPr wrap="square">
              <a:spAutoFit/>
            </a:bodyPr>
            <a:lstStyle/>
            <a:p>
              <a:pPr algn="ctr">
                <a:lnSpc>
                  <a:spcPct val="120000"/>
                </a:lnSpc>
              </a:pPr>
              <a:r>
                <a:rPr lang="id-ID" sz="900" dirty="0">
                  <a:solidFill>
                    <a:schemeClr val="bg1"/>
                  </a:solidFill>
                  <a:latin typeface="Calibri" panose="020F0502020204030204" pitchFamily="34" charset="0"/>
                  <a:cs typeface="Calibri" panose="020F0502020204030204" pitchFamily="34" charset="0"/>
                </a:rPr>
                <a:t>Ut wisi enim ad minim veniam, quis nostrud exerci tation ullamcorper nibh euismod tincidunt ut laoreet dolore magna aliquam erat volutpat. Ut wisi enim ad minim veniam, quis nostrud exerci. exerci tation ullamcorper nibh</a:t>
              </a:r>
            </a:p>
          </p:txBody>
        </p:sp>
        <p:sp>
          <p:nvSpPr>
            <p:cNvPr id="41" name="Rectangle 40"/>
            <p:cNvSpPr/>
            <p:nvPr/>
          </p:nvSpPr>
          <p:spPr>
            <a:xfrm>
              <a:off x="3178771" y="4562625"/>
              <a:ext cx="2997381" cy="271036"/>
            </a:xfrm>
            <a:prstGeom prst="rect">
              <a:avLst/>
            </a:prstGeom>
          </p:spPr>
          <p:txBody>
            <a:bodyPr wrap="square">
              <a:spAutoFit/>
            </a:bodyPr>
            <a:lstStyle/>
            <a:p>
              <a:pPr algn="ctr">
                <a:lnSpc>
                  <a:spcPct val="120000"/>
                </a:lnSpc>
              </a:pPr>
              <a:r>
                <a:rPr lang="id-ID" sz="1050" dirty="0">
                  <a:solidFill>
                    <a:schemeClr val="bg1"/>
                  </a:solidFill>
                  <a:latin typeface="Montserrat" panose="02000505000000020004" pitchFamily="2" charset="0"/>
                  <a:cs typeface="Calibri"/>
                </a:rPr>
                <a:t>Creative</a:t>
              </a:r>
              <a:endParaRPr lang="en-US" sz="1050" dirty="0">
                <a:solidFill>
                  <a:schemeClr val="bg1"/>
                </a:solidFill>
                <a:latin typeface="Montserrat" panose="02000505000000020004" pitchFamily="2" charset="0"/>
                <a:cs typeface="Calibri"/>
              </a:endParaRPr>
            </a:p>
          </p:txBody>
        </p:sp>
      </p:grpSp>
      <p:grpSp>
        <p:nvGrpSpPr>
          <p:cNvPr id="11" name="Group 10"/>
          <p:cNvGrpSpPr/>
          <p:nvPr/>
        </p:nvGrpSpPr>
        <p:grpSpPr>
          <a:xfrm>
            <a:off x="6029376" y="4562625"/>
            <a:ext cx="2997381" cy="1247028"/>
            <a:chOff x="6029376" y="4562625"/>
            <a:chExt cx="2997381" cy="1247028"/>
          </a:xfrm>
        </p:grpSpPr>
        <p:sp>
          <p:nvSpPr>
            <p:cNvPr id="42" name="Rectangle 41"/>
            <p:cNvSpPr/>
            <p:nvPr/>
          </p:nvSpPr>
          <p:spPr>
            <a:xfrm>
              <a:off x="6139951" y="4886323"/>
              <a:ext cx="2776230" cy="923330"/>
            </a:xfrm>
            <a:prstGeom prst="rect">
              <a:avLst/>
            </a:prstGeom>
          </p:spPr>
          <p:txBody>
            <a:bodyPr wrap="square">
              <a:spAutoFit/>
            </a:bodyPr>
            <a:lstStyle/>
            <a:p>
              <a:pPr algn="ctr">
                <a:lnSpc>
                  <a:spcPct val="120000"/>
                </a:lnSpc>
              </a:pPr>
              <a:r>
                <a:rPr lang="id-ID" sz="900" dirty="0">
                  <a:solidFill>
                    <a:schemeClr val="bg1"/>
                  </a:solidFill>
                  <a:latin typeface="Calibri" panose="020F0502020204030204" pitchFamily="34" charset="0"/>
                  <a:cs typeface="Calibri" panose="020F0502020204030204" pitchFamily="34" charset="0"/>
                </a:rPr>
                <a:t>Ut wisi enim ad minim veniam, quis nostrud exerci tation ullamcorper nibh euismod tincidunt ut laoreet dolore magna aliquam erat volutpat. Ut wisi enim ad minim veniam, quis nostrud exerci. exerci tation ullamcorper nibh</a:t>
              </a:r>
            </a:p>
          </p:txBody>
        </p:sp>
        <p:sp>
          <p:nvSpPr>
            <p:cNvPr id="43" name="Rectangle 42"/>
            <p:cNvSpPr/>
            <p:nvPr/>
          </p:nvSpPr>
          <p:spPr>
            <a:xfrm>
              <a:off x="6029376" y="4562625"/>
              <a:ext cx="2997381" cy="271036"/>
            </a:xfrm>
            <a:prstGeom prst="rect">
              <a:avLst/>
            </a:prstGeom>
          </p:spPr>
          <p:txBody>
            <a:bodyPr wrap="square">
              <a:spAutoFit/>
            </a:bodyPr>
            <a:lstStyle/>
            <a:p>
              <a:pPr algn="ctr">
                <a:lnSpc>
                  <a:spcPct val="120000"/>
                </a:lnSpc>
              </a:pPr>
              <a:r>
                <a:rPr lang="id-ID" sz="1050" dirty="0">
                  <a:solidFill>
                    <a:schemeClr val="bg1"/>
                  </a:solidFill>
                  <a:latin typeface="Montserrat" panose="02000505000000020004" pitchFamily="2" charset="0"/>
                  <a:cs typeface="Calibri"/>
                </a:rPr>
                <a:t>Creative</a:t>
              </a:r>
              <a:endParaRPr lang="en-US" sz="1050" dirty="0">
                <a:solidFill>
                  <a:schemeClr val="bg1"/>
                </a:solidFill>
                <a:latin typeface="Montserrat" panose="02000505000000020004" pitchFamily="2" charset="0"/>
                <a:cs typeface="Calibri"/>
              </a:endParaRPr>
            </a:p>
          </p:txBody>
        </p:sp>
      </p:grpSp>
      <p:grpSp>
        <p:nvGrpSpPr>
          <p:cNvPr id="9" name="Group 8"/>
          <p:cNvGrpSpPr/>
          <p:nvPr/>
        </p:nvGrpSpPr>
        <p:grpSpPr>
          <a:xfrm>
            <a:off x="8916182" y="4562625"/>
            <a:ext cx="2997381" cy="1247028"/>
            <a:chOff x="8916182" y="4562625"/>
            <a:chExt cx="2997381" cy="1247028"/>
          </a:xfrm>
        </p:grpSpPr>
        <p:sp>
          <p:nvSpPr>
            <p:cNvPr id="44" name="Rectangle 43"/>
            <p:cNvSpPr/>
            <p:nvPr/>
          </p:nvSpPr>
          <p:spPr>
            <a:xfrm>
              <a:off x="9026757" y="4886323"/>
              <a:ext cx="2776230" cy="923330"/>
            </a:xfrm>
            <a:prstGeom prst="rect">
              <a:avLst/>
            </a:prstGeom>
          </p:spPr>
          <p:txBody>
            <a:bodyPr wrap="square">
              <a:spAutoFit/>
            </a:bodyPr>
            <a:lstStyle/>
            <a:p>
              <a:pPr algn="ctr">
                <a:lnSpc>
                  <a:spcPct val="120000"/>
                </a:lnSpc>
              </a:pPr>
              <a:r>
                <a:rPr lang="id-ID" sz="900" dirty="0">
                  <a:solidFill>
                    <a:schemeClr val="bg1"/>
                  </a:solidFill>
                  <a:latin typeface="Calibri" panose="020F0502020204030204" pitchFamily="34" charset="0"/>
                  <a:cs typeface="Calibri" panose="020F0502020204030204" pitchFamily="34" charset="0"/>
                </a:rPr>
                <a:t>Ut wisi enim ad minim veniam, quis nostrud exerci tation ullamcorper nibh euismod tincidunt ut laoreet dolore magna aliquam erat volutpat. Ut wisi enim ad minim veniam, quis nostrud exerci. exerci tation ullamcorper nibh</a:t>
              </a:r>
            </a:p>
          </p:txBody>
        </p:sp>
        <p:sp>
          <p:nvSpPr>
            <p:cNvPr id="45" name="Rectangle 44"/>
            <p:cNvSpPr/>
            <p:nvPr/>
          </p:nvSpPr>
          <p:spPr>
            <a:xfrm>
              <a:off x="8916182" y="4562625"/>
              <a:ext cx="2997381" cy="271036"/>
            </a:xfrm>
            <a:prstGeom prst="rect">
              <a:avLst/>
            </a:prstGeom>
          </p:spPr>
          <p:txBody>
            <a:bodyPr wrap="square">
              <a:spAutoFit/>
            </a:bodyPr>
            <a:lstStyle/>
            <a:p>
              <a:pPr algn="ctr">
                <a:lnSpc>
                  <a:spcPct val="120000"/>
                </a:lnSpc>
              </a:pPr>
              <a:r>
                <a:rPr lang="id-ID" sz="1050" dirty="0">
                  <a:solidFill>
                    <a:schemeClr val="bg1"/>
                  </a:solidFill>
                  <a:latin typeface="Montserrat" panose="02000505000000020004" pitchFamily="2" charset="0"/>
                  <a:cs typeface="Calibri"/>
                </a:rPr>
                <a:t>Creative</a:t>
              </a:r>
              <a:endParaRPr lang="en-US" sz="1050" dirty="0">
                <a:solidFill>
                  <a:schemeClr val="bg1"/>
                </a:solidFill>
                <a:latin typeface="Montserrat" panose="02000505000000020004" pitchFamily="2" charset="0"/>
                <a:cs typeface="Calibri"/>
              </a:endParaRPr>
            </a:p>
          </p:txBody>
        </p:sp>
      </p:grpSp>
      <p:grpSp>
        <p:nvGrpSpPr>
          <p:cNvPr id="5" name="Group 4"/>
          <p:cNvGrpSpPr/>
          <p:nvPr/>
        </p:nvGrpSpPr>
        <p:grpSpPr>
          <a:xfrm>
            <a:off x="9957672" y="3213726"/>
            <a:ext cx="914400" cy="914400"/>
            <a:chOff x="9957672" y="3213726"/>
            <a:chExt cx="914400" cy="914400"/>
          </a:xfrm>
        </p:grpSpPr>
        <p:sp>
          <p:nvSpPr>
            <p:cNvPr id="26" name="Frame 25"/>
            <p:cNvSpPr/>
            <p:nvPr/>
          </p:nvSpPr>
          <p:spPr>
            <a:xfrm rot="2700000">
              <a:off x="9957672" y="3213726"/>
              <a:ext cx="914400" cy="914400"/>
            </a:xfrm>
            <a:prstGeom prst="frame">
              <a:avLst>
                <a:gd name="adj1" fmla="val 6151"/>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solidFill>
              </a:endParaRPr>
            </a:p>
          </p:txBody>
        </p:sp>
        <p:sp>
          <p:nvSpPr>
            <p:cNvPr id="49" name="Freeform 45"/>
            <p:cNvSpPr>
              <a:spLocks noEditPoints="1"/>
            </p:cNvSpPr>
            <p:nvPr/>
          </p:nvSpPr>
          <p:spPr bwMode="auto">
            <a:xfrm>
              <a:off x="10239453" y="3509680"/>
              <a:ext cx="350838" cy="255588"/>
            </a:xfrm>
            <a:custGeom>
              <a:avLst/>
              <a:gdLst>
                <a:gd name="T0" fmla="*/ 218 w 224"/>
                <a:gd name="T1" fmla="*/ 13 h 164"/>
                <a:gd name="T2" fmla="*/ 80 w 224"/>
                <a:gd name="T3" fmla="*/ 12 h 164"/>
                <a:gd name="T4" fmla="*/ 80 w 224"/>
                <a:gd name="T5" fmla="*/ 20 h 164"/>
                <a:gd name="T6" fmla="*/ 203 w 224"/>
                <a:gd name="T7" fmla="*/ 112 h 164"/>
                <a:gd name="T8" fmla="*/ 36 w 224"/>
                <a:gd name="T9" fmla="*/ 3 h 164"/>
                <a:gd name="T10" fmla="*/ 32 w 224"/>
                <a:gd name="T11" fmla="*/ 0 h 164"/>
                <a:gd name="T12" fmla="*/ 0 w 224"/>
                <a:gd name="T13" fmla="*/ 4 h 164"/>
                <a:gd name="T14" fmla="*/ 29 w 224"/>
                <a:gd name="T15" fmla="*/ 8 h 164"/>
                <a:gd name="T16" fmla="*/ 65 w 224"/>
                <a:gd name="T17" fmla="*/ 117 h 164"/>
                <a:gd name="T18" fmla="*/ 205 w 224"/>
                <a:gd name="T19" fmla="*/ 120 h 164"/>
                <a:gd name="T20" fmla="*/ 210 w 224"/>
                <a:gd name="T21" fmla="*/ 116 h 164"/>
                <a:gd name="T22" fmla="*/ 220 w 224"/>
                <a:gd name="T23" fmla="*/ 12 h 164"/>
                <a:gd name="T24" fmla="*/ 148 w 224"/>
                <a:gd name="T25" fmla="*/ 52 h 164"/>
                <a:gd name="T26" fmla="*/ 140 w 224"/>
                <a:gd name="T27" fmla="*/ 52 h 164"/>
                <a:gd name="T28" fmla="*/ 144 w 224"/>
                <a:gd name="T29" fmla="*/ 88 h 164"/>
                <a:gd name="T30" fmla="*/ 168 w 224"/>
                <a:gd name="T31" fmla="*/ 84 h 164"/>
                <a:gd name="T32" fmla="*/ 164 w 224"/>
                <a:gd name="T33" fmla="*/ 48 h 164"/>
                <a:gd name="T34" fmla="*/ 160 w 224"/>
                <a:gd name="T35" fmla="*/ 84 h 164"/>
                <a:gd name="T36" fmla="*/ 168 w 224"/>
                <a:gd name="T37" fmla="*/ 84 h 164"/>
                <a:gd name="T38" fmla="*/ 188 w 224"/>
                <a:gd name="T39" fmla="*/ 52 h 164"/>
                <a:gd name="T40" fmla="*/ 180 w 224"/>
                <a:gd name="T41" fmla="*/ 52 h 164"/>
                <a:gd name="T42" fmla="*/ 184 w 224"/>
                <a:gd name="T43" fmla="*/ 88 h 164"/>
                <a:gd name="T44" fmla="*/ 88 w 224"/>
                <a:gd name="T45" fmla="*/ 84 h 164"/>
                <a:gd name="T46" fmla="*/ 84 w 224"/>
                <a:gd name="T47" fmla="*/ 48 h 164"/>
                <a:gd name="T48" fmla="*/ 80 w 224"/>
                <a:gd name="T49" fmla="*/ 84 h 164"/>
                <a:gd name="T50" fmla="*/ 88 w 224"/>
                <a:gd name="T51" fmla="*/ 84 h 164"/>
                <a:gd name="T52" fmla="*/ 108 w 224"/>
                <a:gd name="T53" fmla="*/ 52 h 164"/>
                <a:gd name="T54" fmla="*/ 100 w 224"/>
                <a:gd name="T55" fmla="*/ 52 h 164"/>
                <a:gd name="T56" fmla="*/ 104 w 224"/>
                <a:gd name="T57" fmla="*/ 88 h 164"/>
                <a:gd name="T58" fmla="*/ 128 w 224"/>
                <a:gd name="T59" fmla="*/ 84 h 164"/>
                <a:gd name="T60" fmla="*/ 124 w 224"/>
                <a:gd name="T61" fmla="*/ 48 h 164"/>
                <a:gd name="T62" fmla="*/ 120 w 224"/>
                <a:gd name="T63" fmla="*/ 84 h 164"/>
                <a:gd name="T64" fmla="*/ 128 w 224"/>
                <a:gd name="T65" fmla="*/ 84 h 164"/>
                <a:gd name="T66" fmla="*/ 74 w 224"/>
                <a:gd name="T67" fmla="*/ 144 h 164"/>
                <a:gd name="T68" fmla="*/ 115 w 224"/>
                <a:gd name="T69" fmla="*/ 144 h 164"/>
                <a:gd name="T70" fmla="*/ 94 w 224"/>
                <a:gd name="T71" fmla="*/ 156 h 164"/>
                <a:gd name="T72" fmla="*/ 94 w 224"/>
                <a:gd name="T73" fmla="*/ 132 h 164"/>
                <a:gd name="T74" fmla="*/ 94 w 224"/>
                <a:gd name="T75" fmla="*/ 156 h 164"/>
                <a:gd name="T76" fmla="*/ 163 w 224"/>
                <a:gd name="T77" fmla="*/ 144 h 164"/>
                <a:gd name="T78" fmla="*/ 203 w 224"/>
                <a:gd name="T79" fmla="*/ 144 h 164"/>
                <a:gd name="T80" fmla="*/ 183 w 224"/>
                <a:gd name="T81" fmla="*/ 156 h 164"/>
                <a:gd name="T82" fmla="*/ 183 w 224"/>
                <a:gd name="T83" fmla="*/ 132 h 164"/>
                <a:gd name="T84" fmla="*/ 183 w 224"/>
                <a:gd name="T85" fmla="*/ 156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24" h="164">
                  <a:moveTo>
                    <a:pt x="220" y="12"/>
                  </a:moveTo>
                  <a:cubicBezTo>
                    <a:pt x="219" y="12"/>
                    <a:pt x="219" y="12"/>
                    <a:pt x="218" y="13"/>
                  </a:cubicBezTo>
                  <a:cubicBezTo>
                    <a:pt x="217" y="12"/>
                    <a:pt x="217" y="12"/>
                    <a:pt x="216" y="12"/>
                  </a:cubicBezTo>
                  <a:cubicBezTo>
                    <a:pt x="80" y="12"/>
                    <a:pt x="80" y="12"/>
                    <a:pt x="80" y="12"/>
                  </a:cubicBezTo>
                  <a:cubicBezTo>
                    <a:pt x="78" y="12"/>
                    <a:pt x="76" y="14"/>
                    <a:pt x="76" y="16"/>
                  </a:cubicBezTo>
                  <a:cubicBezTo>
                    <a:pt x="76" y="18"/>
                    <a:pt x="78" y="20"/>
                    <a:pt x="80" y="20"/>
                  </a:cubicBezTo>
                  <a:cubicBezTo>
                    <a:pt x="215" y="20"/>
                    <a:pt x="215" y="20"/>
                    <a:pt x="215" y="20"/>
                  </a:cubicBezTo>
                  <a:cubicBezTo>
                    <a:pt x="203" y="112"/>
                    <a:pt x="203" y="112"/>
                    <a:pt x="203" y="112"/>
                  </a:cubicBezTo>
                  <a:cubicBezTo>
                    <a:pt x="71" y="112"/>
                    <a:pt x="71" y="112"/>
                    <a:pt x="71" y="112"/>
                  </a:cubicBezTo>
                  <a:cubicBezTo>
                    <a:pt x="36" y="3"/>
                    <a:pt x="36" y="3"/>
                    <a:pt x="36" y="3"/>
                  </a:cubicBezTo>
                  <a:cubicBezTo>
                    <a:pt x="36" y="2"/>
                    <a:pt x="35" y="2"/>
                    <a:pt x="35" y="1"/>
                  </a:cubicBezTo>
                  <a:cubicBezTo>
                    <a:pt x="34" y="1"/>
                    <a:pt x="33" y="0"/>
                    <a:pt x="32" y="0"/>
                  </a:cubicBezTo>
                  <a:cubicBezTo>
                    <a:pt x="4" y="0"/>
                    <a:pt x="4" y="0"/>
                    <a:pt x="4" y="0"/>
                  </a:cubicBezTo>
                  <a:cubicBezTo>
                    <a:pt x="2" y="0"/>
                    <a:pt x="0" y="2"/>
                    <a:pt x="0" y="4"/>
                  </a:cubicBezTo>
                  <a:cubicBezTo>
                    <a:pt x="0" y="6"/>
                    <a:pt x="2" y="8"/>
                    <a:pt x="4" y="8"/>
                  </a:cubicBezTo>
                  <a:cubicBezTo>
                    <a:pt x="29" y="8"/>
                    <a:pt x="29" y="8"/>
                    <a:pt x="29" y="8"/>
                  </a:cubicBezTo>
                  <a:cubicBezTo>
                    <a:pt x="63" y="115"/>
                    <a:pt x="63" y="115"/>
                    <a:pt x="63" y="115"/>
                  </a:cubicBezTo>
                  <a:cubicBezTo>
                    <a:pt x="63" y="116"/>
                    <a:pt x="64" y="116"/>
                    <a:pt x="65" y="117"/>
                  </a:cubicBezTo>
                  <a:cubicBezTo>
                    <a:pt x="65" y="119"/>
                    <a:pt x="66" y="120"/>
                    <a:pt x="68" y="120"/>
                  </a:cubicBezTo>
                  <a:cubicBezTo>
                    <a:pt x="205" y="120"/>
                    <a:pt x="205" y="120"/>
                    <a:pt x="205" y="120"/>
                  </a:cubicBezTo>
                  <a:cubicBezTo>
                    <a:pt x="206" y="120"/>
                    <a:pt x="207" y="120"/>
                    <a:pt x="207" y="119"/>
                  </a:cubicBezTo>
                  <a:cubicBezTo>
                    <a:pt x="209" y="119"/>
                    <a:pt x="210" y="118"/>
                    <a:pt x="210" y="116"/>
                  </a:cubicBezTo>
                  <a:cubicBezTo>
                    <a:pt x="224" y="17"/>
                    <a:pt x="224" y="17"/>
                    <a:pt x="224" y="17"/>
                  </a:cubicBezTo>
                  <a:cubicBezTo>
                    <a:pt x="224" y="14"/>
                    <a:pt x="222" y="12"/>
                    <a:pt x="220" y="12"/>
                  </a:cubicBezTo>
                  <a:close/>
                  <a:moveTo>
                    <a:pt x="148" y="84"/>
                  </a:moveTo>
                  <a:cubicBezTo>
                    <a:pt x="148" y="52"/>
                    <a:pt x="148" y="52"/>
                    <a:pt x="148" y="52"/>
                  </a:cubicBezTo>
                  <a:cubicBezTo>
                    <a:pt x="148" y="50"/>
                    <a:pt x="146" y="48"/>
                    <a:pt x="144" y="48"/>
                  </a:cubicBezTo>
                  <a:cubicBezTo>
                    <a:pt x="142" y="48"/>
                    <a:pt x="140" y="50"/>
                    <a:pt x="140" y="52"/>
                  </a:cubicBezTo>
                  <a:cubicBezTo>
                    <a:pt x="140" y="84"/>
                    <a:pt x="140" y="84"/>
                    <a:pt x="140" y="84"/>
                  </a:cubicBezTo>
                  <a:cubicBezTo>
                    <a:pt x="140" y="86"/>
                    <a:pt x="142" y="88"/>
                    <a:pt x="144" y="88"/>
                  </a:cubicBezTo>
                  <a:cubicBezTo>
                    <a:pt x="146" y="88"/>
                    <a:pt x="148" y="86"/>
                    <a:pt x="148" y="84"/>
                  </a:cubicBezTo>
                  <a:close/>
                  <a:moveTo>
                    <a:pt x="168" y="84"/>
                  </a:moveTo>
                  <a:cubicBezTo>
                    <a:pt x="168" y="52"/>
                    <a:pt x="168" y="52"/>
                    <a:pt x="168" y="52"/>
                  </a:cubicBezTo>
                  <a:cubicBezTo>
                    <a:pt x="168" y="50"/>
                    <a:pt x="166" y="48"/>
                    <a:pt x="164" y="48"/>
                  </a:cubicBezTo>
                  <a:cubicBezTo>
                    <a:pt x="162" y="48"/>
                    <a:pt x="160" y="50"/>
                    <a:pt x="160" y="52"/>
                  </a:cubicBezTo>
                  <a:cubicBezTo>
                    <a:pt x="160" y="84"/>
                    <a:pt x="160" y="84"/>
                    <a:pt x="160" y="84"/>
                  </a:cubicBezTo>
                  <a:cubicBezTo>
                    <a:pt x="160" y="86"/>
                    <a:pt x="162" y="88"/>
                    <a:pt x="164" y="88"/>
                  </a:cubicBezTo>
                  <a:cubicBezTo>
                    <a:pt x="166" y="88"/>
                    <a:pt x="168" y="86"/>
                    <a:pt x="168" y="84"/>
                  </a:cubicBezTo>
                  <a:close/>
                  <a:moveTo>
                    <a:pt x="188" y="84"/>
                  </a:moveTo>
                  <a:cubicBezTo>
                    <a:pt x="188" y="52"/>
                    <a:pt x="188" y="52"/>
                    <a:pt x="188" y="52"/>
                  </a:cubicBezTo>
                  <a:cubicBezTo>
                    <a:pt x="188" y="50"/>
                    <a:pt x="186" y="48"/>
                    <a:pt x="184" y="48"/>
                  </a:cubicBezTo>
                  <a:cubicBezTo>
                    <a:pt x="182" y="48"/>
                    <a:pt x="180" y="50"/>
                    <a:pt x="180" y="52"/>
                  </a:cubicBezTo>
                  <a:cubicBezTo>
                    <a:pt x="180" y="84"/>
                    <a:pt x="180" y="84"/>
                    <a:pt x="180" y="84"/>
                  </a:cubicBezTo>
                  <a:cubicBezTo>
                    <a:pt x="180" y="86"/>
                    <a:pt x="182" y="88"/>
                    <a:pt x="184" y="88"/>
                  </a:cubicBezTo>
                  <a:cubicBezTo>
                    <a:pt x="186" y="88"/>
                    <a:pt x="188" y="86"/>
                    <a:pt x="188" y="84"/>
                  </a:cubicBezTo>
                  <a:close/>
                  <a:moveTo>
                    <a:pt x="88" y="84"/>
                  </a:moveTo>
                  <a:cubicBezTo>
                    <a:pt x="88" y="52"/>
                    <a:pt x="88" y="52"/>
                    <a:pt x="88" y="52"/>
                  </a:cubicBezTo>
                  <a:cubicBezTo>
                    <a:pt x="88" y="50"/>
                    <a:pt x="86" y="48"/>
                    <a:pt x="84" y="48"/>
                  </a:cubicBezTo>
                  <a:cubicBezTo>
                    <a:pt x="82" y="48"/>
                    <a:pt x="80" y="50"/>
                    <a:pt x="80" y="52"/>
                  </a:cubicBezTo>
                  <a:cubicBezTo>
                    <a:pt x="80" y="84"/>
                    <a:pt x="80" y="84"/>
                    <a:pt x="80" y="84"/>
                  </a:cubicBezTo>
                  <a:cubicBezTo>
                    <a:pt x="80" y="86"/>
                    <a:pt x="82" y="88"/>
                    <a:pt x="84" y="88"/>
                  </a:cubicBezTo>
                  <a:cubicBezTo>
                    <a:pt x="86" y="88"/>
                    <a:pt x="88" y="86"/>
                    <a:pt x="88" y="84"/>
                  </a:cubicBezTo>
                  <a:close/>
                  <a:moveTo>
                    <a:pt x="108" y="84"/>
                  </a:moveTo>
                  <a:cubicBezTo>
                    <a:pt x="108" y="52"/>
                    <a:pt x="108" y="52"/>
                    <a:pt x="108" y="52"/>
                  </a:cubicBezTo>
                  <a:cubicBezTo>
                    <a:pt x="108" y="50"/>
                    <a:pt x="106" y="48"/>
                    <a:pt x="104" y="48"/>
                  </a:cubicBezTo>
                  <a:cubicBezTo>
                    <a:pt x="102" y="48"/>
                    <a:pt x="100" y="50"/>
                    <a:pt x="100" y="52"/>
                  </a:cubicBezTo>
                  <a:cubicBezTo>
                    <a:pt x="100" y="84"/>
                    <a:pt x="100" y="84"/>
                    <a:pt x="100" y="84"/>
                  </a:cubicBezTo>
                  <a:cubicBezTo>
                    <a:pt x="100" y="86"/>
                    <a:pt x="102" y="88"/>
                    <a:pt x="104" y="88"/>
                  </a:cubicBezTo>
                  <a:cubicBezTo>
                    <a:pt x="106" y="88"/>
                    <a:pt x="108" y="86"/>
                    <a:pt x="108" y="84"/>
                  </a:cubicBezTo>
                  <a:close/>
                  <a:moveTo>
                    <a:pt x="128" y="84"/>
                  </a:moveTo>
                  <a:cubicBezTo>
                    <a:pt x="128" y="52"/>
                    <a:pt x="128" y="52"/>
                    <a:pt x="128" y="52"/>
                  </a:cubicBezTo>
                  <a:cubicBezTo>
                    <a:pt x="128" y="50"/>
                    <a:pt x="126" y="48"/>
                    <a:pt x="124" y="48"/>
                  </a:cubicBezTo>
                  <a:cubicBezTo>
                    <a:pt x="122" y="48"/>
                    <a:pt x="120" y="50"/>
                    <a:pt x="120" y="52"/>
                  </a:cubicBezTo>
                  <a:cubicBezTo>
                    <a:pt x="120" y="84"/>
                    <a:pt x="120" y="84"/>
                    <a:pt x="120" y="84"/>
                  </a:cubicBezTo>
                  <a:cubicBezTo>
                    <a:pt x="120" y="86"/>
                    <a:pt x="122" y="88"/>
                    <a:pt x="124" y="88"/>
                  </a:cubicBezTo>
                  <a:cubicBezTo>
                    <a:pt x="126" y="88"/>
                    <a:pt x="128" y="86"/>
                    <a:pt x="128" y="84"/>
                  </a:cubicBezTo>
                  <a:close/>
                  <a:moveTo>
                    <a:pt x="94" y="124"/>
                  </a:moveTo>
                  <a:cubicBezTo>
                    <a:pt x="83" y="124"/>
                    <a:pt x="74" y="133"/>
                    <a:pt x="74" y="144"/>
                  </a:cubicBezTo>
                  <a:cubicBezTo>
                    <a:pt x="74" y="155"/>
                    <a:pt x="83" y="164"/>
                    <a:pt x="94" y="164"/>
                  </a:cubicBezTo>
                  <a:cubicBezTo>
                    <a:pt x="106" y="164"/>
                    <a:pt x="115" y="155"/>
                    <a:pt x="115" y="144"/>
                  </a:cubicBezTo>
                  <a:cubicBezTo>
                    <a:pt x="115" y="133"/>
                    <a:pt x="106" y="124"/>
                    <a:pt x="94" y="124"/>
                  </a:cubicBezTo>
                  <a:close/>
                  <a:moveTo>
                    <a:pt x="94" y="156"/>
                  </a:moveTo>
                  <a:cubicBezTo>
                    <a:pt x="88" y="156"/>
                    <a:pt x="82" y="150"/>
                    <a:pt x="82" y="144"/>
                  </a:cubicBezTo>
                  <a:cubicBezTo>
                    <a:pt x="82" y="137"/>
                    <a:pt x="88" y="132"/>
                    <a:pt x="94" y="132"/>
                  </a:cubicBezTo>
                  <a:cubicBezTo>
                    <a:pt x="101" y="132"/>
                    <a:pt x="107" y="137"/>
                    <a:pt x="107" y="144"/>
                  </a:cubicBezTo>
                  <a:cubicBezTo>
                    <a:pt x="107" y="150"/>
                    <a:pt x="101" y="156"/>
                    <a:pt x="94" y="156"/>
                  </a:cubicBezTo>
                  <a:close/>
                  <a:moveTo>
                    <a:pt x="183" y="124"/>
                  </a:moveTo>
                  <a:cubicBezTo>
                    <a:pt x="172" y="124"/>
                    <a:pt x="163" y="133"/>
                    <a:pt x="163" y="144"/>
                  </a:cubicBezTo>
                  <a:cubicBezTo>
                    <a:pt x="163" y="155"/>
                    <a:pt x="172" y="164"/>
                    <a:pt x="183" y="164"/>
                  </a:cubicBezTo>
                  <a:cubicBezTo>
                    <a:pt x="194" y="164"/>
                    <a:pt x="203" y="155"/>
                    <a:pt x="203" y="144"/>
                  </a:cubicBezTo>
                  <a:cubicBezTo>
                    <a:pt x="203" y="133"/>
                    <a:pt x="194" y="124"/>
                    <a:pt x="183" y="124"/>
                  </a:cubicBezTo>
                  <a:close/>
                  <a:moveTo>
                    <a:pt x="183" y="156"/>
                  </a:moveTo>
                  <a:cubicBezTo>
                    <a:pt x="176" y="156"/>
                    <a:pt x="171" y="150"/>
                    <a:pt x="171" y="144"/>
                  </a:cubicBezTo>
                  <a:cubicBezTo>
                    <a:pt x="171" y="137"/>
                    <a:pt x="176" y="132"/>
                    <a:pt x="183" y="132"/>
                  </a:cubicBezTo>
                  <a:cubicBezTo>
                    <a:pt x="190" y="132"/>
                    <a:pt x="195" y="137"/>
                    <a:pt x="195" y="144"/>
                  </a:cubicBezTo>
                  <a:cubicBezTo>
                    <a:pt x="195" y="150"/>
                    <a:pt x="190" y="156"/>
                    <a:pt x="183" y="156"/>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7" name="Group 6"/>
          <p:cNvGrpSpPr/>
          <p:nvPr/>
        </p:nvGrpSpPr>
        <p:grpSpPr>
          <a:xfrm>
            <a:off x="4220261" y="3213724"/>
            <a:ext cx="914400" cy="914400"/>
            <a:chOff x="4220261" y="3213724"/>
            <a:chExt cx="914400" cy="914400"/>
          </a:xfrm>
        </p:grpSpPr>
        <p:sp>
          <p:nvSpPr>
            <p:cNvPr id="24" name="Frame 23"/>
            <p:cNvSpPr/>
            <p:nvPr/>
          </p:nvSpPr>
          <p:spPr>
            <a:xfrm rot="2700000">
              <a:off x="4220261" y="3213724"/>
              <a:ext cx="914400" cy="914400"/>
            </a:xfrm>
            <a:prstGeom prst="frame">
              <a:avLst>
                <a:gd name="adj1" fmla="val 6151"/>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solidFill>
              </a:endParaRPr>
            </a:p>
          </p:txBody>
        </p:sp>
        <p:sp>
          <p:nvSpPr>
            <p:cNvPr id="50" name="Freeform 20"/>
            <p:cNvSpPr>
              <a:spLocks noEditPoints="1"/>
            </p:cNvSpPr>
            <p:nvPr/>
          </p:nvSpPr>
          <p:spPr bwMode="auto">
            <a:xfrm>
              <a:off x="4456005" y="3509515"/>
              <a:ext cx="442913" cy="284163"/>
            </a:xfrm>
            <a:custGeom>
              <a:avLst/>
              <a:gdLst>
                <a:gd name="T0" fmla="*/ 177 w 236"/>
                <a:gd name="T1" fmla="*/ 2 h 152"/>
                <a:gd name="T2" fmla="*/ 145 w 236"/>
                <a:gd name="T3" fmla="*/ 5 h 152"/>
                <a:gd name="T4" fmla="*/ 90 w 236"/>
                <a:gd name="T5" fmla="*/ 5 h 152"/>
                <a:gd name="T6" fmla="*/ 58 w 236"/>
                <a:gd name="T7" fmla="*/ 2 h 152"/>
                <a:gd name="T8" fmla="*/ 19 w 236"/>
                <a:gd name="T9" fmla="*/ 150 h 152"/>
                <a:gd name="T10" fmla="*/ 67 w 236"/>
                <a:gd name="T11" fmla="*/ 125 h 152"/>
                <a:gd name="T12" fmla="*/ 118 w 236"/>
                <a:gd name="T13" fmla="*/ 106 h 152"/>
                <a:gd name="T14" fmla="*/ 168 w 236"/>
                <a:gd name="T15" fmla="*/ 125 h 152"/>
                <a:gd name="T16" fmla="*/ 216 w 236"/>
                <a:gd name="T17" fmla="*/ 150 h 152"/>
                <a:gd name="T18" fmla="*/ 213 w 236"/>
                <a:gd name="T19" fmla="*/ 143 h 152"/>
                <a:gd name="T20" fmla="*/ 174 w 236"/>
                <a:gd name="T21" fmla="*/ 120 h 152"/>
                <a:gd name="T22" fmla="*/ 118 w 236"/>
                <a:gd name="T23" fmla="*/ 98 h 152"/>
                <a:gd name="T24" fmla="*/ 61 w 236"/>
                <a:gd name="T25" fmla="*/ 120 h 152"/>
                <a:gd name="T26" fmla="*/ 23 w 236"/>
                <a:gd name="T27" fmla="*/ 143 h 152"/>
                <a:gd name="T28" fmla="*/ 61 w 236"/>
                <a:gd name="T29" fmla="*/ 9 h 152"/>
                <a:gd name="T30" fmla="*/ 88 w 236"/>
                <a:gd name="T31" fmla="*/ 12 h 152"/>
                <a:gd name="T32" fmla="*/ 148 w 236"/>
                <a:gd name="T33" fmla="*/ 12 h 152"/>
                <a:gd name="T34" fmla="*/ 175 w 236"/>
                <a:gd name="T35" fmla="*/ 9 h 152"/>
                <a:gd name="T36" fmla="*/ 213 w 236"/>
                <a:gd name="T37" fmla="*/ 143 h 152"/>
                <a:gd name="T38" fmla="*/ 174 w 236"/>
                <a:gd name="T39" fmla="*/ 35 h 152"/>
                <a:gd name="T40" fmla="*/ 174 w 236"/>
                <a:gd name="T41" fmla="*/ 48 h 152"/>
                <a:gd name="T42" fmla="*/ 174 w 236"/>
                <a:gd name="T43" fmla="*/ 48 h 152"/>
                <a:gd name="T44" fmla="*/ 187 w 236"/>
                <a:gd name="T45" fmla="*/ 47 h 152"/>
                <a:gd name="T46" fmla="*/ 162 w 236"/>
                <a:gd name="T47" fmla="*/ 35 h 152"/>
                <a:gd name="T48" fmla="*/ 162 w 236"/>
                <a:gd name="T49" fmla="*/ 35 h 152"/>
                <a:gd name="T50" fmla="*/ 43 w 236"/>
                <a:gd name="T51" fmla="*/ 41 h 152"/>
                <a:gd name="T52" fmla="*/ 76 w 236"/>
                <a:gd name="T53" fmla="*/ 41 h 152"/>
                <a:gd name="T54" fmla="*/ 59 w 236"/>
                <a:gd name="T55" fmla="*/ 50 h 152"/>
                <a:gd name="T56" fmla="*/ 59 w 236"/>
                <a:gd name="T57" fmla="*/ 32 h 152"/>
                <a:gd name="T58" fmla="*/ 59 w 236"/>
                <a:gd name="T59" fmla="*/ 50 h 152"/>
                <a:gd name="T60" fmla="*/ 131 w 236"/>
                <a:gd name="T61" fmla="*/ 77 h 152"/>
                <a:gd name="T62" fmla="*/ 165 w 236"/>
                <a:gd name="T63" fmla="*/ 77 h 152"/>
                <a:gd name="T64" fmla="*/ 148 w 236"/>
                <a:gd name="T65" fmla="*/ 86 h 152"/>
                <a:gd name="T66" fmla="*/ 148 w 236"/>
                <a:gd name="T67" fmla="*/ 68 h 152"/>
                <a:gd name="T68" fmla="*/ 148 w 236"/>
                <a:gd name="T69" fmla="*/ 86 h 152"/>
                <a:gd name="T70" fmla="*/ 73 w 236"/>
                <a:gd name="T71" fmla="*/ 71 h 152"/>
                <a:gd name="T72" fmla="*/ 117 w 236"/>
                <a:gd name="T73" fmla="*/ 71 h 152"/>
                <a:gd name="T74" fmla="*/ 107 w 236"/>
                <a:gd name="T75" fmla="*/ 77 h 152"/>
                <a:gd name="T76" fmla="*/ 99 w 236"/>
                <a:gd name="T77" fmla="*/ 83 h 152"/>
                <a:gd name="T78" fmla="*/ 95 w 236"/>
                <a:gd name="T79" fmla="*/ 85 h 152"/>
                <a:gd name="T80" fmla="*/ 91 w 236"/>
                <a:gd name="T81" fmla="*/ 83 h 152"/>
                <a:gd name="T82" fmla="*/ 83 w 236"/>
                <a:gd name="T83" fmla="*/ 77 h 152"/>
                <a:gd name="T84" fmla="*/ 83 w 236"/>
                <a:gd name="T85" fmla="*/ 64 h 152"/>
                <a:gd name="T86" fmla="*/ 91 w 236"/>
                <a:gd name="T87" fmla="*/ 59 h 152"/>
                <a:gd name="T88" fmla="*/ 95 w 236"/>
                <a:gd name="T89" fmla="*/ 57 h 152"/>
                <a:gd name="T90" fmla="*/ 99 w 236"/>
                <a:gd name="T91" fmla="*/ 59 h 152"/>
                <a:gd name="T92" fmla="*/ 108 w 236"/>
                <a:gd name="T93" fmla="*/ 64 h 152"/>
                <a:gd name="T94" fmla="*/ 107 w 236"/>
                <a:gd name="T95" fmla="*/ 77 h 152"/>
                <a:gd name="T96" fmla="*/ 132 w 236"/>
                <a:gd name="T97" fmla="*/ 30 h 152"/>
                <a:gd name="T98" fmla="*/ 118 w 236"/>
                <a:gd name="T99" fmla="*/ 27 h 152"/>
                <a:gd name="T100" fmla="*/ 104 w 236"/>
                <a:gd name="T101" fmla="*/ 30 h 152"/>
                <a:gd name="T102" fmla="*/ 104 w 236"/>
                <a:gd name="T103" fmla="*/ 38 h 152"/>
                <a:gd name="T104" fmla="*/ 118 w 236"/>
                <a:gd name="T105" fmla="*/ 41 h 152"/>
                <a:gd name="T106" fmla="*/ 132 w 236"/>
                <a:gd name="T107" fmla="*/ 38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36" h="152">
                  <a:moveTo>
                    <a:pt x="224" y="71"/>
                  </a:moveTo>
                  <a:cubicBezTo>
                    <a:pt x="214" y="33"/>
                    <a:pt x="203" y="9"/>
                    <a:pt x="177" y="2"/>
                  </a:cubicBezTo>
                  <a:cubicBezTo>
                    <a:pt x="173" y="1"/>
                    <a:pt x="169" y="0"/>
                    <a:pt x="165" y="0"/>
                  </a:cubicBezTo>
                  <a:cubicBezTo>
                    <a:pt x="157" y="0"/>
                    <a:pt x="151" y="2"/>
                    <a:pt x="145" y="5"/>
                  </a:cubicBezTo>
                  <a:cubicBezTo>
                    <a:pt x="138" y="7"/>
                    <a:pt x="130" y="10"/>
                    <a:pt x="118" y="10"/>
                  </a:cubicBezTo>
                  <a:cubicBezTo>
                    <a:pt x="105" y="10"/>
                    <a:pt x="97" y="7"/>
                    <a:pt x="90" y="5"/>
                  </a:cubicBezTo>
                  <a:cubicBezTo>
                    <a:pt x="84" y="2"/>
                    <a:pt x="78" y="0"/>
                    <a:pt x="70" y="0"/>
                  </a:cubicBezTo>
                  <a:cubicBezTo>
                    <a:pt x="66" y="0"/>
                    <a:pt x="62" y="1"/>
                    <a:pt x="58" y="2"/>
                  </a:cubicBezTo>
                  <a:cubicBezTo>
                    <a:pt x="32" y="9"/>
                    <a:pt x="21" y="33"/>
                    <a:pt x="11" y="71"/>
                  </a:cubicBezTo>
                  <a:cubicBezTo>
                    <a:pt x="0" y="113"/>
                    <a:pt x="3" y="143"/>
                    <a:pt x="19" y="150"/>
                  </a:cubicBezTo>
                  <a:cubicBezTo>
                    <a:pt x="22" y="151"/>
                    <a:pt x="25" y="152"/>
                    <a:pt x="28" y="152"/>
                  </a:cubicBezTo>
                  <a:cubicBezTo>
                    <a:pt x="43" y="152"/>
                    <a:pt x="56" y="137"/>
                    <a:pt x="67" y="125"/>
                  </a:cubicBezTo>
                  <a:cubicBezTo>
                    <a:pt x="70" y="122"/>
                    <a:pt x="70" y="122"/>
                    <a:pt x="70" y="122"/>
                  </a:cubicBezTo>
                  <a:cubicBezTo>
                    <a:pt x="78" y="112"/>
                    <a:pt x="96" y="106"/>
                    <a:pt x="118" y="106"/>
                  </a:cubicBezTo>
                  <a:cubicBezTo>
                    <a:pt x="142" y="106"/>
                    <a:pt x="156" y="111"/>
                    <a:pt x="166" y="122"/>
                  </a:cubicBezTo>
                  <a:cubicBezTo>
                    <a:pt x="168" y="125"/>
                    <a:pt x="168" y="125"/>
                    <a:pt x="168" y="125"/>
                  </a:cubicBezTo>
                  <a:cubicBezTo>
                    <a:pt x="179" y="137"/>
                    <a:pt x="192" y="152"/>
                    <a:pt x="207" y="152"/>
                  </a:cubicBezTo>
                  <a:cubicBezTo>
                    <a:pt x="210" y="152"/>
                    <a:pt x="213" y="151"/>
                    <a:pt x="216" y="150"/>
                  </a:cubicBezTo>
                  <a:cubicBezTo>
                    <a:pt x="232" y="143"/>
                    <a:pt x="236" y="113"/>
                    <a:pt x="224" y="71"/>
                  </a:cubicBezTo>
                  <a:close/>
                  <a:moveTo>
                    <a:pt x="213" y="143"/>
                  </a:moveTo>
                  <a:cubicBezTo>
                    <a:pt x="211" y="144"/>
                    <a:pt x="209" y="144"/>
                    <a:pt x="207" y="144"/>
                  </a:cubicBezTo>
                  <a:cubicBezTo>
                    <a:pt x="196" y="144"/>
                    <a:pt x="184" y="130"/>
                    <a:pt x="174" y="120"/>
                  </a:cubicBezTo>
                  <a:cubicBezTo>
                    <a:pt x="172" y="117"/>
                    <a:pt x="172" y="117"/>
                    <a:pt x="172" y="117"/>
                  </a:cubicBezTo>
                  <a:cubicBezTo>
                    <a:pt x="161" y="104"/>
                    <a:pt x="144" y="98"/>
                    <a:pt x="118" y="98"/>
                  </a:cubicBezTo>
                  <a:cubicBezTo>
                    <a:pt x="93" y="98"/>
                    <a:pt x="74" y="105"/>
                    <a:pt x="64" y="117"/>
                  </a:cubicBezTo>
                  <a:cubicBezTo>
                    <a:pt x="61" y="120"/>
                    <a:pt x="61" y="120"/>
                    <a:pt x="61" y="120"/>
                  </a:cubicBezTo>
                  <a:cubicBezTo>
                    <a:pt x="52" y="130"/>
                    <a:pt x="39" y="144"/>
                    <a:pt x="28" y="144"/>
                  </a:cubicBezTo>
                  <a:cubicBezTo>
                    <a:pt x="26" y="144"/>
                    <a:pt x="24" y="144"/>
                    <a:pt x="23" y="143"/>
                  </a:cubicBezTo>
                  <a:cubicBezTo>
                    <a:pt x="11" y="138"/>
                    <a:pt x="9" y="110"/>
                    <a:pt x="19" y="73"/>
                  </a:cubicBezTo>
                  <a:cubicBezTo>
                    <a:pt x="28" y="38"/>
                    <a:pt x="38" y="15"/>
                    <a:pt x="61" y="9"/>
                  </a:cubicBezTo>
                  <a:cubicBezTo>
                    <a:pt x="64" y="8"/>
                    <a:pt x="67" y="8"/>
                    <a:pt x="70" y="8"/>
                  </a:cubicBezTo>
                  <a:cubicBezTo>
                    <a:pt x="76" y="8"/>
                    <a:pt x="82" y="10"/>
                    <a:pt x="88" y="12"/>
                  </a:cubicBezTo>
                  <a:cubicBezTo>
                    <a:pt x="95" y="15"/>
                    <a:pt x="104" y="18"/>
                    <a:pt x="118" y="18"/>
                  </a:cubicBezTo>
                  <a:cubicBezTo>
                    <a:pt x="131" y="18"/>
                    <a:pt x="140" y="15"/>
                    <a:pt x="148" y="12"/>
                  </a:cubicBezTo>
                  <a:cubicBezTo>
                    <a:pt x="154" y="10"/>
                    <a:pt x="159" y="8"/>
                    <a:pt x="165" y="8"/>
                  </a:cubicBezTo>
                  <a:cubicBezTo>
                    <a:pt x="168" y="8"/>
                    <a:pt x="171" y="8"/>
                    <a:pt x="175" y="9"/>
                  </a:cubicBezTo>
                  <a:cubicBezTo>
                    <a:pt x="197" y="15"/>
                    <a:pt x="207" y="38"/>
                    <a:pt x="217" y="73"/>
                  </a:cubicBezTo>
                  <a:cubicBezTo>
                    <a:pt x="226" y="110"/>
                    <a:pt x="225" y="138"/>
                    <a:pt x="213" y="143"/>
                  </a:cubicBezTo>
                  <a:close/>
                  <a:moveTo>
                    <a:pt x="174" y="23"/>
                  </a:moveTo>
                  <a:cubicBezTo>
                    <a:pt x="167" y="23"/>
                    <a:pt x="167" y="35"/>
                    <a:pt x="174" y="35"/>
                  </a:cubicBezTo>
                  <a:cubicBezTo>
                    <a:pt x="182" y="35"/>
                    <a:pt x="182" y="23"/>
                    <a:pt x="174" y="23"/>
                  </a:cubicBezTo>
                  <a:close/>
                  <a:moveTo>
                    <a:pt x="174" y="48"/>
                  </a:moveTo>
                  <a:cubicBezTo>
                    <a:pt x="167" y="48"/>
                    <a:pt x="167" y="60"/>
                    <a:pt x="174" y="60"/>
                  </a:cubicBezTo>
                  <a:cubicBezTo>
                    <a:pt x="182" y="60"/>
                    <a:pt x="182" y="48"/>
                    <a:pt x="174" y="48"/>
                  </a:cubicBezTo>
                  <a:close/>
                  <a:moveTo>
                    <a:pt x="187" y="35"/>
                  </a:moveTo>
                  <a:cubicBezTo>
                    <a:pt x="179" y="35"/>
                    <a:pt x="179" y="47"/>
                    <a:pt x="187" y="47"/>
                  </a:cubicBezTo>
                  <a:cubicBezTo>
                    <a:pt x="194" y="47"/>
                    <a:pt x="194" y="35"/>
                    <a:pt x="187" y="35"/>
                  </a:cubicBezTo>
                  <a:close/>
                  <a:moveTo>
                    <a:pt x="162" y="35"/>
                  </a:moveTo>
                  <a:cubicBezTo>
                    <a:pt x="154" y="35"/>
                    <a:pt x="154" y="47"/>
                    <a:pt x="162" y="47"/>
                  </a:cubicBezTo>
                  <a:cubicBezTo>
                    <a:pt x="170" y="47"/>
                    <a:pt x="170" y="35"/>
                    <a:pt x="162" y="35"/>
                  </a:cubicBezTo>
                  <a:close/>
                  <a:moveTo>
                    <a:pt x="59" y="24"/>
                  </a:moveTo>
                  <a:cubicBezTo>
                    <a:pt x="50" y="24"/>
                    <a:pt x="43" y="32"/>
                    <a:pt x="43" y="41"/>
                  </a:cubicBezTo>
                  <a:cubicBezTo>
                    <a:pt x="43" y="50"/>
                    <a:pt x="50" y="58"/>
                    <a:pt x="59" y="58"/>
                  </a:cubicBezTo>
                  <a:cubicBezTo>
                    <a:pt x="69" y="58"/>
                    <a:pt x="76" y="50"/>
                    <a:pt x="76" y="41"/>
                  </a:cubicBezTo>
                  <a:cubicBezTo>
                    <a:pt x="76" y="32"/>
                    <a:pt x="69" y="24"/>
                    <a:pt x="59" y="24"/>
                  </a:cubicBezTo>
                  <a:close/>
                  <a:moveTo>
                    <a:pt x="59" y="50"/>
                  </a:moveTo>
                  <a:cubicBezTo>
                    <a:pt x="55" y="50"/>
                    <a:pt x="51" y="46"/>
                    <a:pt x="51" y="41"/>
                  </a:cubicBezTo>
                  <a:cubicBezTo>
                    <a:pt x="51" y="36"/>
                    <a:pt x="55" y="32"/>
                    <a:pt x="59" y="32"/>
                  </a:cubicBezTo>
                  <a:cubicBezTo>
                    <a:pt x="64" y="32"/>
                    <a:pt x="68" y="36"/>
                    <a:pt x="68" y="41"/>
                  </a:cubicBezTo>
                  <a:cubicBezTo>
                    <a:pt x="68" y="46"/>
                    <a:pt x="64" y="50"/>
                    <a:pt x="59" y="50"/>
                  </a:cubicBezTo>
                  <a:close/>
                  <a:moveTo>
                    <a:pt x="148" y="60"/>
                  </a:moveTo>
                  <a:cubicBezTo>
                    <a:pt x="138" y="60"/>
                    <a:pt x="131" y="68"/>
                    <a:pt x="131" y="77"/>
                  </a:cubicBezTo>
                  <a:cubicBezTo>
                    <a:pt x="131" y="86"/>
                    <a:pt x="138" y="93"/>
                    <a:pt x="148" y="93"/>
                  </a:cubicBezTo>
                  <a:cubicBezTo>
                    <a:pt x="157" y="93"/>
                    <a:pt x="165" y="86"/>
                    <a:pt x="165" y="77"/>
                  </a:cubicBezTo>
                  <a:cubicBezTo>
                    <a:pt x="165" y="68"/>
                    <a:pt x="157" y="60"/>
                    <a:pt x="148" y="60"/>
                  </a:cubicBezTo>
                  <a:close/>
                  <a:moveTo>
                    <a:pt x="148" y="86"/>
                  </a:moveTo>
                  <a:cubicBezTo>
                    <a:pt x="143" y="86"/>
                    <a:pt x="139" y="82"/>
                    <a:pt x="139" y="77"/>
                  </a:cubicBezTo>
                  <a:cubicBezTo>
                    <a:pt x="139" y="72"/>
                    <a:pt x="143" y="68"/>
                    <a:pt x="148" y="68"/>
                  </a:cubicBezTo>
                  <a:cubicBezTo>
                    <a:pt x="153" y="68"/>
                    <a:pt x="157" y="72"/>
                    <a:pt x="157" y="77"/>
                  </a:cubicBezTo>
                  <a:cubicBezTo>
                    <a:pt x="157" y="82"/>
                    <a:pt x="153" y="86"/>
                    <a:pt x="148" y="86"/>
                  </a:cubicBezTo>
                  <a:close/>
                  <a:moveTo>
                    <a:pt x="95" y="49"/>
                  </a:moveTo>
                  <a:cubicBezTo>
                    <a:pt x="83" y="49"/>
                    <a:pt x="73" y="59"/>
                    <a:pt x="73" y="71"/>
                  </a:cubicBezTo>
                  <a:cubicBezTo>
                    <a:pt x="73" y="83"/>
                    <a:pt x="83" y="92"/>
                    <a:pt x="95" y="92"/>
                  </a:cubicBezTo>
                  <a:cubicBezTo>
                    <a:pt x="107" y="92"/>
                    <a:pt x="117" y="83"/>
                    <a:pt x="117" y="71"/>
                  </a:cubicBezTo>
                  <a:cubicBezTo>
                    <a:pt x="117" y="59"/>
                    <a:pt x="107" y="49"/>
                    <a:pt x="95" y="49"/>
                  </a:cubicBezTo>
                  <a:close/>
                  <a:moveTo>
                    <a:pt x="107" y="77"/>
                  </a:moveTo>
                  <a:cubicBezTo>
                    <a:pt x="107" y="77"/>
                    <a:pt x="106" y="77"/>
                    <a:pt x="105" y="77"/>
                  </a:cubicBezTo>
                  <a:cubicBezTo>
                    <a:pt x="102" y="77"/>
                    <a:pt x="99" y="80"/>
                    <a:pt x="99" y="83"/>
                  </a:cubicBezTo>
                  <a:cubicBezTo>
                    <a:pt x="99" y="83"/>
                    <a:pt x="99" y="84"/>
                    <a:pt x="99" y="84"/>
                  </a:cubicBezTo>
                  <a:cubicBezTo>
                    <a:pt x="98" y="84"/>
                    <a:pt x="97" y="85"/>
                    <a:pt x="95" y="85"/>
                  </a:cubicBezTo>
                  <a:cubicBezTo>
                    <a:pt x="94" y="85"/>
                    <a:pt x="92" y="84"/>
                    <a:pt x="91" y="84"/>
                  </a:cubicBezTo>
                  <a:cubicBezTo>
                    <a:pt x="91" y="83"/>
                    <a:pt x="91" y="83"/>
                    <a:pt x="91" y="83"/>
                  </a:cubicBezTo>
                  <a:cubicBezTo>
                    <a:pt x="91" y="80"/>
                    <a:pt x="88" y="77"/>
                    <a:pt x="85" y="77"/>
                  </a:cubicBezTo>
                  <a:cubicBezTo>
                    <a:pt x="84" y="77"/>
                    <a:pt x="84" y="77"/>
                    <a:pt x="83" y="77"/>
                  </a:cubicBezTo>
                  <a:cubicBezTo>
                    <a:pt x="82" y="75"/>
                    <a:pt x="81" y="73"/>
                    <a:pt x="81" y="71"/>
                  </a:cubicBezTo>
                  <a:cubicBezTo>
                    <a:pt x="81" y="68"/>
                    <a:pt x="82" y="66"/>
                    <a:pt x="83" y="64"/>
                  </a:cubicBezTo>
                  <a:cubicBezTo>
                    <a:pt x="84" y="65"/>
                    <a:pt x="84" y="65"/>
                    <a:pt x="85" y="65"/>
                  </a:cubicBezTo>
                  <a:cubicBezTo>
                    <a:pt x="88" y="65"/>
                    <a:pt x="91" y="62"/>
                    <a:pt x="91" y="59"/>
                  </a:cubicBezTo>
                  <a:cubicBezTo>
                    <a:pt x="91" y="59"/>
                    <a:pt x="91" y="58"/>
                    <a:pt x="91" y="58"/>
                  </a:cubicBezTo>
                  <a:cubicBezTo>
                    <a:pt x="92" y="57"/>
                    <a:pt x="94" y="57"/>
                    <a:pt x="95" y="57"/>
                  </a:cubicBezTo>
                  <a:cubicBezTo>
                    <a:pt x="97" y="57"/>
                    <a:pt x="98" y="57"/>
                    <a:pt x="99" y="58"/>
                  </a:cubicBezTo>
                  <a:cubicBezTo>
                    <a:pt x="99" y="58"/>
                    <a:pt x="99" y="58"/>
                    <a:pt x="99" y="59"/>
                  </a:cubicBezTo>
                  <a:cubicBezTo>
                    <a:pt x="99" y="62"/>
                    <a:pt x="102" y="65"/>
                    <a:pt x="105" y="65"/>
                  </a:cubicBezTo>
                  <a:cubicBezTo>
                    <a:pt x="106" y="65"/>
                    <a:pt x="107" y="65"/>
                    <a:pt x="108" y="64"/>
                  </a:cubicBezTo>
                  <a:cubicBezTo>
                    <a:pt x="109" y="66"/>
                    <a:pt x="109" y="68"/>
                    <a:pt x="109" y="71"/>
                  </a:cubicBezTo>
                  <a:cubicBezTo>
                    <a:pt x="109" y="73"/>
                    <a:pt x="109" y="75"/>
                    <a:pt x="107" y="77"/>
                  </a:cubicBezTo>
                  <a:close/>
                  <a:moveTo>
                    <a:pt x="136" y="34"/>
                  </a:moveTo>
                  <a:cubicBezTo>
                    <a:pt x="136" y="32"/>
                    <a:pt x="134" y="30"/>
                    <a:pt x="132" y="30"/>
                  </a:cubicBezTo>
                  <a:cubicBezTo>
                    <a:pt x="123" y="30"/>
                    <a:pt x="123" y="30"/>
                    <a:pt x="123" y="30"/>
                  </a:cubicBezTo>
                  <a:cubicBezTo>
                    <a:pt x="122" y="28"/>
                    <a:pt x="120" y="27"/>
                    <a:pt x="118" y="27"/>
                  </a:cubicBezTo>
                  <a:cubicBezTo>
                    <a:pt x="116" y="27"/>
                    <a:pt x="114" y="28"/>
                    <a:pt x="113" y="30"/>
                  </a:cubicBezTo>
                  <a:cubicBezTo>
                    <a:pt x="104" y="30"/>
                    <a:pt x="104" y="30"/>
                    <a:pt x="104" y="30"/>
                  </a:cubicBezTo>
                  <a:cubicBezTo>
                    <a:pt x="102" y="30"/>
                    <a:pt x="100" y="32"/>
                    <a:pt x="100" y="34"/>
                  </a:cubicBezTo>
                  <a:cubicBezTo>
                    <a:pt x="100" y="36"/>
                    <a:pt x="102" y="38"/>
                    <a:pt x="104" y="38"/>
                  </a:cubicBezTo>
                  <a:cubicBezTo>
                    <a:pt x="112" y="38"/>
                    <a:pt x="112" y="38"/>
                    <a:pt x="112" y="38"/>
                  </a:cubicBezTo>
                  <a:cubicBezTo>
                    <a:pt x="113" y="40"/>
                    <a:pt x="116" y="41"/>
                    <a:pt x="118" y="41"/>
                  </a:cubicBezTo>
                  <a:cubicBezTo>
                    <a:pt x="121" y="41"/>
                    <a:pt x="123" y="40"/>
                    <a:pt x="124" y="38"/>
                  </a:cubicBezTo>
                  <a:cubicBezTo>
                    <a:pt x="132" y="38"/>
                    <a:pt x="132" y="38"/>
                    <a:pt x="132" y="38"/>
                  </a:cubicBezTo>
                  <a:cubicBezTo>
                    <a:pt x="134" y="38"/>
                    <a:pt x="136" y="36"/>
                    <a:pt x="136" y="34"/>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8" name="Group 7"/>
          <p:cNvGrpSpPr/>
          <p:nvPr/>
        </p:nvGrpSpPr>
        <p:grpSpPr>
          <a:xfrm>
            <a:off x="7070866" y="3213725"/>
            <a:ext cx="914400" cy="914400"/>
            <a:chOff x="7070866" y="3213725"/>
            <a:chExt cx="914400" cy="914400"/>
          </a:xfrm>
        </p:grpSpPr>
        <p:sp>
          <p:nvSpPr>
            <p:cNvPr id="25" name="Frame 24"/>
            <p:cNvSpPr/>
            <p:nvPr/>
          </p:nvSpPr>
          <p:spPr>
            <a:xfrm rot="2700000">
              <a:off x="7070866" y="3213725"/>
              <a:ext cx="914400" cy="914400"/>
            </a:xfrm>
            <a:prstGeom prst="frame">
              <a:avLst>
                <a:gd name="adj1" fmla="val 6151"/>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solidFill>
              </a:endParaRPr>
            </a:p>
          </p:txBody>
        </p:sp>
        <p:sp>
          <p:nvSpPr>
            <p:cNvPr id="51" name="Freeform 24"/>
            <p:cNvSpPr>
              <a:spLocks noEditPoints="1"/>
            </p:cNvSpPr>
            <p:nvPr/>
          </p:nvSpPr>
          <p:spPr bwMode="auto">
            <a:xfrm>
              <a:off x="7324866" y="3476453"/>
              <a:ext cx="406400" cy="388938"/>
            </a:xfrm>
            <a:custGeom>
              <a:avLst/>
              <a:gdLst>
                <a:gd name="T0" fmla="*/ 196 w 216"/>
                <a:gd name="T1" fmla="*/ 0 h 208"/>
                <a:gd name="T2" fmla="*/ 20 w 216"/>
                <a:gd name="T3" fmla="*/ 0 h 208"/>
                <a:gd name="T4" fmla="*/ 0 w 216"/>
                <a:gd name="T5" fmla="*/ 20 h 208"/>
                <a:gd name="T6" fmla="*/ 0 w 216"/>
                <a:gd name="T7" fmla="*/ 148 h 208"/>
                <a:gd name="T8" fmla="*/ 20 w 216"/>
                <a:gd name="T9" fmla="*/ 168 h 208"/>
                <a:gd name="T10" fmla="*/ 196 w 216"/>
                <a:gd name="T11" fmla="*/ 168 h 208"/>
                <a:gd name="T12" fmla="*/ 216 w 216"/>
                <a:gd name="T13" fmla="*/ 148 h 208"/>
                <a:gd name="T14" fmla="*/ 216 w 216"/>
                <a:gd name="T15" fmla="*/ 20 h 208"/>
                <a:gd name="T16" fmla="*/ 196 w 216"/>
                <a:gd name="T17" fmla="*/ 0 h 208"/>
                <a:gd name="T18" fmla="*/ 208 w 216"/>
                <a:gd name="T19" fmla="*/ 148 h 208"/>
                <a:gd name="T20" fmla="*/ 196 w 216"/>
                <a:gd name="T21" fmla="*/ 160 h 208"/>
                <a:gd name="T22" fmla="*/ 20 w 216"/>
                <a:gd name="T23" fmla="*/ 160 h 208"/>
                <a:gd name="T24" fmla="*/ 8 w 216"/>
                <a:gd name="T25" fmla="*/ 148 h 208"/>
                <a:gd name="T26" fmla="*/ 8 w 216"/>
                <a:gd name="T27" fmla="*/ 140 h 208"/>
                <a:gd name="T28" fmla="*/ 208 w 216"/>
                <a:gd name="T29" fmla="*/ 140 h 208"/>
                <a:gd name="T30" fmla="*/ 208 w 216"/>
                <a:gd name="T31" fmla="*/ 148 h 208"/>
                <a:gd name="T32" fmla="*/ 208 w 216"/>
                <a:gd name="T33" fmla="*/ 132 h 208"/>
                <a:gd name="T34" fmla="*/ 8 w 216"/>
                <a:gd name="T35" fmla="*/ 132 h 208"/>
                <a:gd name="T36" fmla="*/ 8 w 216"/>
                <a:gd name="T37" fmla="*/ 20 h 208"/>
                <a:gd name="T38" fmla="*/ 20 w 216"/>
                <a:gd name="T39" fmla="*/ 8 h 208"/>
                <a:gd name="T40" fmla="*/ 196 w 216"/>
                <a:gd name="T41" fmla="*/ 8 h 208"/>
                <a:gd name="T42" fmla="*/ 208 w 216"/>
                <a:gd name="T43" fmla="*/ 20 h 208"/>
                <a:gd name="T44" fmla="*/ 208 w 216"/>
                <a:gd name="T45" fmla="*/ 132 h 208"/>
                <a:gd name="T46" fmla="*/ 144 w 216"/>
                <a:gd name="T47" fmla="*/ 200 h 208"/>
                <a:gd name="T48" fmla="*/ 124 w 216"/>
                <a:gd name="T49" fmla="*/ 200 h 208"/>
                <a:gd name="T50" fmla="*/ 124 w 216"/>
                <a:gd name="T51" fmla="*/ 180 h 208"/>
                <a:gd name="T52" fmla="*/ 120 w 216"/>
                <a:gd name="T53" fmla="*/ 176 h 208"/>
                <a:gd name="T54" fmla="*/ 116 w 216"/>
                <a:gd name="T55" fmla="*/ 180 h 208"/>
                <a:gd name="T56" fmla="*/ 116 w 216"/>
                <a:gd name="T57" fmla="*/ 200 h 208"/>
                <a:gd name="T58" fmla="*/ 100 w 216"/>
                <a:gd name="T59" fmla="*/ 200 h 208"/>
                <a:gd name="T60" fmla="*/ 100 w 216"/>
                <a:gd name="T61" fmla="*/ 180 h 208"/>
                <a:gd name="T62" fmla="*/ 96 w 216"/>
                <a:gd name="T63" fmla="*/ 176 h 208"/>
                <a:gd name="T64" fmla="*/ 92 w 216"/>
                <a:gd name="T65" fmla="*/ 180 h 208"/>
                <a:gd name="T66" fmla="*/ 92 w 216"/>
                <a:gd name="T67" fmla="*/ 200 h 208"/>
                <a:gd name="T68" fmla="*/ 76 w 216"/>
                <a:gd name="T69" fmla="*/ 200 h 208"/>
                <a:gd name="T70" fmla="*/ 72 w 216"/>
                <a:gd name="T71" fmla="*/ 204 h 208"/>
                <a:gd name="T72" fmla="*/ 76 w 216"/>
                <a:gd name="T73" fmla="*/ 208 h 208"/>
                <a:gd name="T74" fmla="*/ 144 w 216"/>
                <a:gd name="T75" fmla="*/ 208 h 208"/>
                <a:gd name="T76" fmla="*/ 148 w 216"/>
                <a:gd name="T77" fmla="*/ 204 h 208"/>
                <a:gd name="T78" fmla="*/ 144 w 216"/>
                <a:gd name="T79" fmla="*/ 200 h 208"/>
                <a:gd name="T80" fmla="*/ 23 w 216"/>
                <a:gd name="T81" fmla="*/ 41 h 208"/>
                <a:gd name="T82" fmla="*/ 25 w 216"/>
                <a:gd name="T83" fmla="*/ 40 h 208"/>
                <a:gd name="T84" fmla="*/ 40 w 216"/>
                <a:gd name="T85" fmla="*/ 25 h 208"/>
                <a:gd name="T86" fmla="*/ 40 w 216"/>
                <a:gd name="T87" fmla="*/ 20 h 208"/>
                <a:gd name="T88" fmla="*/ 35 w 216"/>
                <a:gd name="T89" fmla="*/ 20 h 208"/>
                <a:gd name="T90" fmla="*/ 20 w 216"/>
                <a:gd name="T91" fmla="*/ 35 h 208"/>
                <a:gd name="T92" fmla="*/ 20 w 216"/>
                <a:gd name="T93" fmla="*/ 40 h 208"/>
                <a:gd name="T94" fmla="*/ 23 w 216"/>
                <a:gd name="T95" fmla="*/ 41 h 208"/>
                <a:gd name="T96" fmla="*/ 67 w 216"/>
                <a:gd name="T97" fmla="*/ 19 h 208"/>
                <a:gd name="T98" fmla="*/ 20 w 216"/>
                <a:gd name="T99" fmla="*/ 67 h 208"/>
                <a:gd name="T100" fmla="*/ 20 w 216"/>
                <a:gd name="T101" fmla="*/ 72 h 208"/>
                <a:gd name="T102" fmla="*/ 23 w 216"/>
                <a:gd name="T103" fmla="*/ 74 h 208"/>
                <a:gd name="T104" fmla="*/ 25 w 216"/>
                <a:gd name="T105" fmla="*/ 72 h 208"/>
                <a:gd name="T106" fmla="*/ 73 w 216"/>
                <a:gd name="T107" fmla="*/ 25 h 208"/>
                <a:gd name="T108" fmla="*/ 73 w 216"/>
                <a:gd name="T109" fmla="*/ 19 h 208"/>
                <a:gd name="T110" fmla="*/ 67 w 216"/>
                <a:gd name="T111" fmla="*/ 19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16" h="208">
                  <a:moveTo>
                    <a:pt x="196" y="0"/>
                  </a:moveTo>
                  <a:cubicBezTo>
                    <a:pt x="20" y="0"/>
                    <a:pt x="20" y="0"/>
                    <a:pt x="20" y="0"/>
                  </a:cubicBezTo>
                  <a:cubicBezTo>
                    <a:pt x="9" y="0"/>
                    <a:pt x="0" y="9"/>
                    <a:pt x="0" y="20"/>
                  </a:cubicBezTo>
                  <a:cubicBezTo>
                    <a:pt x="0" y="148"/>
                    <a:pt x="0" y="148"/>
                    <a:pt x="0" y="148"/>
                  </a:cubicBezTo>
                  <a:cubicBezTo>
                    <a:pt x="0" y="159"/>
                    <a:pt x="9" y="168"/>
                    <a:pt x="20" y="168"/>
                  </a:cubicBezTo>
                  <a:cubicBezTo>
                    <a:pt x="196" y="168"/>
                    <a:pt x="196" y="168"/>
                    <a:pt x="196" y="168"/>
                  </a:cubicBezTo>
                  <a:cubicBezTo>
                    <a:pt x="207" y="168"/>
                    <a:pt x="216" y="159"/>
                    <a:pt x="216" y="148"/>
                  </a:cubicBezTo>
                  <a:cubicBezTo>
                    <a:pt x="216" y="20"/>
                    <a:pt x="216" y="20"/>
                    <a:pt x="216" y="20"/>
                  </a:cubicBezTo>
                  <a:cubicBezTo>
                    <a:pt x="216" y="9"/>
                    <a:pt x="207" y="0"/>
                    <a:pt x="196" y="0"/>
                  </a:cubicBezTo>
                  <a:close/>
                  <a:moveTo>
                    <a:pt x="208" y="148"/>
                  </a:moveTo>
                  <a:cubicBezTo>
                    <a:pt x="208" y="155"/>
                    <a:pt x="203" y="160"/>
                    <a:pt x="196" y="160"/>
                  </a:cubicBezTo>
                  <a:cubicBezTo>
                    <a:pt x="20" y="160"/>
                    <a:pt x="20" y="160"/>
                    <a:pt x="20" y="160"/>
                  </a:cubicBezTo>
                  <a:cubicBezTo>
                    <a:pt x="13" y="160"/>
                    <a:pt x="8" y="155"/>
                    <a:pt x="8" y="148"/>
                  </a:cubicBezTo>
                  <a:cubicBezTo>
                    <a:pt x="8" y="140"/>
                    <a:pt x="8" y="140"/>
                    <a:pt x="8" y="140"/>
                  </a:cubicBezTo>
                  <a:cubicBezTo>
                    <a:pt x="208" y="140"/>
                    <a:pt x="208" y="140"/>
                    <a:pt x="208" y="140"/>
                  </a:cubicBezTo>
                  <a:lnTo>
                    <a:pt x="208" y="148"/>
                  </a:lnTo>
                  <a:close/>
                  <a:moveTo>
                    <a:pt x="208" y="132"/>
                  </a:moveTo>
                  <a:cubicBezTo>
                    <a:pt x="8" y="132"/>
                    <a:pt x="8" y="132"/>
                    <a:pt x="8" y="132"/>
                  </a:cubicBezTo>
                  <a:cubicBezTo>
                    <a:pt x="8" y="20"/>
                    <a:pt x="8" y="20"/>
                    <a:pt x="8" y="20"/>
                  </a:cubicBezTo>
                  <a:cubicBezTo>
                    <a:pt x="8" y="13"/>
                    <a:pt x="13" y="8"/>
                    <a:pt x="20" y="8"/>
                  </a:cubicBezTo>
                  <a:cubicBezTo>
                    <a:pt x="196" y="8"/>
                    <a:pt x="196" y="8"/>
                    <a:pt x="196" y="8"/>
                  </a:cubicBezTo>
                  <a:cubicBezTo>
                    <a:pt x="203" y="8"/>
                    <a:pt x="208" y="13"/>
                    <a:pt x="208" y="20"/>
                  </a:cubicBezTo>
                  <a:lnTo>
                    <a:pt x="208" y="132"/>
                  </a:lnTo>
                  <a:close/>
                  <a:moveTo>
                    <a:pt x="144" y="200"/>
                  </a:moveTo>
                  <a:cubicBezTo>
                    <a:pt x="124" y="200"/>
                    <a:pt x="124" y="200"/>
                    <a:pt x="124" y="200"/>
                  </a:cubicBezTo>
                  <a:cubicBezTo>
                    <a:pt x="124" y="180"/>
                    <a:pt x="124" y="180"/>
                    <a:pt x="124" y="180"/>
                  </a:cubicBezTo>
                  <a:cubicBezTo>
                    <a:pt x="124" y="178"/>
                    <a:pt x="122" y="176"/>
                    <a:pt x="120" y="176"/>
                  </a:cubicBezTo>
                  <a:cubicBezTo>
                    <a:pt x="118" y="176"/>
                    <a:pt x="116" y="178"/>
                    <a:pt x="116" y="180"/>
                  </a:cubicBezTo>
                  <a:cubicBezTo>
                    <a:pt x="116" y="200"/>
                    <a:pt x="116" y="200"/>
                    <a:pt x="116" y="200"/>
                  </a:cubicBezTo>
                  <a:cubicBezTo>
                    <a:pt x="100" y="200"/>
                    <a:pt x="100" y="200"/>
                    <a:pt x="100" y="200"/>
                  </a:cubicBezTo>
                  <a:cubicBezTo>
                    <a:pt x="100" y="180"/>
                    <a:pt x="100" y="180"/>
                    <a:pt x="100" y="180"/>
                  </a:cubicBezTo>
                  <a:cubicBezTo>
                    <a:pt x="100" y="178"/>
                    <a:pt x="98" y="176"/>
                    <a:pt x="96" y="176"/>
                  </a:cubicBezTo>
                  <a:cubicBezTo>
                    <a:pt x="94" y="176"/>
                    <a:pt x="92" y="178"/>
                    <a:pt x="92" y="180"/>
                  </a:cubicBezTo>
                  <a:cubicBezTo>
                    <a:pt x="92" y="200"/>
                    <a:pt x="92" y="200"/>
                    <a:pt x="92" y="200"/>
                  </a:cubicBezTo>
                  <a:cubicBezTo>
                    <a:pt x="76" y="200"/>
                    <a:pt x="76" y="200"/>
                    <a:pt x="76" y="200"/>
                  </a:cubicBezTo>
                  <a:cubicBezTo>
                    <a:pt x="74" y="200"/>
                    <a:pt x="72" y="202"/>
                    <a:pt x="72" y="204"/>
                  </a:cubicBezTo>
                  <a:cubicBezTo>
                    <a:pt x="72" y="206"/>
                    <a:pt x="74" y="208"/>
                    <a:pt x="76" y="208"/>
                  </a:cubicBezTo>
                  <a:cubicBezTo>
                    <a:pt x="144" y="208"/>
                    <a:pt x="144" y="208"/>
                    <a:pt x="144" y="208"/>
                  </a:cubicBezTo>
                  <a:cubicBezTo>
                    <a:pt x="146" y="208"/>
                    <a:pt x="148" y="206"/>
                    <a:pt x="148" y="204"/>
                  </a:cubicBezTo>
                  <a:cubicBezTo>
                    <a:pt x="148" y="202"/>
                    <a:pt x="146" y="200"/>
                    <a:pt x="144" y="200"/>
                  </a:cubicBezTo>
                  <a:close/>
                  <a:moveTo>
                    <a:pt x="23" y="41"/>
                  </a:moveTo>
                  <a:cubicBezTo>
                    <a:pt x="24" y="41"/>
                    <a:pt x="25" y="41"/>
                    <a:pt x="25" y="40"/>
                  </a:cubicBezTo>
                  <a:cubicBezTo>
                    <a:pt x="40" y="25"/>
                    <a:pt x="40" y="25"/>
                    <a:pt x="40" y="25"/>
                  </a:cubicBezTo>
                  <a:cubicBezTo>
                    <a:pt x="42" y="24"/>
                    <a:pt x="42" y="21"/>
                    <a:pt x="40" y="20"/>
                  </a:cubicBezTo>
                  <a:cubicBezTo>
                    <a:pt x="39" y="18"/>
                    <a:pt x="36" y="18"/>
                    <a:pt x="35" y="20"/>
                  </a:cubicBezTo>
                  <a:cubicBezTo>
                    <a:pt x="20" y="35"/>
                    <a:pt x="20" y="35"/>
                    <a:pt x="20" y="35"/>
                  </a:cubicBezTo>
                  <a:cubicBezTo>
                    <a:pt x="18" y="36"/>
                    <a:pt x="18" y="39"/>
                    <a:pt x="20" y="40"/>
                  </a:cubicBezTo>
                  <a:cubicBezTo>
                    <a:pt x="20" y="41"/>
                    <a:pt x="21" y="41"/>
                    <a:pt x="23" y="41"/>
                  </a:cubicBezTo>
                  <a:close/>
                  <a:moveTo>
                    <a:pt x="67" y="19"/>
                  </a:moveTo>
                  <a:cubicBezTo>
                    <a:pt x="20" y="67"/>
                    <a:pt x="20" y="67"/>
                    <a:pt x="20" y="67"/>
                  </a:cubicBezTo>
                  <a:cubicBezTo>
                    <a:pt x="18" y="68"/>
                    <a:pt x="18" y="71"/>
                    <a:pt x="20" y="72"/>
                  </a:cubicBezTo>
                  <a:cubicBezTo>
                    <a:pt x="20" y="73"/>
                    <a:pt x="21" y="74"/>
                    <a:pt x="23" y="74"/>
                  </a:cubicBezTo>
                  <a:cubicBezTo>
                    <a:pt x="24" y="74"/>
                    <a:pt x="25" y="73"/>
                    <a:pt x="25" y="72"/>
                  </a:cubicBezTo>
                  <a:cubicBezTo>
                    <a:pt x="73" y="25"/>
                    <a:pt x="73" y="25"/>
                    <a:pt x="73" y="25"/>
                  </a:cubicBezTo>
                  <a:cubicBezTo>
                    <a:pt x="74" y="23"/>
                    <a:pt x="74" y="21"/>
                    <a:pt x="73" y="19"/>
                  </a:cubicBezTo>
                  <a:cubicBezTo>
                    <a:pt x="71" y="18"/>
                    <a:pt x="69" y="18"/>
                    <a:pt x="67" y="19"/>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6" name="Group 5"/>
          <p:cNvGrpSpPr/>
          <p:nvPr/>
        </p:nvGrpSpPr>
        <p:grpSpPr>
          <a:xfrm>
            <a:off x="1318799" y="3213723"/>
            <a:ext cx="914400" cy="914400"/>
            <a:chOff x="1318799" y="3213723"/>
            <a:chExt cx="914400" cy="914400"/>
          </a:xfrm>
        </p:grpSpPr>
        <p:sp>
          <p:nvSpPr>
            <p:cNvPr id="2" name="Frame 1"/>
            <p:cNvSpPr/>
            <p:nvPr/>
          </p:nvSpPr>
          <p:spPr>
            <a:xfrm rot="2700000">
              <a:off x="1318799" y="3213723"/>
              <a:ext cx="914400" cy="914400"/>
            </a:xfrm>
            <a:prstGeom prst="frame">
              <a:avLst>
                <a:gd name="adj1" fmla="val 6151"/>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solidFill>
              </a:endParaRPr>
            </a:p>
          </p:txBody>
        </p:sp>
        <p:sp>
          <p:nvSpPr>
            <p:cNvPr id="52" name="Freeform 43"/>
            <p:cNvSpPr>
              <a:spLocks noEditPoints="1"/>
            </p:cNvSpPr>
            <p:nvPr/>
          </p:nvSpPr>
          <p:spPr bwMode="auto">
            <a:xfrm>
              <a:off x="1652174" y="3456610"/>
              <a:ext cx="247650" cy="428625"/>
            </a:xfrm>
            <a:custGeom>
              <a:avLst/>
              <a:gdLst>
                <a:gd name="T0" fmla="*/ 66 w 132"/>
                <a:gd name="T1" fmla="*/ 188 h 228"/>
                <a:gd name="T2" fmla="*/ 116 w 132"/>
                <a:gd name="T3" fmla="*/ 138 h 228"/>
                <a:gd name="T4" fmla="*/ 116 w 132"/>
                <a:gd name="T5" fmla="*/ 50 h 228"/>
                <a:gd name="T6" fmla="*/ 66 w 132"/>
                <a:gd name="T7" fmla="*/ 0 h 228"/>
                <a:gd name="T8" fmla="*/ 16 w 132"/>
                <a:gd name="T9" fmla="*/ 50 h 228"/>
                <a:gd name="T10" fmla="*/ 16 w 132"/>
                <a:gd name="T11" fmla="*/ 138 h 228"/>
                <a:gd name="T12" fmla="*/ 66 w 132"/>
                <a:gd name="T13" fmla="*/ 188 h 228"/>
                <a:gd name="T14" fmla="*/ 24 w 132"/>
                <a:gd name="T15" fmla="*/ 50 h 228"/>
                <a:gd name="T16" fmla="*/ 66 w 132"/>
                <a:gd name="T17" fmla="*/ 8 h 228"/>
                <a:gd name="T18" fmla="*/ 108 w 132"/>
                <a:gd name="T19" fmla="*/ 50 h 228"/>
                <a:gd name="T20" fmla="*/ 108 w 132"/>
                <a:gd name="T21" fmla="*/ 138 h 228"/>
                <a:gd name="T22" fmla="*/ 66 w 132"/>
                <a:gd name="T23" fmla="*/ 180 h 228"/>
                <a:gd name="T24" fmla="*/ 24 w 132"/>
                <a:gd name="T25" fmla="*/ 138 h 228"/>
                <a:gd name="T26" fmla="*/ 24 w 132"/>
                <a:gd name="T27" fmla="*/ 50 h 228"/>
                <a:gd name="T28" fmla="*/ 128 w 132"/>
                <a:gd name="T29" fmla="*/ 96 h 228"/>
                <a:gd name="T30" fmla="*/ 124 w 132"/>
                <a:gd name="T31" fmla="*/ 100 h 228"/>
                <a:gd name="T32" fmla="*/ 124 w 132"/>
                <a:gd name="T33" fmla="*/ 138 h 228"/>
                <a:gd name="T34" fmla="*/ 66 w 132"/>
                <a:gd name="T35" fmla="*/ 196 h 228"/>
                <a:gd name="T36" fmla="*/ 8 w 132"/>
                <a:gd name="T37" fmla="*/ 138 h 228"/>
                <a:gd name="T38" fmla="*/ 8 w 132"/>
                <a:gd name="T39" fmla="*/ 100 h 228"/>
                <a:gd name="T40" fmla="*/ 4 w 132"/>
                <a:gd name="T41" fmla="*/ 96 h 228"/>
                <a:gd name="T42" fmla="*/ 0 w 132"/>
                <a:gd name="T43" fmla="*/ 100 h 228"/>
                <a:gd name="T44" fmla="*/ 0 w 132"/>
                <a:gd name="T45" fmla="*/ 138 h 228"/>
                <a:gd name="T46" fmla="*/ 60 w 132"/>
                <a:gd name="T47" fmla="*/ 204 h 228"/>
                <a:gd name="T48" fmla="*/ 60 w 132"/>
                <a:gd name="T49" fmla="*/ 204 h 228"/>
                <a:gd name="T50" fmla="*/ 60 w 132"/>
                <a:gd name="T51" fmla="*/ 220 h 228"/>
                <a:gd name="T52" fmla="*/ 48 w 132"/>
                <a:gd name="T53" fmla="*/ 220 h 228"/>
                <a:gd name="T54" fmla="*/ 44 w 132"/>
                <a:gd name="T55" fmla="*/ 224 h 228"/>
                <a:gd name="T56" fmla="*/ 48 w 132"/>
                <a:gd name="T57" fmla="*/ 228 h 228"/>
                <a:gd name="T58" fmla="*/ 80 w 132"/>
                <a:gd name="T59" fmla="*/ 228 h 228"/>
                <a:gd name="T60" fmla="*/ 84 w 132"/>
                <a:gd name="T61" fmla="*/ 224 h 228"/>
                <a:gd name="T62" fmla="*/ 80 w 132"/>
                <a:gd name="T63" fmla="*/ 220 h 228"/>
                <a:gd name="T64" fmla="*/ 68 w 132"/>
                <a:gd name="T65" fmla="*/ 220 h 228"/>
                <a:gd name="T66" fmla="*/ 68 w 132"/>
                <a:gd name="T67" fmla="*/ 204 h 228"/>
                <a:gd name="T68" fmla="*/ 68 w 132"/>
                <a:gd name="T69" fmla="*/ 204 h 228"/>
                <a:gd name="T70" fmla="*/ 132 w 132"/>
                <a:gd name="T71" fmla="*/ 138 h 228"/>
                <a:gd name="T72" fmla="*/ 132 w 132"/>
                <a:gd name="T73" fmla="*/ 100 h 228"/>
                <a:gd name="T74" fmla="*/ 128 w 132"/>
                <a:gd name="T75" fmla="*/ 96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32" h="228">
                  <a:moveTo>
                    <a:pt x="66" y="188"/>
                  </a:moveTo>
                  <a:cubicBezTo>
                    <a:pt x="94" y="188"/>
                    <a:pt x="116" y="166"/>
                    <a:pt x="116" y="138"/>
                  </a:cubicBezTo>
                  <a:cubicBezTo>
                    <a:pt x="116" y="50"/>
                    <a:pt x="116" y="50"/>
                    <a:pt x="116" y="50"/>
                  </a:cubicBezTo>
                  <a:cubicBezTo>
                    <a:pt x="116" y="22"/>
                    <a:pt x="94" y="0"/>
                    <a:pt x="66" y="0"/>
                  </a:cubicBezTo>
                  <a:cubicBezTo>
                    <a:pt x="38" y="0"/>
                    <a:pt x="16" y="22"/>
                    <a:pt x="16" y="50"/>
                  </a:cubicBezTo>
                  <a:cubicBezTo>
                    <a:pt x="16" y="138"/>
                    <a:pt x="16" y="138"/>
                    <a:pt x="16" y="138"/>
                  </a:cubicBezTo>
                  <a:cubicBezTo>
                    <a:pt x="16" y="166"/>
                    <a:pt x="38" y="188"/>
                    <a:pt x="66" y="188"/>
                  </a:cubicBezTo>
                  <a:close/>
                  <a:moveTo>
                    <a:pt x="24" y="50"/>
                  </a:moveTo>
                  <a:cubicBezTo>
                    <a:pt x="24" y="27"/>
                    <a:pt x="43" y="8"/>
                    <a:pt x="66" y="8"/>
                  </a:cubicBezTo>
                  <a:cubicBezTo>
                    <a:pt x="89" y="8"/>
                    <a:pt x="108" y="27"/>
                    <a:pt x="108" y="50"/>
                  </a:cubicBezTo>
                  <a:cubicBezTo>
                    <a:pt x="108" y="138"/>
                    <a:pt x="108" y="138"/>
                    <a:pt x="108" y="138"/>
                  </a:cubicBezTo>
                  <a:cubicBezTo>
                    <a:pt x="108" y="161"/>
                    <a:pt x="89" y="180"/>
                    <a:pt x="66" y="180"/>
                  </a:cubicBezTo>
                  <a:cubicBezTo>
                    <a:pt x="43" y="180"/>
                    <a:pt x="24" y="161"/>
                    <a:pt x="24" y="138"/>
                  </a:cubicBezTo>
                  <a:lnTo>
                    <a:pt x="24" y="50"/>
                  </a:lnTo>
                  <a:close/>
                  <a:moveTo>
                    <a:pt x="128" y="96"/>
                  </a:moveTo>
                  <a:cubicBezTo>
                    <a:pt x="126" y="96"/>
                    <a:pt x="124" y="98"/>
                    <a:pt x="124" y="100"/>
                  </a:cubicBezTo>
                  <a:cubicBezTo>
                    <a:pt x="124" y="138"/>
                    <a:pt x="124" y="138"/>
                    <a:pt x="124" y="138"/>
                  </a:cubicBezTo>
                  <a:cubicBezTo>
                    <a:pt x="124" y="170"/>
                    <a:pt x="98" y="196"/>
                    <a:pt x="66" y="196"/>
                  </a:cubicBezTo>
                  <a:cubicBezTo>
                    <a:pt x="34" y="196"/>
                    <a:pt x="8" y="170"/>
                    <a:pt x="8" y="138"/>
                  </a:cubicBezTo>
                  <a:cubicBezTo>
                    <a:pt x="8" y="100"/>
                    <a:pt x="8" y="100"/>
                    <a:pt x="8" y="100"/>
                  </a:cubicBezTo>
                  <a:cubicBezTo>
                    <a:pt x="8" y="98"/>
                    <a:pt x="6" y="96"/>
                    <a:pt x="4" y="96"/>
                  </a:cubicBezTo>
                  <a:cubicBezTo>
                    <a:pt x="2" y="96"/>
                    <a:pt x="0" y="98"/>
                    <a:pt x="0" y="100"/>
                  </a:cubicBezTo>
                  <a:cubicBezTo>
                    <a:pt x="0" y="138"/>
                    <a:pt x="0" y="138"/>
                    <a:pt x="0" y="138"/>
                  </a:cubicBezTo>
                  <a:cubicBezTo>
                    <a:pt x="0" y="172"/>
                    <a:pt x="26" y="201"/>
                    <a:pt x="60" y="204"/>
                  </a:cubicBezTo>
                  <a:cubicBezTo>
                    <a:pt x="60" y="204"/>
                    <a:pt x="60" y="204"/>
                    <a:pt x="60" y="204"/>
                  </a:cubicBezTo>
                  <a:cubicBezTo>
                    <a:pt x="60" y="220"/>
                    <a:pt x="60" y="220"/>
                    <a:pt x="60" y="220"/>
                  </a:cubicBezTo>
                  <a:cubicBezTo>
                    <a:pt x="48" y="220"/>
                    <a:pt x="48" y="220"/>
                    <a:pt x="48" y="220"/>
                  </a:cubicBezTo>
                  <a:cubicBezTo>
                    <a:pt x="46" y="220"/>
                    <a:pt x="44" y="222"/>
                    <a:pt x="44" y="224"/>
                  </a:cubicBezTo>
                  <a:cubicBezTo>
                    <a:pt x="44" y="226"/>
                    <a:pt x="46" y="228"/>
                    <a:pt x="48" y="228"/>
                  </a:cubicBezTo>
                  <a:cubicBezTo>
                    <a:pt x="80" y="228"/>
                    <a:pt x="80" y="228"/>
                    <a:pt x="80" y="228"/>
                  </a:cubicBezTo>
                  <a:cubicBezTo>
                    <a:pt x="82" y="228"/>
                    <a:pt x="84" y="226"/>
                    <a:pt x="84" y="224"/>
                  </a:cubicBezTo>
                  <a:cubicBezTo>
                    <a:pt x="84" y="222"/>
                    <a:pt x="82" y="220"/>
                    <a:pt x="80" y="220"/>
                  </a:cubicBezTo>
                  <a:cubicBezTo>
                    <a:pt x="68" y="220"/>
                    <a:pt x="68" y="220"/>
                    <a:pt x="68" y="220"/>
                  </a:cubicBezTo>
                  <a:cubicBezTo>
                    <a:pt x="68" y="204"/>
                    <a:pt x="68" y="204"/>
                    <a:pt x="68" y="204"/>
                  </a:cubicBezTo>
                  <a:cubicBezTo>
                    <a:pt x="68" y="204"/>
                    <a:pt x="68" y="204"/>
                    <a:pt x="68" y="204"/>
                  </a:cubicBezTo>
                  <a:cubicBezTo>
                    <a:pt x="103" y="203"/>
                    <a:pt x="132" y="174"/>
                    <a:pt x="132" y="138"/>
                  </a:cubicBezTo>
                  <a:cubicBezTo>
                    <a:pt x="132" y="100"/>
                    <a:pt x="132" y="100"/>
                    <a:pt x="132" y="100"/>
                  </a:cubicBezTo>
                  <a:cubicBezTo>
                    <a:pt x="132" y="98"/>
                    <a:pt x="130" y="96"/>
                    <a:pt x="128" y="96"/>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grpSp>
      <p:sp>
        <p:nvSpPr>
          <p:cNvPr id="31" name="TextBox 30"/>
          <p:cNvSpPr txBox="1"/>
          <p:nvPr/>
        </p:nvSpPr>
        <p:spPr>
          <a:xfrm>
            <a:off x="11425238" y="267413"/>
            <a:ext cx="457777" cy="230832"/>
          </a:xfrm>
          <a:prstGeom prst="rect">
            <a:avLst/>
          </a:prstGeom>
          <a:noFill/>
          <a:ln>
            <a:noFill/>
          </a:ln>
        </p:spPr>
        <p:txBody>
          <a:bodyPr wrap="square" rtlCol="0" anchor="ctr">
            <a:spAutoFit/>
          </a:bodyPr>
          <a:lstStyle/>
          <a:p>
            <a:pPr algn="ctr"/>
            <a:fld id="{260E2A6B-A809-4840-BF14-8648BC0BDF87}" type="slidenum">
              <a:rPr lang="id-ID" sz="900" b="0" i="0" strike="noStrike" spc="300" smtClean="0">
                <a:solidFill>
                  <a:schemeClr val="bg1"/>
                </a:solidFill>
                <a:latin typeface="Gill Sans MT" panose="020B0502020104020203" pitchFamily="34" charset="0"/>
                <a:ea typeface="Roboto Condensed Light" panose="02000000000000000000" pitchFamily="2" charset="0"/>
                <a:cs typeface="Lato Heavy" panose="020F0902020204030203" pitchFamily="34" charset="0"/>
              </a:rPr>
              <a:pPr algn="ctr"/>
              <a:t>6</a:t>
            </a:fld>
            <a:endParaRPr lang="id-ID" sz="4400" b="0" i="0" strike="noStrike" spc="300" dirty="0">
              <a:solidFill>
                <a:schemeClr val="bg1"/>
              </a:solidFill>
              <a:latin typeface="Gill Sans MT" panose="020B0502020104020203" pitchFamily="34" charset="0"/>
              <a:ea typeface="Roboto Condensed Light" panose="02000000000000000000" pitchFamily="2" charset="0"/>
              <a:cs typeface="Lato Heavy" panose="020F0902020204030203" pitchFamily="34" charset="0"/>
            </a:endParaRPr>
          </a:p>
        </p:txBody>
      </p:sp>
      <p:cxnSp>
        <p:nvCxnSpPr>
          <p:cNvPr id="33" name="Straight Connector 32"/>
          <p:cNvCxnSpPr/>
          <p:nvPr/>
        </p:nvCxnSpPr>
        <p:spPr>
          <a:xfrm>
            <a:off x="6096000" y="304477"/>
            <a:ext cx="0" cy="156705"/>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p:nvCxnSpPr>
        <p:spPr>
          <a:xfrm>
            <a:off x="766763" y="304477"/>
            <a:ext cx="0" cy="156705"/>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p:nvCxnSpPr>
        <p:spPr>
          <a:xfrm>
            <a:off x="11425238" y="304477"/>
            <a:ext cx="0" cy="156705"/>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81063962"/>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stCondLst>
                                    <p:cond delay="0"/>
                                  </p:stCondLst>
                                  <p:childTnLst>
                                    <p:set>
                                      <p:cBhvr>
                                        <p:cTn id="6" dur="1" fill="hold">
                                          <p:stCondLst>
                                            <p:cond delay="0"/>
                                          </p:stCondLst>
                                        </p:cTn>
                                        <p:tgtEl>
                                          <p:spTgt spid="21"/>
                                        </p:tgtEl>
                                        <p:attrNameLst>
                                          <p:attrName>style.visibility</p:attrName>
                                        </p:attrNameLst>
                                      </p:cBhvr>
                                      <p:to>
                                        <p:strVal val="visible"/>
                                      </p:to>
                                    </p:set>
                                    <p:anim calcmode="lin" valueType="num">
                                      <p:cBhvr additive="base">
                                        <p:cTn id="7" dur="1000" fill="hold"/>
                                        <p:tgtEl>
                                          <p:spTgt spid="21"/>
                                        </p:tgtEl>
                                        <p:attrNameLst>
                                          <p:attrName>ppt_x</p:attrName>
                                        </p:attrNameLst>
                                      </p:cBhvr>
                                      <p:tavLst>
                                        <p:tav tm="0">
                                          <p:val>
                                            <p:strVal val="#ppt_x"/>
                                          </p:val>
                                        </p:tav>
                                        <p:tav tm="100000">
                                          <p:val>
                                            <p:strVal val="#ppt_x"/>
                                          </p:val>
                                        </p:tav>
                                      </p:tavLst>
                                    </p:anim>
                                    <p:anim calcmode="lin" valueType="num">
                                      <p:cBhvr additive="base">
                                        <p:cTn id="8" dur="1000" fill="hold"/>
                                        <p:tgtEl>
                                          <p:spTgt spid="21"/>
                                        </p:tgtEl>
                                        <p:attrNameLst>
                                          <p:attrName>ppt_y</p:attrName>
                                        </p:attrNameLst>
                                      </p:cBhvr>
                                      <p:tavLst>
                                        <p:tav tm="0">
                                          <p:val>
                                            <p:strVal val="0-#ppt_h/2"/>
                                          </p:val>
                                        </p:tav>
                                        <p:tav tm="100000">
                                          <p:val>
                                            <p:strVal val="#ppt_y"/>
                                          </p:val>
                                        </p:tav>
                                      </p:tavLst>
                                    </p:anim>
                                  </p:childTnLst>
                                </p:cTn>
                              </p:par>
                              <p:par>
                                <p:cTn id="9" presetID="2" presetClass="entr" presetSubtype="1" fill="hold" grpId="0" nodeType="withEffect">
                                  <p:stCondLst>
                                    <p:cond delay="500"/>
                                  </p:stCondLst>
                                  <p:childTnLst>
                                    <p:set>
                                      <p:cBhvr>
                                        <p:cTn id="10" dur="1" fill="hold">
                                          <p:stCondLst>
                                            <p:cond delay="0"/>
                                          </p:stCondLst>
                                        </p:cTn>
                                        <p:tgtEl>
                                          <p:spTgt spid="22"/>
                                        </p:tgtEl>
                                        <p:attrNameLst>
                                          <p:attrName>style.visibility</p:attrName>
                                        </p:attrNameLst>
                                      </p:cBhvr>
                                      <p:to>
                                        <p:strVal val="visible"/>
                                      </p:to>
                                    </p:set>
                                    <p:anim calcmode="lin" valueType="num">
                                      <p:cBhvr additive="base">
                                        <p:cTn id="11" dur="1000" fill="hold"/>
                                        <p:tgtEl>
                                          <p:spTgt spid="22"/>
                                        </p:tgtEl>
                                        <p:attrNameLst>
                                          <p:attrName>ppt_x</p:attrName>
                                        </p:attrNameLst>
                                      </p:cBhvr>
                                      <p:tavLst>
                                        <p:tav tm="0">
                                          <p:val>
                                            <p:strVal val="#ppt_x"/>
                                          </p:val>
                                        </p:tav>
                                        <p:tav tm="100000">
                                          <p:val>
                                            <p:strVal val="#ppt_x"/>
                                          </p:val>
                                        </p:tav>
                                      </p:tavLst>
                                    </p:anim>
                                    <p:anim calcmode="lin" valueType="num">
                                      <p:cBhvr additive="base">
                                        <p:cTn id="12" dur="1000" fill="hold"/>
                                        <p:tgtEl>
                                          <p:spTgt spid="22"/>
                                        </p:tgtEl>
                                        <p:attrNameLst>
                                          <p:attrName>ppt_y</p:attrName>
                                        </p:attrNameLst>
                                      </p:cBhvr>
                                      <p:tavLst>
                                        <p:tav tm="0">
                                          <p:val>
                                            <p:strVal val="0-#ppt_h/2"/>
                                          </p:val>
                                        </p:tav>
                                        <p:tav tm="100000">
                                          <p:val>
                                            <p:strVal val="#ppt_y"/>
                                          </p:val>
                                        </p:tav>
                                      </p:tavLst>
                                    </p:anim>
                                  </p:childTnLst>
                                </p:cTn>
                              </p:par>
                              <p:par>
                                <p:cTn id="13" presetID="2" presetClass="entr" presetSubtype="4" decel="100000" fill="hold" nodeType="withEffect">
                                  <p:stCondLst>
                                    <p:cond delay="1000"/>
                                  </p:stCondLst>
                                  <p:childTnLst>
                                    <p:set>
                                      <p:cBhvr>
                                        <p:cTn id="14" dur="1" fill="hold">
                                          <p:stCondLst>
                                            <p:cond delay="0"/>
                                          </p:stCondLst>
                                        </p:cTn>
                                        <p:tgtEl>
                                          <p:spTgt spid="5"/>
                                        </p:tgtEl>
                                        <p:attrNameLst>
                                          <p:attrName>style.visibility</p:attrName>
                                        </p:attrNameLst>
                                      </p:cBhvr>
                                      <p:to>
                                        <p:strVal val="visible"/>
                                      </p:to>
                                    </p:set>
                                    <p:anim calcmode="lin" valueType="num">
                                      <p:cBhvr additive="base">
                                        <p:cTn id="15" dur="1000" fill="hold"/>
                                        <p:tgtEl>
                                          <p:spTgt spid="5"/>
                                        </p:tgtEl>
                                        <p:attrNameLst>
                                          <p:attrName>ppt_x</p:attrName>
                                        </p:attrNameLst>
                                      </p:cBhvr>
                                      <p:tavLst>
                                        <p:tav tm="0">
                                          <p:val>
                                            <p:strVal val="#ppt_x"/>
                                          </p:val>
                                        </p:tav>
                                        <p:tav tm="100000">
                                          <p:val>
                                            <p:strVal val="#ppt_x"/>
                                          </p:val>
                                        </p:tav>
                                      </p:tavLst>
                                    </p:anim>
                                    <p:anim calcmode="lin" valueType="num">
                                      <p:cBhvr additive="base">
                                        <p:cTn id="16" dur="1000" fill="hold"/>
                                        <p:tgtEl>
                                          <p:spTgt spid="5"/>
                                        </p:tgtEl>
                                        <p:attrNameLst>
                                          <p:attrName>ppt_y</p:attrName>
                                        </p:attrNameLst>
                                      </p:cBhvr>
                                      <p:tavLst>
                                        <p:tav tm="0">
                                          <p:val>
                                            <p:strVal val="1+#ppt_h/2"/>
                                          </p:val>
                                        </p:tav>
                                        <p:tav tm="100000">
                                          <p:val>
                                            <p:strVal val="#ppt_y"/>
                                          </p:val>
                                        </p:tav>
                                      </p:tavLst>
                                    </p:anim>
                                  </p:childTnLst>
                                </p:cTn>
                              </p:par>
                              <p:par>
                                <p:cTn id="17" presetID="2" presetClass="entr" presetSubtype="4" decel="100000" fill="hold" nodeType="withEffect">
                                  <p:stCondLst>
                                    <p:cond delay="1500"/>
                                  </p:stCondLst>
                                  <p:childTnLst>
                                    <p:set>
                                      <p:cBhvr>
                                        <p:cTn id="18" dur="1" fill="hold">
                                          <p:stCondLst>
                                            <p:cond delay="0"/>
                                          </p:stCondLst>
                                        </p:cTn>
                                        <p:tgtEl>
                                          <p:spTgt spid="8"/>
                                        </p:tgtEl>
                                        <p:attrNameLst>
                                          <p:attrName>style.visibility</p:attrName>
                                        </p:attrNameLst>
                                      </p:cBhvr>
                                      <p:to>
                                        <p:strVal val="visible"/>
                                      </p:to>
                                    </p:set>
                                    <p:anim calcmode="lin" valueType="num">
                                      <p:cBhvr additive="base">
                                        <p:cTn id="19" dur="1000" fill="hold"/>
                                        <p:tgtEl>
                                          <p:spTgt spid="8"/>
                                        </p:tgtEl>
                                        <p:attrNameLst>
                                          <p:attrName>ppt_x</p:attrName>
                                        </p:attrNameLst>
                                      </p:cBhvr>
                                      <p:tavLst>
                                        <p:tav tm="0">
                                          <p:val>
                                            <p:strVal val="#ppt_x"/>
                                          </p:val>
                                        </p:tav>
                                        <p:tav tm="100000">
                                          <p:val>
                                            <p:strVal val="#ppt_x"/>
                                          </p:val>
                                        </p:tav>
                                      </p:tavLst>
                                    </p:anim>
                                    <p:anim calcmode="lin" valueType="num">
                                      <p:cBhvr additive="base">
                                        <p:cTn id="20" dur="1000" fill="hold"/>
                                        <p:tgtEl>
                                          <p:spTgt spid="8"/>
                                        </p:tgtEl>
                                        <p:attrNameLst>
                                          <p:attrName>ppt_y</p:attrName>
                                        </p:attrNameLst>
                                      </p:cBhvr>
                                      <p:tavLst>
                                        <p:tav tm="0">
                                          <p:val>
                                            <p:strVal val="1+#ppt_h/2"/>
                                          </p:val>
                                        </p:tav>
                                        <p:tav tm="100000">
                                          <p:val>
                                            <p:strVal val="#ppt_y"/>
                                          </p:val>
                                        </p:tav>
                                      </p:tavLst>
                                    </p:anim>
                                  </p:childTnLst>
                                </p:cTn>
                              </p:par>
                              <p:par>
                                <p:cTn id="21" presetID="2" presetClass="entr" presetSubtype="4" decel="100000" fill="hold" nodeType="withEffect">
                                  <p:stCondLst>
                                    <p:cond delay="2000"/>
                                  </p:stCondLst>
                                  <p:childTnLst>
                                    <p:set>
                                      <p:cBhvr>
                                        <p:cTn id="22" dur="1" fill="hold">
                                          <p:stCondLst>
                                            <p:cond delay="0"/>
                                          </p:stCondLst>
                                        </p:cTn>
                                        <p:tgtEl>
                                          <p:spTgt spid="7"/>
                                        </p:tgtEl>
                                        <p:attrNameLst>
                                          <p:attrName>style.visibility</p:attrName>
                                        </p:attrNameLst>
                                      </p:cBhvr>
                                      <p:to>
                                        <p:strVal val="visible"/>
                                      </p:to>
                                    </p:set>
                                    <p:anim calcmode="lin" valueType="num">
                                      <p:cBhvr additive="base">
                                        <p:cTn id="23" dur="1000" fill="hold"/>
                                        <p:tgtEl>
                                          <p:spTgt spid="7"/>
                                        </p:tgtEl>
                                        <p:attrNameLst>
                                          <p:attrName>ppt_x</p:attrName>
                                        </p:attrNameLst>
                                      </p:cBhvr>
                                      <p:tavLst>
                                        <p:tav tm="0">
                                          <p:val>
                                            <p:strVal val="#ppt_x"/>
                                          </p:val>
                                        </p:tav>
                                        <p:tav tm="100000">
                                          <p:val>
                                            <p:strVal val="#ppt_x"/>
                                          </p:val>
                                        </p:tav>
                                      </p:tavLst>
                                    </p:anim>
                                    <p:anim calcmode="lin" valueType="num">
                                      <p:cBhvr additive="base">
                                        <p:cTn id="24" dur="1000" fill="hold"/>
                                        <p:tgtEl>
                                          <p:spTgt spid="7"/>
                                        </p:tgtEl>
                                        <p:attrNameLst>
                                          <p:attrName>ppt_y</p:attrName>
                                        </p:attrNameLst>
                                      </p:cBhvr>
                                      <p:tavLst>
                                        <p:tav tm="0">
                                          <p:val>
                                            <p:strVal val="1+#ppt_h/2"/>
                                          </p:val>
                                        </p:tav>
                                        <p:tav tm="100000">
                                          <p:val>
                                            <p:strVal val="#ppt_y"/>
                                          </p:val>
                                        </p:tav>
                                      </p:tavLst>
                                    </p:anim>
                                  </p:childTnLst>
                                </p:cTn>
                              </p:par>
                              <p:par>
                                <p:cTn id="25" presetID="2" presetClass="entr" presetSubtype="4" decel="100000" fill="hold" nodeType="withEffect">
                                  <p:stCondLst>
                                    <p:cond delay="2500"/>
                                  </p:stCondLst>
                                  <p:childTnLst>
                                    <p:set>
                                      <p:cBhvr>
                                        <p:cTn id="26" dur="1" fill="hold">
                                          <p:stCondLst>
                                            <p:cond delay="0"/>
                                          </p:stCondLst>
                                        </p:cTn>
                                        <p:tgtEl>
                                          <p:spTgt spid="6"/>
                                        </p:tgtEl>
                                        <p:attrNameLst>
                                          <p:attrName>style.visibility</p:attrName>
                                        </p:attrNameLst>
                                      </p:cBhvr>
                                      <p:to>
                                        <p:strVal val="visible"/>
                                      </p:to>
                                    </p:set>
                                    <p:anim calcmode="lin" valueType="num">
                                      <p:cBhvr additive="base">
                                        <p:cTn id="27" dur="1000" fill="hold"/>
                                        <p:tgtEl>
                                          <p:spTgt spid="6"/>
                                        </p:tgtEl>
                                        <p:attrNameLst>
                                          <p:attrName>ppt_x</p:attrName>
                                        </p:attrNameLst>
                                      </p:cBhvr>
                                      <p:tavLst>
                                        <p:tav tm="0">
                                          <p:val>
                                            <p:strVal val="#ppt_x"/>
                                          </p:val>
                                        </p:tav>
                                        <p:tav tm="100000">
                                          <p:val>
                                            <p:strVal val="#ppt_x"/>
                                          </p:val>
                                        </p:tav>
                                      </p:tavLst>
                                    </p:anim>
                                    <p:anim calcmode="lin" valueType="num">
                                      <p:cBhvr additive="base">
                                        <p:cTn id="28" dur="1000" fill="hold"/>
                                        <p:tgtEl>
                                          <p:spTgt spid="6"/>
                                        </p:tgtEl>
                                        <p:attrNameLst>
                                          <p:attrName>ppt_y</p:attrName>
                                        </p:attrNameLst>
                                      </p:cBhvr>
                                      <p:tavLst>
                                        <p:tav tm="0">
                                          <p:val>
                                            <p:strVal val="1+#ppt_h/2"/>
                                          </p:val>
                                        </p:tav>
                                        <p:tav tm="100000">
                                          <p:val>
                                            <p:strVal val="#ppt_y"/>
                                          </p:val>
                                        </p:tav>
                                      </p:tavLst>
                                    </p:anim>
                                  </p:childTnLst>
                                </p:cTn>
                              </p:par>
                              <p:par>
                                <p:cTn id="29" presetID="2" presetClass="entr" presetSubtype="4" decel="100000" fill="hold" nodeType="withEffect">
                                  <p:stCondLst>
                                    <p:cond delay="3000"/>
                                  </p:stCondLst>
                                  <p:childTnLst>
                                    <p:set>
                                      <p:cBhvr>
                                        <p:cTn id="30" dur="1" fill="hold">
                                          <p:stCondLst>
                                            <p:cond delay="0"/>
                                          </p:stCondLst>
                                        </p:cTn>
                                        <p:tgtEl>
                                          <p:spTgt spid="9"/>
                                        </p:tgtEl>
                                        <p:attrNameLst>
                                          <p:attrName>style.visibility</p:attrName>
                                        </p:attrNameLst>
                                      </p:cBhvr>
                                      <p:to>
                                        <p:strVal val="visible"/>
                                      </p:to>
                                    </p:set>
                                    <p:anim calcmode="lin" valueType="num">
                                      <p:cBhvr additive="base">
                                        <p:cTn id="31" dur="1000" fill="hold"/>
                                        <p:tgtEl>
                                          <p:spTgt spid="9"/>
                                        </p:tgtEl>
                                        <p:attrNameLst>
                                          <p:attrName>ppt_x</p:attrName>
                                        </p:attrNameLst>
                                      </p:cBhvr>
                                      <p:tavLst>
                                        <p:tav tm="0">
                                          <p:val>
                                            <p:strVal val="#ppt_x"/>
                                          </p:val>
                                        </p:tav>
                                        <p:tav tm="100000">
                                          <p:val>
                                            <p:strVal val="#ppt_x"/>
                                          </p:val>
                                        </p:tav>
                                      </p:tavLst>
                                    </p:anim>
                                    <p:anim calcmode="lin" valueType="num">
                                      <p:cBhvr additive="base">
                                        <p:cTn id="32" dur="1000" fill="hold"/>
                                        <p:tgtEl>
                                          <p:spTgt spid="9"/>
                                        </p:tgtEl>
                                        <p:attrNameLst>
                                          <p:attrName>ppt_y</p:attrName>
                                        </p:attrNameLst>
                                      </p:cBhvr>
                                      <p:tavLst>
                                        <p:tav tm="0">
                                          <p:val>
                                            <p:strVal val="1+#ppt_h/2"/>
                                          </p:val>
                                        </p:tav>
                                        <p:tav tm="100000">
                                          <p:val>
                                            <p:strVal val="#ppt_y"/>
                                          </p:val>
                                        </p:tav>
                                      </p:tavLst>
                                    </p:anim>
                                  </p:childTnLst>
                                </p:cTn>
                              </p:par>
                              <p:par>
                                <p:cTn id="33" presetID="2" presetClass="entr" presetSubtype="4" decel="100000" fill="hold" nodeType="withEffect">
                                  <p:stCondLst>
                                    <p:cond delay="3500"/>
                                  </p:stCondLst>
                                  <p:childTnLst>
                                    <p:set>
                                      <p:cBhvr>
                                        <p:cTn id="34" dur="1" fill="hold">
                                          <p:stCondLst>
                                            <p:cond delay="0"/>
                                          </p:stCondLst>
                                        </p:cTn>
                                        <p:tgtEl>
                                          <p:spTgt spid="11"/>
                                        </p:tgtEl>
                                        <p:attrNameLst>
                                          <p:attrName>style.visibility</p:attrName>
                                        </p:attrNameLst>
                                      </p:cBhvr>
                                      <p:to>
                                        <p:strVal val="visible"/>
                                      </p:to>
                                    </p:set>
                                    <p:anim calcmode="lin" valueType="num">
                                      <p:cBhvr additive="base">
                                        <p:cTn id="35" dur="1000" fill="hold"/>
                                        <p:tgtEl>
                                          <p:spTgt spid="11"/>
                                        </p:tgtEl>
                                        <p:attrNameLst>
                                          <p:attrName>ppt_x</p:attrName>
                                        </p:attrNameLst>
                                      </p:cBhvr>
                                      <p:tavLst>
                                        <p:tav tm="0">
                                          <p:val>
                                            <p:strVal val="#ppt_x"/>
                                          </p:val>
                                        </p:tav>
                                        <p:tav tm="100000">
                                          <p:val>
                                            <p:strVal val="#ppt_x"/>
                                          </p:val>
                                        </p:tav>
                                      </p:tavLst>
                                    </p:anim>
                                    <p:anim calcmode="lin" valueType="num">
                                      <p:cBhvr additive="base">
                                        <p:cTn id="36" dur="1000" fill="hold"/>
                                        <p:tgtEl>
                                          <p:spTgt spid="11"/>
                                        </p:tgtEl>
                                        <p:attrNameLst>
                                          <p:attrName>ppt_y</p:attrName>
                                        </p:attrNameLst>
                                      </p:cBhvr>
                                      <p:tavLst>
                                        <p:tav tm="0">
                                          <p:val>
                                            <p:strVal val="1+#ppt_h/2"/>
                                          </p:val>
                                        </p:tav>
                                        <p:tav tm="100000">
                                          <p:val>
                                            <p:strVal val="#ppt_y"/>
                                          </p:val>
                                        </p:tav>
                                      </p:tavLst>
                                    </p:anim>
                                  </p:childTnLst>
                                </p:cTn>
                              </p:par>
                              <p:par>
                                <p:cTn id="37" presetID="2" presetClass="entr" presetSubtype="4" decel="100000" fill="hold" nodeType="withEffect">
                                  <p:stCondLst>
                                    <p:cond delay="4000"/>
                                  </p:stCondLst>
                                  <p:childTnLst>
                                    <p:set>
                                      <p:cBhvr>
                                        <p:cTn id="38" dur="1" fill="hold">
                                          <p:stCondLst>
                                            <p:cond delay="0"/>
                                          </p:stCondLst>
                                        </p:cTn>
                                        <p:tgtEl>
                                          <p:spTgt spid="10"/>
                                        </p:tgtEl>
                                        <p:attrNameLst>
                                          <p:attrName>style.visibility</p:attrName>
                                        </p:attrNameLst>
                                      </p:cBhvr>
                                      <p:to>
                                        <p:strVal val="visible"/>
                                      </p:to>
                                    </p:set>
                                    <p:anim calcmode="lin" valueType="num">
                                      <p:cBhvr additive="base">
                                        <p:cTn id="39" dur="1000" fill="hold"/>
                                        <p:tgtEl>
                                          <p:spTgt spid="10"/>
                                        </p:tgtEl>
                                        <p:attrNameLst>
                                          <p:attrName>ppt_x</p:attrName>
                                        </p:attrNameLst>
                                      </p:cBhvr>
                                      <p:tavLst>
                                        <p:tav tm="0">
                                          <p:val>
                                            <p:strVal val="#ppt_x"/>
                                          </p:val>
                                        </p:tav>
                                        <p:tav tm="100000">
                                          <p:val>
                                            <p:strVal val="#ppt_x"/>
                                          </p:val>
                                        </p:tav>
                                      </p:tavLst>
                                    </p:anim>
                                    <p:anim calcmode="lin" valueType="num">
                                      <p:cBhvr additive="base">
                                        <p:cTn id="40" dur="1000" fill="hold"/>
                                        <p:tgtEl>
                                          <p:spTgt spid="10"/>
                                        </p:tgtEl>
                                        <p:attrNameLst>
                                          <p:attrName>ppt_y</p:attrName>
                                        </p:attrNameLst>
                                      </p:cBhvr>
                                      <p:tavLst>
                                        <p:tav tm="0">
                                          <p:val>
                                            <p:strVal val="1+#ppt_h/2"/>
                                          </p:val>
                                        </p:tav>
                                        <p:tav tm="100000">
                                          <p:val>
                                            <p:strVal val="#ppt_y"/>
                                          </p:val>
                                        </p:tav>
                                      </p:tavLst>
                                    </p:anim>
                                  </p:childTnLst>
                                </p:cTn>
                              </p:par>
                              <p:par>
                                <p:cTn id="41" presetID="2" presetClass="entr" presetSubtype="4" decel="100000" fill="hold" nodeType="withEffect">
                                  <p:stCondLst>
                                    <p:cond delay="4500"/>
                                  </p:stCondLst>
                                  <p:childTnLst>
                                    <p:set>
                                      <p:cBhvr>
                                        <p:cTn id="42" dur="1" fill="hold">
                                          <p:stCondLst>
                                            <p:cond delay="0"/>
                                          </p:stCondLst>
                                        </p:cTn>
                                        <p:tgtEl>
                                          <p:spTgt spid="12"/>
                                        </p:tgtEl>
                                        <p:attrNameLst>
                                          <p:attrName>style.visibility</p:attrName>
                                        </p:attrNameLst>
                                      </p:cBhvr>
                                      <p:to>
                                        <p:strVal val="visible"/>
                                      </p:to>
                                    </p:set>
                                    <p:anim calcmode="lin" valueType="num">
                                      <p:cBhvr additive="base">
                                        <p:cTn id="43" dur="1000" fill="hold"/>
                                        <p:tgtEl>
                                          <p:spTgt spid="12"/>
                                        </p:tgtEl>
                                        <p:attrNameLst>
                                          <p:attrName>ppt_x</p:attrName>
                                        </p:attrNameLst>
                                      </p:cBhvr>
                                      <p:tavLst>
                                        <p:tav tm="0">
                                          <p:val>
                                            <p:strVal val="#ppt_x"/>
                                          </p:val>
                                        </p:tav>
                                        <p:tav tm="100000">
                                          <p:val>
                                            <p:strVal val="#ppt_x"/>
                                          </p:val>
                                        </p:tav>
                                      </p:tavLst>
                                    </p:anim>
                                    <p:anim calcmode="lin" valueType="num">
                                      <p:cBhvr additive="base">
                                        <p:cTn id="44" dur="1000" fill="hold"/>
                                        <p:tgtEl>
                                          <p:spTgt spid="12"/>
                                        </p:tgtEl>
                                        <p:attrNameLst>
                                          <p:attrName>ppt_y</p:attrName>
                                        </p:attrNameLst>
                                      </p:cBhvr>
                                      <p:tavLst>
                                        <p:tav tm="0">
                                          <p:val>
                                            <p:strVal val="1+#ppt_h/2"/>
                                          </p:val>
                                        </p:tav>
                                        <p:tav tm="100000">
                                          <p:val>
                                            <p:strVal val="#ppt_y"/>
                                          </p:val>
                                        </p:tav>
                                      </p:tavLst>
                                    </p:anim>
                                  </p:childTnLst>
                                </p:cTn>
                              </p:par>
                              <p:par>
                                <p:cTn id="45" presetID="2" presetClass="entr" presetSubtype="1" decel="100000" fill="hold" grpId="0" nodeType="withEffect">
                                  <p:stCondLst>
                                    <p:cond delay="0"/>
                                  </p:stCondLst>
                                  <p:childTnLst>
                                    <p:set>
                                      <p:cBhvr>
                                        <p:cTn id="46" dur="1" fill="hold">
                                          <p:stCondLst>
                                            <p:cond delay="0"/>
                                          </p:stCondLst>
                                        </p:cTn>
                                        <p:tgtEl>
                                          <p:spTgt spid="31"/>
                                        </p:tgtEl>
                                        <p:attrNameLst>
                                          <p:attrName>style.visibility</p:attrName>
                                        </p:attrNameLst>
                                      </p:cBhvr>
                                      <p:to>
                                        <p:strVal val="visible"/>
                                      </p:to>
                                    </p:set>
                                    <p:anim calcmode="lin" valueType="num">
                                      <p:cBhvr additive="base">
                                        <p:cTn id="47" dur="500" fill="hold"/>
                                        <p:tgtEl>
                                          <p:spTgt spid="31"/>
                                        </p:tgtEl>
                                        <p:attrNameLst>
                                          <p:attrName>ppt_x</p:attrName>
                                        </p:attrNameLst>
                                      </p:cBhvr>
                                      <p:tavLst>
                                        <p:tav tm="0">
                                          <p:val>
                                            <p:strVal val="#ppt_x"/>
                                          </p:val>
                                        </p:tav>
                                        <p:tav tm="100000">
                                          <p:val>
                                            <p:strVal val="#ppt_x"/>
                                          </p:val>
                                        </p:tav>
                                      </p:tavLst>
                                    </p:anim>
                                    <p:anim calcmode="lin" valueType="num">
                                      <p:cBhvr additive="base">
                                        <p:cTn id="48" dur="500" fill="hold"/>
                                        <p:tgtEl>
                                          <p:spTgt spid="31"/>
                                        </p:tgtEl>
                                        <p:attrNameLst>
                                          <p:attrName>ppt_y</p:attrName>
                                        </p:attrNameLst>
                                      </p:cBhvr>
                                      <p:tavLst>
                                        <p:tav tm="0">
                                          <p:val>
                                            <p:strVal val="0-#ppt_h/2"/>
                                          </p:val>
                                        </p:tav>
                                        <p:tav tm="100000">
                                          <p:val>
                                            <p:strVal val="#ppt_y"/>
                                          </p:val>
                                        </p:tav>
                                      </p:tavLst>
                                    </p:anim>
                                  </p:childTnLst>
                                </p:cTn>
                              </p:par>
                              <p:par>
                                <p:cTn id="49" presetID="2" presetClass="entr" presetSubtype="1" decel="100000" fill="hold" nodeType="withEffect">
                                  <p:stCondLst>
                                    <p:cond delay="0"/>
                                  </p:stCondLst>
                                  <p:childTnLst>
                                    <p:set>
                                      <p:cBhvr>
                                        <p:cTn id="50" dur="1" fill="hold">
                                          <p:stCondLst>
                                            <p:cond delay="0"/>
                                          </p:stCondLst>
                                        </p:cTn>
                                        <p:tgtEl>
                                          <p:spTgt spid="33"/>
                                        </p:tgtEl>
                                        <p:attrNameLst>
                                          <p:attrName>style.visibility</p:attrName>
                                        </p:attrNameLst>
                                      </p:cBhvr>
                                      <p:to>
                                        <p:strVal val="visible"/>
                                      </p:to>
                                    </p:set>
                                    <p:anim calcmode="lin" valueType="num">
                                      <p:cBhvr additive="base">
                                        <p:cTn id="51" dur="500" fill="hold"/>
                                        <p:tgtEl>
                                          <p:spTgt spid="33"/>
                                        </p:tgtEl>
                                        <p:attrNameLst>
                                          <p:attrName>ppt_x</p:attrName>
                                        </p:attrNameLst>
                                      </p:cBhvr>
                                      <p:tavLst>
                                        <p:tav tm="0">
                                          <p:val>
                                            <p:strVal val="#ppt_x"/>
                                          </p:val>
                                        </p:tav>
                                        <p:tav tm="100000">
                                          <p:val>
                                            <p:strVal val="#ppt_x"/>
                                          </p:val>
                                        </p:tav>
                                      </p:tavLst>
                                    </p:anim>
                                    <p:anim calcmode="lin" valueType="num">
                                      <p:cBhvr additive="base">
                                        <p:cTn id="52" dur="500" fill="hold"/>
                                        <p:tgtEl>
                                          <p:spTgt spid="33"/>
                                        </p:tgtEl>
                                        <p:attrNameLst>
                                          <p:attrName>ppt_y</p:attrName>
                                        </p:attrNameLst>
                                      </p:cBhvr>
                                      <p:tavLst>
                                        <p:tav tm="0">
                                          <p:val>
                                            <p:strVal val="0-#ppt_h/2"/>
                                          </p:val>
                                        </p:tav>
                                        <p:tav tm="100000">
                                          <p:val>
                                            <p:strVal val="#ppt_y"/>
                                          </p:val>
                                        </p:tav>
                                      </p:tavLst>
                                    </p:anim>
                                  </p:childTnLst>
                                </p:cTn>
                              </p:par>
                              <p:par>
                                <p:cTn id="53" presetID="2" presetClass="entr" presetSubtype="1" decel="100000" fill="hold" nodeType="withEffect">
                                  <p:stCondLst>
                                    <p:cond delay="0"/>
                                  </p:stCondLst>
                                  <p:childTnLst>
                                    <p:set>
                                      <p:cBhvr>
                                        <p:cTn id="54" dur="1" fill="hold">
                                          <p:stCondLst>
                                            <p:cond delay="0"/>
                                          </p:stCondLst>
                                        </p:cTn>
                                        <p:tgtEl>
                                          <p:spTgt spid="34"/>
                                        </p:tgtEl>
                                        <p:attrNameLst>
                                          <p:attrName>style.visibility</p:attrName>
                                        </p:attrNameLst>
                                      </p:cBhvr>
                                      <p:to>
                                        <p:strVal val="visible"/>
                                      </p:to>
                                    </p:set>
                                    <p:anim calcmode="lin" valueType="num">
                                      <p:cBhvr additive="base">
                                        <p:cTn id="55" dur="500" fill="hold"/>
                                        <p:tgtEl>
                                          <p:spTgt spid="34"/>
                                        </p:tgtEl>
                                        <p:attrNameLst>
                                          <p:attrName>ppt_x</p:attrName>
                                        </p:attrNameLst>
                                      </p:cBhvr>
                                      <p:tavLst>
                                        <p:tav tm="0">
                                          <p:val>
                                            <p:strVal val="#ppt_x"/>
                                          </p:val>
                                        </p:tav>
                                        <p:tav tm="100000">
                                          <p:val>
                                            <p:strVal val="#ppt_x"/>
                                          </p:val>
                                        </p:tav>
                                      </p:tavLst>
                                    </p:anim>
                                    <p:anim calcmode="lin" valueType="num">
                                      <p:cBhvr additive="base">
                                        <p:cTn id="56" dur="500" fill="hold"/>
                                        <p:tgtEl>
                                          <p:spTgt spid="34"/>
                                        </p:tgtEl>
                                        <p:attrNameLst>
                                          <p:attrName>ppt_y</p:attrName>
                                        </p:attrNameLst>
                                      </p:cBhvr>
                                      <p:tavLst>
                                        <p:tav tm="0">
                                          <p:val>
                                            <p:strVal val="0-#ppt_h/2"/>
                                          </p:val>
                                        </p:tav>
                                        <p:tav tm="100000">
                                          <p:val>
                                            <p:strVal val="#ppt_y"/>
                                          </p:val>
                                        </p:tav>
                                      </p:tavLst>
                                    </p:anim>
                                  </p:childTnLst>
                                </p:cTn>
                              </p:par>
                              <p:par>
                                <p:cTn id="57" presetID="2" presetClass="entr" presetSubtype="1" decel="100000" fill="hold" nodeType="withEffect">
                                  <p:stCondLst>
                                    <p:cond delay="0"/>
                                  </p:stCondLst>
                                  <p:childTnLst>
                                    <p:set>
                                      <p:cBhvr>
                                        <p:cTn id="58" dur="1" fill="hold">
                                          <p:stCondLst>
                                            <p:cond delay="0"/>
                                          </p:stCondLst>
                                        </p:cTn>
                                        <p:tgtEl>
                                          <p:spTgt spid="35"/>
                                        </p:tgtEl>
                                        <p:attrNameLst>
                                          <p:attrName>style.visibility</p:attrName>
                                        </p:attrNameLst>
                                      </p:cBhvr>
                                      <p:to>
                                        <p:strVal val="visible"/>
                                      </p:to>
                                    </p:set>
                                    <p:anim calcmode="lin" valueType="num">
                                      <p:cBhvr additive="base">
                                        <p:cTn id="59" dur="500" fill="hold"/>
                                        <p:tgtEl>
                                          <p:spTgt spid="35"/>
                                        </p:tgtEl>
                                        <p:attrNameLst>
                                          <p:attrName>ppt_x</p:attrName>
                                        </p:attrNameLst>
                                      </p:cBhvr>
                                      <p:tavLst>
                                        <p:tav tm="0">
                                          <p:val>
                                            <p:strVal val="#ppt_x"/>
                                          </p:val>
                                        </p:tav>
                                        <p:tav tm="100000">
                                          <p:val>
                                            <p:strVal val="#ppt_x"/>
                                          </p:val>
                                        </p:tav>
                                      </p:tavLst>
                                    </p:anim>
                                    <p:anim calcmode="lin" valueType="num">
                                      <p:cBhvr additive="base">
                                        <p:cTn id="60" dur="500" fill="hold"/>
                                        <p:tgtEl>
                                          <p:spTgt spid="35"/>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22" grpId="0"/>
      <p:bldP spid="31"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7" name="图片占位符 36">
            <a:extLst>
              <a:ext uri="{FF2B5EF4-FFF2-40B4-BE49-F238E27FC236}">
                <a16:creationId xmlns:a16="http://schemas.microsoft.com/office/drawing/2014/main" xmlns="" id="{59092430-A3AA-4F9E-B025-5880448E95E8}"/>
              </a:ext>
            </a:extLst>
          </p:cNvPr>
          <p:cNvPicPr>
            <a:picLocks noGrp="1" noChangeAspect="1"/>
          </p:cNvPicPr>
          <p:nvPr>
            <p:ph type="pic" sz="quarter" idx="10"/>
          </p:nvPr>
        </p:nvPicPr>
        <p:blipFill>
          <a:blip r:embed="rId2" cstate="print">
            <a:extLst>
              <a:ext uri="{28A0092B-C50C-407E-A947-70E740481C1C}">
                <a14:useLocalDpi xmlns:a14="http://schemas.microsoft.com/office/drawing/2010/main" val="0"/>
              </a:ext>
            </a:extLst>
          </a:blip>
          <a:srcRect l="17883" r="17883"/>
          <a:stretch>
            <a:fillRect/>
          </a:stretch>
        </p:blipFill>
        <p:spPr/>
      </p:pic>
      <p:grpSp>
        <p:nvGrpSpPr>
          <p:cNvPr id="7" name="Group 6"/>
          <p:cNvGrpSpPr/>
          <p:nvPr/>
        </p:nvGrpSpPr>
        <p:grpSpPr>
          <a:xfrm>
            <a:off x="-113462" y="4822639"/>
            <a:ext cx="6037634" cy="1486086"/>
            <a:chOff x="1640939" y="2976737"/>
            <a:chExt cx="1837443" cy="452263"/>
          </a:xfrm>
        </p:grpSpPr>
        <p:grpSp>
          <p:nvGrpSpPr>
            <p:cNvPr id="8" name="Group 7"/>
            <p:cNvGrpSpPr/>
            <p:nvPr/>
          </p:nvGrpSpPr>
          <p:grpSpPr>
            <a:xfrm>
              <a:off x="1777409" y="2976737"/>
              <a:ext cx="1700973" cy="452263"/>
              <a:chOff x="-634676" y="2514600"/>
              <a:chExt cx="3439081" cy="914400"/>
            </a:xfrm>
            <a:solidFill>
              <a:schemeClr val="bg1"/>
            </a:solidFill>
          </p:grpSpPr>
          <p:sp>
            <p:nvSpPr>
              <p:cNvPr id="13" name="Right Triangle 12"/>
              <p:cNvSpPr/>
              <p:nvPr/>
            </p:nvSpPr>
            <p:spPr>
              <a:xfrm>
                <a:off x="1890005" y="2514600"/>
                <a:ext cx="914400" cy="914400"/>
              </a:xfrm>
              <a:prstGeom prst="rtTriangl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solidFill>
                    <a:schemeClr val="tx1"/>
                  </a:solidFill>
                  <a:latin typeface="+mj-lt"/>
                </a:endParaRPr>
              </a:p>
            </p:txBody>
          </p:sp>
          <p:sp>
            <p:nvSpPr>
              <p:cNvPr id="14" name="Rectangle 13"/>
              <p:cNvSpPr/>
              <p:nvPr/>
            </p:nvSpPr>
            <p:spPr>
              <a:xfrm>
                <a:off x="-634676" y="2514600"/>
                <a:ext cx="2534947" cy="9144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solidFill>
                    <a:schemeClr val="tx1"/>
                  </a:solidFill>
                  <a:latin typeface="+mj-lt"/>
                </a:endParaRPr>
              </a:p>
            </p:txBody>
          </p:sp>
        </p:grpSp>
        <p:cxnSp>
          <p:nvCxnSpPr>
            <p:cNvPr id="12" name="Straight Connector 11"/>
            <p:cNvCxnSpPr>
              <a:cxnSpLocks/>
            </p:cNvCxnSpPr>
            <p:nvPr/>
          </p:nvCxnSpPr>
          <p:spPr>
            <a:xfrm flipH="1">
              <a:off x="1640939" y="2979579"/>
              <a:ext cx="842318" cy="0"/>
            </a:xfrm>
            <a:prstGeom prst="line">
              <a:avLst/>
            </a:prstGeom>
            <a:ln w="38100">
              <a:solidFill>
                <a:schemeClr val="accent1"/>
              </a:solidFill>
            </a:ln>
          </p:spPr>
          <p:style>
            <a:lnRef idx="1">
              <a:schemeClr val="accent1"/>
            </a:lnRef>
            <a:fillRef idx="0">
              <a:schemeClr val="accent1"/>
            </a:fillRef>
            <a:effectRef idx="0">
              <a:schemeClr val="accent1"/>
            </a:effectRef>
            <a:fontRef idx="minor">
              <a:schemeClr val="tx1"/>
            </a:fontRef>
          </p:style>
        </p:cxnSp>
      </p:grpSp>
      <p:grpSp>
        <p:nvGrpSpPr>
          <p:cNvPr id="5" name="Group 4"/>
          <p:cNvGrpSpPr/>
          <p:nvPr/>
        </p:nvGrpSpPr>
        <p:grpSpPr>
          <a:xfrm>
            <a:off x="925908" y="5842868"/>
            <a:ext cx="2235677" cy="281225"/>
            <a:chOff x="925908" y="5842868"/>
            <a:chExt cx="2235677" cy="281225"/>
          </a:xfrm>
        </p:grpSpPr>
        <p:grpSp>
          <p:nvGrpSpPr>
            <p:cNvPr id="24" name="Group 23"/>
            <p:cNvGrpSpPr/>
            <p:nvPr/>
          </p:nvGrpSpPr>
          <p:grpSpPr>
            <a:xfrm>
              <a:off x="925908" y="5843230"/>
              <a:ext cx="281333" cy="280863"/>
              <a:chOff x="3003551" y="1727200"/>
              <a:chExt cx="947738" cy="946150"/>
            </a:xfrm>
          </p:grpSpPr>
          <p:sp>
            <p:nvSpPr>
              <p:cNvPr id="25" name="Rectangle 114"/>
              <p:cNvSpPr>
                <a:spLocks noChangeArrowheads="1"/>
              </p:cNvSpPr>
              <p:nvPr/>
            </p:nvSpPr>
            <p:spPr bwMode="auto">
              <a:xfrm>
                <a:off x="3003551" y="1727200"/>
                <a:ext cx="947738" cy="946150"/>
              </a:xfrm>
              <a:prstGeom prst="ellipse">
                <a:avLst/>
              </a:prstGeom>
              <a:solidFill>
                <a:srgbClr val="50ABF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solidFill>
                    <a:schemeClr val="bg1"/>
                  </a:solidFill>
                  <a:latin typeface="+mj-lt"/>
                </a:endParaRPr>
              </a:p>
            </p:txBody>
          </p:sp>
          <p:sp>
            <p:nvSpPr>
              <p:cNvPr id="26" name="Freeform 115"/>
              <p:cNvSpPr>
                <a:spLocks/>
              </p:cNvSpPr>
              <p:nvPr/>
            </p:nvSpPr>
            <p:spPr bwMode="auto">
              <a:xfrm>
                <a:off x="3228334" y="2003015"/>
                <a:ext cx="493254" cy="401122"/>
              </a:xfrm>
              <a:custGeom>
                <a:avLst/>
                <a:gdLst>
                  <a:gd name="T0" fmla="*/ 93 w 1317"/>
                  <a:gd name="T1" fmla="*/ 1000 h 1069"/>
                  <a:gd name="T2" fmla="*/ 220 w 1317"/>
                  <a:gd name="T3" fmla="*/ 1045 h 1069"/>
                  <a:gd name="T4" fmla="*/ 356 w 1317"/>
                  <a:gd name="T5" fmla="*/ 1067 h 1069"/>
                  <a:gd name="T6" fmla="*/ 529 w 1317"/>
                  <a:gd name="T7" fmla="*/ 1060 h 1069"/>
                  <a:gd name="T8" fmla="*/ 712 w 1317"/>
                  <a:gd name="T9" fmla="*/ 1008 h 1069"/>
                  <a:gd name="T10" fmla="*/ 873 w 1317"/>
                  <a:gd name="T11" fmla="*/ 916 h 1069"/>
                  <a:gd name="T12" fmla="*/ 1008 w 1317"/>
                  <a:gd name="T13" fmla="*/ 789 h 1069"/>
                  <a:gd name="T14" fmla="*/ 1107 w 1317"/>
                  <a:gd name="T15" fmla="*/ 633 h 1069"/>
                  <a:gd name="T16" fmla="*/ 1167 w 1317"/>
                  <a:gd name="T17" fmla="*/ 454 h 1069"/>
                  <a:gd name="T18" fmla="*/ 1183 w 1317"/>
                  <a:gd name="T19" fmla="*/ 290 h 1069"/>
                  <a:gd name="T20" fmla="*/ 1247 w 1317"/>
                  <a:gd name="T21" fmla="*/ 212 h 1069"/>
                  <a:gd name="T22" fmla="*/ 1312 w 1317"/>
                  <a:gd name="T23" fmla="*/ 139 h 1069"/>
                  <a:gd name="T24" fmla="*/ 1220 w 1317"/>
                  <a:gd name="T25" fmla="*/ 160 h 1069"/>
                  <a:gd name="T26" fmla="*/ 1163 w 1317"/>
                  <a:gd name="T27" fmla="*/ 169 h 1069"/>
                  <a:gd name="T28" fmla="*/ 1220 w 1317"/>
                  <a:gd name="T29" fmla="*/ 121 h 1069"/>
                  <a:gd name="T30" fmla="*/ 1266 w 1317"/>
                  <a:gd name="T31" fmla="*/ 62 h 1069"/>
                  <a:gd name="T32" fmla="*/ 1245 w 1317"/>
                  <a:gd name="T33" fmla="*/ 37 h 1069"/>
                  <a:gd name="T34" fmla="*/ 1140 w 1317"/>
                  <a:gd name="T35" fmla="*/ 76 h 1069"/>
                  <a:gd name="T36" fmla="*/ 1091 w 1317"/>
                  <a:gd name="T37" fmla="*/ 67 h 1069"/>
                  <a:gd name="T38" fmla="*/ 1035 w 1317"/>
                  <a:gd name="T39" fmla="*/ 29 h 1069"/>
                  <a:gd name="T40" fmla="*/ 970 w 1317"/>
                  <a:gd name="T41" fmla="*/ 6 h 1069"/>
                  <a:gd name="T42" fmla="*/ 899 w 1317"/>
                  <a:gd name="T43" fmla="*/ 1 h 1069"/>
                  <a:gd name="T44" fmla="*/ 833 w 1317"/>
                  <a:gd name="T45" fmla="*/ 12 h 1069"/>
                  <a:gd name="T46" fmla="*/ 773 w 1317"/>
                  <a:gd name="T47" fmla="*/ 40 h 1069"/>
                  <a:gd name="T48" fmla="*/ 721 w 1317"/>
                  <a:gd name="T49" fmla="*/ 80 h 1069"/>
                  <a:gd name="T50" fmla="*/ 682 w 1317"/>
                  <a:gd name="T51" fmla="*/ 130 h 1069"/>
                  <a:gd name="T52" fmla="*/ 654 w 1317"/>
                  <a:gd name="T53" fmla="*/ 190 h 1069"/>
                  <a:gd name="T54" fmla="*/ 643 w 1317"/>
                  <a:gd name="T55" fmla="*/ 257 h 1069"/>
                  <a:gd name="T56" fmla="*/ 649 w 1317"/>
                  <a:gd name="T57" fmla="*/ 332 h 1069"/>
                  <a:gd name="T58" fmla="*/ 484 w 1317"/>
                  <a:gd name="T59" fmla="*/ 302 h 1069"/>
                  <a:gd name="T60" fmla="*/ 360 w 1317"/>
                  <a:gd name="T61" fmla="*/ 255 h 1069"/>
                  <a:gd name="T62" fmla="*/ 246 w 1317"/>
                  <a:gd name="T63" fmla="*/ 191 h 1069"/>
                  <a:gd name="T64" fmla="*/ 136 w 1317"/>
                  <a:gd name="T65" fmla="*/ 97 h 1069"/>
                  <a:gd name="T66" fmla="*/ 70 w 1317"/>
                  <a:gd name="T67" fmla="*/ 97 h 1069"/>
                  <a:gd name="T68" fmla="*/ 55 w 1317"/>
                  <a:gd name="T69" fmla="*/ 162 h 1069"/>
                  <a:gd name="T70" fmla="*/ 59 w 1317"/>
                  <a:gd name="T71" fmla="*/ 230 h 1069"/>
                  <a:gd name="T72" fmla="*/ 87 w 1317"/>
                  <a:gd name="T73" fmla="*/ 309 h 1069"/>
                  <a:gd name="T74" fmla="*/ 153 w 1317"/>
                  <a:gd name="T75" fmla="*/ 392 h 1069"/>
                  <a:gd name="T76" fmla="*/ 95 w 1317"/>
                  <a:gd name="T77" fmla="*/ 393 h 1069"/>
                  <a:gd name="T78" fmla="*/ 53 w 1317"/>
                  <a:gd name="T79" fmla="*/ 383 h 1069"/>
                  <a:gd name="T80" fmla="*/ 73 w 1317"/>
                  <a:gd name="T81" fmla="*/ 488 h 1069"/>
                  <a:gd name="T82" fmla="*/ 106 w 1317"/>
                  <a:gd name="T83" fmla="*/ 545 h 1069"/>
                  <a:gd name="T84" fmla="*/ 161 w 1317"/>
                  <a:gd name="T85" fmla="*/ 597 h 1069"/>
                  <a:gd name="T86" fmla="*/ 247 w 1317"/>
                  <a:gd name="T87" fmla="*/ 637 h 1069"/>
                  <a:gd name="T88" fmla="*/ 198 w 1317"/>
                  <a:gd name="T89" fmla="*/ 652 h 1069"/>
                  <a:gd name="T90" fmla="*/ 164 w 1317"/>
                  <a:gd name="T91" fmla="*/ 688 h 1069"/>
                  <a:gd name="T92" fmla="*/ 227 w 1317"/>
                  <a:gd name="T93" fmla="*/ 769 h 1069"/>
                  <a:gd name="T94" fmla="*/ 284 w 1317"/>
                  <a:gd name="T95" fmla="*/ 807 h 1069"/>
                  <a:gd name="T96" fmla="*/ 361 w 1317"/>
                  <a:gd name="T97" fmla="*/ 831 h 1069"/>
                  <a:gd name="T98" fmla="*/ 352 w 1317"/>
                  <a:gd name="T99" fmla="*/ 870 h 1069"/>
                  <a:gd name="T100" fmla="*/ 228 w 1317"/>
                  <a:gd name="T101" fmla="*/ 929 h 1069"/>
                  <a:gd name="T102" fmla="*/ 142 w 1317"/>
                  <a:gd name="T103" fmla="*/ 949 h 1069"/>
                  <a:gd name="T104" fmla="*/ 43 w 1317"/>
                  <a:gd name="T105" fmla="*/ 954 h 10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317" h="1069">
                    <a:moveTo>
                      <a:pt x="0" y="949"/>
                    </a:moveTo>
                    <a:lnTo>
                      <a:pt x="23" y="963"/>
                    </a:lnTo>
                    <a:lnTo>
                      <a:pt x="46" y="976"/>
                    </a:lnTo>
                    <a:lnTo>
                      <a:pt x="69" y="989"/>
                    </a:lnTo>
                    <a:lnTo>
                      <a:pt x="93" y="1000"/>
                    </a:lnTo>
                    <a:lnTo>
                      <a:pt x="118" y="1011"/>
                    </a:lnTo>
                    <a:lnTo>
                      <a:pt x="143" y="1020"/>
                    </a:lnTo>
                    <a:lnTo>
                      <a:pt x="169" y="1029"/>
                    </a:lnTo>
                    <a:lnTo>
                      <a:pt x="194" y="1037"/>
                    </a:lnTo>
                    <a:lnTo>
                      <a:pt x="220" y="1045"/>
                    </a:lnTo>
                    <a:lnTo>
                      <a:pt x="246" y="1051"/>
                    </a:lnTo>
                    <a:lnTo>
                      <a:pt x="274" y="1056"/>
                    </a:lnTo>
                    <a:lnTo>
                      <a:pt x="301" y="1060"/>
                    </a:lnTo>
                    <a:lnTo>
                      <a:pt x="328" y="1064"/>
                    </a:lnTo>
                    <a:lnTo>
                      <a:pt x="356" y="1067"/>
                    </a:lnTo>
                    <a:lnTo>
                      <a:pt x="384" y="1069"/>
                    </a:lnTo>
                    <a:lnTo>
                      <a:pt x="412" y="1069"/>
                    </a:lnTo>
                    <a:lnTo>
                      <a:pt x="452" y="1068"/>
                    </a:lnTo>
                    <a:lnTo>
                      <a:pt x="491" y="1064"/>
                    </a:lnTo>
                    <a:lnTo>
                      <a:pt x="529" y="1060"/>
                    </a:lnTo>
                    <a:lnTo>
                      <a:pt x="567" y="1053"/>
                    </a:lnTo>
                    <a:lnTo>
                      <a:pt x="605" y="1045"/>
                    </a:lnTo>
                    <a:lnTo>
                      <a:pt x="642" y="1034"/>
                    </a:lnTo>
                    <a:lnTo>
                      <a:pt x="677" y="1022"/>
                    </a:lnTo>
                    <a:lnTo>
                      <a:pt x="712" y="1008"/>
                    </a:lnTo>
                    <a:lnTo>
                      <a:pt x="747" y="993"/>
                    </a:lnTo>
                    <a:lnTo>
                      <a:pt x="780" y="975"/>
                    </a:lnTo>
                    <a:lnTo>
                      <a:pt x="812" y="958"/>
                    </a:lnTo>
                    <a:lnTo>
                      <a:pt x="843" y="938"/>
                    </a:lnTo>
                    <a:lnTo>
                      <a:pt x="873" y="916"/>
                    </a:lnTo>
                    <a:lnTo>
                      <a:pt x="903" y="893"/>
                    </a:lnTo>
                    <a:lnTo>
                      <a:pt x="931" y="869"/>
                    </a:lnTo>
                    <a:lnTo>
                      <a:pt x="957" y="843"/>
                    </a:lnTo>
                    <a:lnTo>
                      <a:pt x="983" y="816"/>
                    </a:lnTo>
                    <a:lnTo>
                      <a:pt x="1008" y="789"/>
                    </a:lnTo>
                    <a:lnTo>
                      <a:pt x="1030" y="760"/>
                    </a:lnTo>
                    <a:lnTo>
                      <a:pt x="1052" y="729"/>
                    </a:lnTo>
                    <a:lnTo>
                      <a:pt x="1072" y="698"/>
                    </a:lnTo>
                    <a:lnTo>
                      <a:pt x="1091" y="665"/>
                    </a:lnTo>
                    <a:lnTo>
                      <a:pt x="1107" y="633"/>
                    </a:lnTo>
                    <a:lnTo>
                      <a:pt x="1123" y="598"/>
                    </a:lnTo>
                    <a:lnTo>
                      <a:pt x="1137" y="564"/>
                    </a:lnTo>
                    <a:lnTo>
                      <a:pt x="1148" y="528"/>
                    </a:lnTo>
                    <a:lnTo>
                      <a:pt x="1159" y="491"/>
                    </a:lnTo>
                    <a:lnTo>
                      <a:pt x="1167" y="454"/>
                    </a:lnTo>
                    <a:lnTo>
                      <a:pt x="1175" y="416"/>
                    </a:lnTo>
                    <a:lnTo>
                      <a:pt x="1180" y="377"/>
                    </a:lnTo>
                    <a:lnTo>
                      <a:pt x="1182" y="338"/>
                    </a:lnTo>
                    <a:lnTo>
                      <a:pt x="1183" y="299"/>
                    </a:lnTo>
                    <a:lnTo>
                      <a:pt x="1183" y="290"/>
                    </a:lnTo>
                    <a:lnTo>
                      <a:pt x="1183" y="283"/>
                    </a:lnTo>
                    <a:lnTo>
                      <a:pt x="1183" y="274"/>
                    </a:lnTo>
                    <a:lnTo>
                      <a:pt x="1183" y="267"/>
                    </a:lnTo>
                    <a:lnTo>
                      <a:pt x="1207" y="247"/>
                    </a:lnTo>
                    <a:lnTo>
                      <a:pt x="1247" y="212"/>
                    </a:lnTo>
                    <a:lnTo>
                      <a:pt x="1268" y="192"/>
                    </a:lnTo>
                    <a:lnTo>
                      <a:pt x="1288" y="170"/>
                    </a:lnTo>
                    <a:lnTo>
                      <a:pt x="1297" y="159"/>
                    </a:lnTo>
                    <a:lnTo>
                      <a:pt x="1305" y="149"/>
                    </a:lnTo>
                    <a:lnTo>
                      <a:pt x="1312" y="139"/>
                    </a:lnTo>
                    <a:lnTo>
                      <a:pt x="1317" y="130"/>
                    </a:lnTo>
                    <a:lnTo>
                      <a:pt x="1304" y="135"/>
                    </a:lnTo>
                    <a:lnTo>
                      <a:pt x="1269" y="147"/>
                    </a:lnTo>
                    <a:lnTo>
                      <a:pt x="1246" y="153"/>
                    </a:lnTo>
                    <a:lnTo>
                      <a:pt x="1220" y="160"/>
                    </a:lnTo>
                    <a:lnTo>
                      <a:pt x="1192" y="165"/>
                    </a:lnTo>
                    <a:lnTo>
                      <a:pt x="1164" y="169"/>
                    </a:lnTo>
                    <a:lnTo>
                      <a:pt x="1163" y="170"/>
                    </a:lnTo>
                    <a:lnTo>
                      <a:pt x="1163" y="170"/>
                    </a:lnTo>
                    <a:lnTo>
                      <a:pt x="1163" y="169"/>
                    </a:lnTo>
                    <a:lnTo>
                      <a:pt x="1164" y="169"/>
                    </a:lnTo>
                    <a:lnTo>
                      <a:pt x="1170" y="164"/>
                    </a:lnTo>
                    <a:lnTo>
                      <a:pt x="1183" y="155"/>
                    </a:lnTo>
                    <a:lnTo>
                      <a:pt x="1201" y="140"/>
                    </a:lnTo>
                    <a:lnTo>
                      <a:pt x="1220" y="121"/>
                    </a:lnTo>
                    <a:lnTo>
                      <a:pt x="1230" y="111"/>
                    </a:lnTo>
                    <a:lnTo>
                      <a:pt x="1241" y="99"/>
                    </a:lnTo>
                    <a:lnTo>
                      <a:pt x="1250" y="88"/>
                    </a:lnTo>
                    <a:lnTo>
                      <a:pt x="1258" y="75"/>
                    </a:lnTo>
                    <a:lnTo>
                      <a:pt x="1266" y="62"/>
                    </a:lnTo>
                    <a:lnTo>
                      <a:pt x="1273" y="48"/>
                    </a:lnTo>
                    <a:lnTo>
                      <a:pt x="1278" y="33"/>
                    </a:lnTo>
                    <a:lnTo>
                      <a:pt x="1281" y="19"/>
                    </a:lnTo>
                    <a:lnTo>
                      <a:pt x="1272" y="24"/>
                    </a:lnTo>
                    <a:lnTo>
                      <a:pt x="1245" y="37"/>
                    </a:lnTo>
                    <a:lnTo>
                      <a:pt x="1225" y="45"/>
                    </a:lnTo>
                    <a:lnTo>
                      <a:pt x="1203" y="54"/>
                    </a:lnTo>
                    <a:lnTo>
                      <a:pt x="1178" y="64"/>
                    </a:lnTo>
                    <a:lnTo>
                      <a:pt x="1150" y="73"/>
                    </a:lnTo>
                    <a:lnTo>
                      <a:pt x="1140" y="76"/>
                    </a:lnTo>
                    <a:lnTo>
                      <a:pt x="1130" y="80"/>
                    </a:lnTo>
                    <a:lnTo>
                      <a:pt x="1121" y="83"/>
                    </a:lnTo>
                    <a:lnTo>
                      <a:pt x="1111" y="86"/>
                    </a:lnTo>
                    <a:lnTo>
                      <a:pt x="1101" y="76"/>
                    </a:lnTo>
                    <a:lnTo>
                      <a:pt x="1091" y="67"/>
                    </a:lnTo>
                    <a:lnTo>
                      <a:pt x="1080" y="59"/>
                    </a:lnTo>
                    <a:lnTo>
                      <a:pt x="1070" y="50"/>
                    </a:lnTo>
                    <a:lnTo>
                      <a:pt x="1058" y="43"/>
                    </a:lnTo>
                    <a:lnTo>
                      <a:pt x="1047" y="36"/>
                    </a:lnTo>
                    <a:lnTo>
                      <a:pt x="1035" y="29"/>
                    </a:lnTo>
                    <a:lnTo>
                      <a:pt x="1022" y="23"/>
                    </a:lnTo>
                    <a:lnTo>
                      <a:pt x="1010" y="18"/>
                    </a:lnTo>
                    <a:lnTo>
                      <a:pt x="996" y="14"/>
                    </a:lnTo>
                    <a:lnTo>
                      <a:pt x="984" y="9"/>
                    </a:lnTo>
                    <a:lnTo>
                      <a:pt x="970" y="6"/>
                    </a:lnTo>
                    <a:lnTo>
                      <a:pt x="955" y="4"/>
                    </a:lnTo>
                    <a:lnTo>
                      <a:pt x="942" y="2"/>
                    </a:lnTo>
                    <a:lnTo>
                      <a:pt x="927" y="1"/>
                    </a:lnTo>
                    <a:lnTo>
                      <a:pt x="913" y="0"/>
                    </a:lnTo>
                    <a:lnTo>
                      <a:pt x="899" y="1"/>
                    </a:lnTo>
                    <a:lnTo>
                      <a:pt x="885" y="2"/>
                    </a:lnTo>
                    <a:lnTo>
                      <a:pt x="871" y="3"/>
                    </a:lnTo>
                    <a:lnTo>
                      <a:pt x="859" y="6"/>
                    </a:lnTo>
                    <a:lnTo>
                      <a:pt x="845" y="8"/>
                    </a:lnTo>
                    <a:lnTo>
                      <a:pt x="833" y="12"/>
                    </a:lnTo>
                    <a:lnTo>
                      <a:pt x="820" y="17"/>
                    </a:lnTo>
                    <a:lnTo>
                      <a:pt x="807" y="22"/>
                    </a:lnTo>
                    <a:lnTo>
                      <a:pt x="796" y="27"/>
                    </a:lnTo>
                    <a:lnTo>
                      <a:pt x="784" y="32"/>
                    </a:lnTo>
                    <a:lnTo>
                      <a:pt x="773" y="40"/>
                    </a:lnTo>
                    <a:lnTo>
                      <a:pt x="761" y="46"/>
                    </a:lnTo>
                    <a:lnTo>
                      <a:pt x="751" y="54"/>
                    </a:lnTo>
                    <a:lnTo>
                      <a:pt x="740" y="62"/>
                    </a:lnTo>
                    <a:lnTo>
                      <a:pt x="731" y="70"/>
                    </a:lnTo>
                    <a:lnTo>
                      <a:pt x="721" y="80"/>
                    </a:lnTo>
                    <a:lnTo>
                      <a:pt x="713" y="89"/>
                    </a:lnTo>
                    <a:lnTo>
                      <a:pt x="704" y="98"/>
                    </a:lnTo>
                    <a:lnTo>
                      <a:pt x="696" y="109"/>
                    </a:lnTo>
                    <a:lnTo>
                      <a:pt x="689" y="119"/>
                    </a:lnTo>
                    <a:lnTo>
                      <a:pt x="682" y="130"/>
                    </a:lnTo>
                    <a:lnTo>
                      <a:pt x="675" y="141"/>
                    </a:lnTo>
                    <a:lnTo>
                      <a:pt x="669" y="153"/>
                    </a:lnTo>
                    <a:lnTo>
                      <a:pt x="664" y="165"/>
                    </a:lnTo>
                    <a:lnTo>
                      <a:pt x="658" y="177"/>
                    </a:lnTo>
                    <a:lnTo>
                      <a:pt x="654" y="190"/>
                    </a:lnTo>
                    <a:lnTo>
                      <a:pt x="651" y="203"/>
                    </a:lnTo>
                    <a:lnTo>
                      <a:pt x="648" y="216"/>
                    </a:lnTo>
                    <a:lnTo>
                      <a:pt x="646" y="229"/>
                    </a:lnTo>
                    <a:lnTo>
                      <a:pt x="644" y="243"/>
                    </a:lnTo>
                    <a:lnTo>
                      <a:pt x="643" y="257"/>
                    </a:lnTo>
                    <a:lnTo>
                      <a:pt x="643" y="270"/>
                    </a:lnTo>
                    <a:lnTo>
                      <a:pt x="643" y="286"/>
                    </a:lnTo>
                    <a:lnTo>
                      <a:pt x="644" y="302"/>
                    </a:lnTo>
                    <a:lnTo>
                      <a:pt x="646" y="316"/>
                    </a:lnTo>
                    <a:lnTo>
                      <a:pt x="649" y="332"/>
                    </a:lnTo>
                    <a:lnTo>
                      <a:pt x="628" y="330"/>
                    </a:lnTo>
                    <a:lnTo>
                      <a:pt x="584" y="325"/>
                    </a:lnTo>
                    <a:lnTo>
                      <a:pt x="555" y="318"/>
                    </a:lnTo>
                    <a:lnTo>
                      <a:pt x="521" y="311"/>
                    </a:lnTo>
                    <a:lnTo>
                      <a:pt x="484" y="302"/>
                    </a:lnTo>
                    <a:lnTo>
                      <a:pt x="444" y="289"/>
                    </a:lnTo>
                    <a:lnTo>
                      <a:pt x="425" y="282"/>
                    </a:lnTo>
                    <a:lnTo>
                      <a:pt x="403" y="273"/>
                    </a:lnTo>
                    <a:lnTo>
                      <a:pt x="382" y="265"/>
                    </a:lnTo>
                    <a:lnTo>
                      <a:pt x="360" y="255"/>
                    </a:lnTo>
                    <a:lnTo>
                      <a:pt x="336" y="244"/>
                    </a:lnTo>
                    <a:lnTo>
                      <a:pt x="314" y="233"/>
                    </a:lnTo>
                    <a:lnTo>
                      <a:pt x="291" y="219"/>
                    </a:lnTo>
                    <a:lnTo>
                      <a:pt x="269" y="205"/>
                    </a:lnTo>
                    <a:lnTo>
                      <a:pt x="246" y="191"/>
                    </a:lnTo>
                    <a:lnTo>
                      <a:pt x="224" y="174"/>
                    </a:lnTo>
                    <a:lnTo>
                      <a:pt x="201" y="157"/>
                    </a:lnTo>
                    <a:lnTo>
                      <a:pt x="179" y="138"/>
                    </a:lnTo>
                    <a:lnTo>
                      <a:pt x="157" y="118"/>
                    </a:lnTo>
                    <a:lnTo>
                      <a:pt x="136" y="97"/>
                    </a:lnTo>
                    <a:lnTo>
                      <a:pt x="114" y="75"/>
                    </a:lnTo>
                    <a:lnTo>
                      <a:pt x="94" y="51"/>
                    </a:lnTo>
                    <a:lnTo>
                      <a:pt x="89" y="60"/>
                    </a:lnTo>
                    <a:lnTo>
                      <a:pt x="77" y="82"/>
                    </a:lnTo>
                    <a:lnTo>
                      <a:pt x="70" y="97"/>
                    </a:lnTo>
                    <a:lnTo>
                      <a:pt x="64" y="116"/>
                    </a:lnTo>
                    <a:lnTo>
                      <a:pt x="61" y="127"/>
                    </a:lnTo>
                    <a:lnTo>
                      <a:pt x="59" y="138"/>
                    </a:lnTo>
                    <a:lnTo>
                      <a:pt x="56" y="150"/>
                    </a:lnTo>
                    <a:lnTo>
                      <a:pt x="55" y="162"/>
                    </a:lnTo>
                    <a:lnTo>
                      <a:pt x="54" y="175"/>
                    </a:lnTo>
                    <a:lnTo>
                      <a:pt x="54" y="189"/>
                    </a:lnTo>
                    <a:lnTo>
                      <a:pt x="54" y="202"/>
                    </a:lnTo>
                    <a:lnTo>
                      <a:pt x="56" y="216"/>
                    </a:lnTo>
                    <a:lnTo>
                      <a:pt x="59" y="230"/>
                    </a:lnTo>
                    <a:lnTo>
                      <a:pt x="62" y="245"/>
                    </a:lnTo>
                    <a:lnTo>
                      <a:pt x="66" y="261"/>
                    </a:lnTo>
                    <a:lnTo>
                      <a:pt x="72" y="277"/>
                    </a:lnTo>
                    <a:lnTo>
                      <a:pt x="78" y="292"/>
                    </a:lnTo>
                    <a:lnTo>
                      <a:pt x="87" y="309"/>
                    </a:lnTo>
                    <a:lnTo>
                      <a:pt x="97" y="325"/>
                    </a:lnTo>
                    <a:lnTo>
                      <a:pt x="109" y="342"/>
                    </a:lnTo>
                    <a:lnTo>
                      <a:pt x="121" y="358"/>
                    </a:lnTo>
                    <a:lnTo>
                      <a:pt x="136" y="375"/>
                    </a:lnTo>
                    <a:lnTo>
                      <a:pt x="153" y="392"/>
                    </a:lnTo>
                    <a:lnTo>
                      <a:pt x="171" y="409"/>
                    </a:lnTo>
                    <a:lnTo>
                      <a:pt x="160" y="408"/>
                    </a:lnTo>
                    <a:lnTo>
                      <a:pt x="133" y="403"/>
                    </a:lnTo>
                    <a:lnTo>
                      <a:pt x="115" y="399"/>
                    </a:lnTo>
                    <a:lnTo>
                      <a:pt x="95" y="393"/>
                    </a:lnTo>
                    <a:lnTo>
                      <a:pt x="85" y="390"/>
                    </a:lnTo>
                    <a:lnTo>
                      <a:pt x="74" y="384"/>
                    </a:lnTo>
                    <a:lnTo>
                      <a:pt x="65" y="380"/>
                    </a:lnTo>
                    <a:lnTo>
                      <a:pt x="54" y="374"/>
                    </a:lnTo>
                    <a:lnTo>
                      <a:pt x="53" y="383"/>
                    </a:lnTo>
                    <a:lnTo>
                      <a:pt x="54" y="409"/>
                    </a:lnTo>
                    <a:lnTo>
                      <a:pt x="56" y="425"/>
                    </a:lnTo>
                    <a:lnTo>
                      <a:pt x="61" y="444"/>
                    </a:lnTo>
                    <a:lnTo>
                      <a:pt x="66" y="465"/>
                    </a:lnTo>
                    <a:lnTo>
                      <a:pt x="73" y="488"/>
                    </a:lnTo>
                    <a:lnTo>
                      <a:pt x="78" y="499"/>
                    </a:lnTo>
                    <a:lnTo>
                      <a:pt x="84" y="510"/>
                    </a:lnTo>
                    <a:lnTo>
                      <a:pt x="90" y="522"/>
                    </a:lnTo>
                    <a:lnTo>
                      <a:pt x="97" y="533"/>
                    </a:lnTo>
                    <a:lnTo>
                      <a:pt x="106" y="545"/>
                    </a:lnTo>
                    <a:lnTo>
                      <a:pt x="115" y="556"/>
                    </a:lnTo>
                    <a:lnTo>
                      <a:pt x="125" y="567"/>
                    </a:lnTo>
                    <a:lnTo>
                      <a:pt x="136" y="577"/>
                    </a:lnTo>
                    <a:lnTo>
                      <a:pt x="148" y="588"/>
                    </a:lnTo>
                    <a:lnTo>
                      <a:pt x="161" y="597"/>
                    </a:lnTo>
                    <a:lnTo>
                      <a:pt x="176" y="607"/>
                    </a:lnTo>
                    <a:lnTo>
                      <a:pt x="192" y="615"/>
                    </a:lnTo>
                    <a:lnTo>
                      <a:pt x="208" y="623"/>
                    </a:lnTo>
                    <a:lnTo>
                      <a:pt x="227" y="631"/>
                    </a:lnTo>
                    <a:lnTo>
                      <a:pt x="247" y="637"/>
                    </a:lnTo>
                    <a:lnTo>
                      <a:pt x="268" y="642"/>
                    </a:lnTo>
                    <a:lnTo>
                      <a:pt x="260" y="645"/>
                    </a:lnTo>
                    <a:lnTo>
                      <a:pt x="236" y="650"/>
                    </a:lnTo>
                    <a:lnTo>
                      <a:pt x="219" y="652"/>
                    </a:lnTo>
                    <a:lnTo>
                      <a:pt x="198" y="652"/>
                    </a:lnTo>
                    <a:lnTo>
                      <a:pt x="175" y="651"/>
                    </a:lnTo>
                    <a:lnTo>
                      <a:pt x="149" y="647"/>
                    </a:lnTo>
                    <a:lnTo>
                      <a:pt x="151" y="655"/>
                    </a:lnTo>
                    <a:lnTo>
                      <a:pt x="158" y="675"/>
                    </a:lnTo>
                    <a:lnTo>
                      <a:pt x="164" y="688"/>
                    </a:lnTo>
                    <a:lnTo>
                      <a:pt x="173" y="703"/>
                    </a:lnTo>
                    <a:lnTo>
                      <a:pt x="182" y="719"/>
                    </a:lnTo>
                    <a:lnTo>
                      <a:pt x="195" y="735"/>
                    </a:lnTo>
                    <a:lnTo>
                      <a:pt x="210" y="752"/>
                    </a:lnTo>
                    <a:lnTo>
                      <a:pt x="227" y="769"/>
                    </a:lnTo>
                    <a:lnTo>
                      <a:pt x="237" y="777"/>
                    </a:lnTo>
                    <a:lnTo>
                      <a:pt x="247" y="785"/>
                    </a:lnTo>
                    <a:lnTo>
                      <a:pt x="259" y="793"/>
                    </a:lnTo>
                    <a:lnTo>
                      <a:pt x="270" y="799"/>
                    </a:lnTo>
                    <a:lnTo>
                      <a:pt x="284" y="807"/>
                    </a:lnTo>
                    <a:lnTo>
                      <a:pt x="298" y="813"/>
                    </a:lnTo>
                    <a:lnTo>
                      <a:pt x="311" y="818"/>
                    </a:lnTo>
                    <a:lnTo>
                      <a:pt x="327" y="823"/>
                    </a:lnTo>
                    <a:lnTo>
                      <a:pt x="343" y="828"/>
                    </a:lnTo>
                    <a:lnTo>
                      <a:pt x="361" y="831"/>
                    </a:lnTo>
                    <a:lnTo>
                      <a:pt x="378" y="834"/>
                    </a:lnTo>
                    <a:lnTo>
                      <a:pt x="397" y="836"/>
                    </a:lnTo>
                    <a:lnTo>
                      <a:pt x="390" y="842"/>
                    </a:lnTo>
                    <a:lnTo>
                      <a:pt x="368" y="859"/>
                    </a:lnTo>
                    <a:lnTo>
                      <a:pt x="352" y="870"/>
                    </a:lnTo>
                    <a:lnTo>
                      <a:pt x="333" y="881"/>
                    </a:lnTo>
                    <a:lnTo>
                      <a:pt x="311" y="894"/>
                    </a:lnTo>
                    <a:lnTo>
                      <a:pt x="286" y="906"/>
                    </a:lnTo>
                    <a:lnTo>
                      <a:pt x="259" y="918"/>
                    </a:lnTo>
                    <a:lnTo>
                      <a:pt x="228" y="929"/>
                    </a:lnTo>
                    <a:lnTo>
                      <a:pt x="212" y="934"/>
                    </a:lnTo>
                    <a:lnTo>
                      <a:pt x="196" y="939"/>
                    </a:lnTo>
                    <a:lnTo>
                      <a:pt x="178" y="943"/>
                    </a:lnTo>
                    <a:lnTo>
                      <a:pt x="160" y="946"/>
                    </a:lnTo>
                    <a:lnTo>
                      <a:pt x="142" y="949"/>
                    </a:lnTo>
                    <a:lnTo>
                      <a:pt x="124" y="952"/>
                    </a:lnTo>
                    <a:lnTo>
                      <a:pt x="104" y="953"/>
                    </a:lnTo>
                    <a:lnTo>
                      <a:pt x="84" y="954"/>
                    </a:lnTo>
                    <a:lnTo>
                      <a:pt x="64" y="954"/>
                    </a:lnTo>
                    <a:lnTo>
                      <a:pt x="43" y="954"/>
                    </a:lnTo>
                    <a:lnTo>
                      <a:pt x="22" y="952"/>
                    </a:lnTo>
                    <a:lnTo>
                      <a:pt x="0" y="949"/>
                    </a:lnTo>
                    <a:lnTo>
                      <a:pt x="0" y="94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solidFill>
                  <a:latin typeface="+mj-lt"/>
                </a:endParaRPr>
              </a:p>
            </p:txBody>
          </p:sp>
        </p:grpSp>
        <p:sp>
          <p:nvSpPr>
            <p:cNvPr id="27" name="TextBox 26"/>
            <p:cNvSpPr txBox="1"/>
            <p:nvPr/>
          </p:nvSpPr>
          <p:spPr>
            <a:xfrm>
              <a:off x="1266513" y="5842868"/>
              <a:ext cx="1895072" cy="276999"/>
            </a:xfrm>
            <a:prstGeom prst="rect">
              <a:avLst/>
            </a:prstGeom>
            <a:noFill/>
          </p:spPr>
          <p:txBody>
            <a:bodyPr wrap="square" rtlCol="0">
              <a:spAutoFit/>
            </a:bodyPr>
            <a:lstStyle/>
            <a:p>
              <a:r>
                <a:rPr lang="id-ID" sz="1200" dirty="0">
                  <a:solidFill>
                    <a:schemeClr val="bg1"/>
                  </a:solidFill>
                </a:rPr>
                <a:t>@KattyMaarry</a:t>
              </a:r>
            </a:p>
          </p:txBody>
        </p:sp>
      </p:grpSp>
      <p:grpSp>
        <p:nvGrpSpPr>
          <p:cNvPr id="3" name="Group 2"/>
          <p:cNvGrpSpPr/>
          <p:nvPr/>
        </p:nvGrpSpPr>
        <p:grpSpPr>
          <a:xfrm>
            <a:off x="3143098" y="5447577"/>
            <a:ext cx="2240918" cy="280863"/>
            <a:chOff x="3143098" y="5447577"/>
            <a:chExt cx="2240918" cy="280863"/>
          </a:xfrm>
        </p:grpSpPr>
        <p:grpSp>
          <p:nvGrpSpPr>
            <p:cNvPr id="18" name="Group 17"/>
            <p:cNvGrpSpPr/>
            <p:nvPr/>
          </p:nvGrpSpPr>
          <p:grpSpPr>
            <a:xfrm>
              <a:off x="3143098" y="5447577"/>
              <a:ext cx="281333" cy="280863"/>
              <a:chOff x="5849868" y="4686250"/>
              <a:chExt cx="281333" cy="280862"/>
            </a:xfrm>
          </p:grpSpPr>
          <p:sp>
            <p:nvSpPr>
              <p:cNvPr id="19" name="Rectangle 90"/>
              <p:cNvSpPr>
                <a:spLocks noChangeArrowheads="1"/>
              </p:cNvSpPr>
              <p:nvPr/>
            </p:nvSpPr>
            <p:spPr bwMode="auto">
              <a:xfrm>
                <a:off x="5849868" y="4686250"/>
                <a:ext cx="281333" cy="280862"/>
              </a:xfrm>
              <a:prstGeom prst="ellipse">
                <a:avLst/>
              </a:prstGeom>
              <a:solidFill>
                <a:srgbClr val="0084B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solidFill>
                  <a:latin typeface="+mj-lt"/>
                </a:endParaRPr>
              </a:p>
            </p:txBody>
          </p:sp>
          <p:grpSp>
            <p:nvGrpSpPr>
              <p:cNvPr id="20" name="Group 19"/>
              <p:cNvGrpSpPr/>
              <p:nvPr/>
            </p:nvGrpSpPr>
            <p:grpSpPr>
              <a:xfrm>
                <a:off x="5920117" y="4754633"/>
                <a:ext cx="146570" cy="146219"/>
                <a:chOff x="5892280" y="4728662"/>
                <a:chExt cx="196509" cy="196038"/>
              </a:xfrm>
            </p:grpSpPr>
            <p:sp>
              <p:nvSpPr>
                <p:cNvPr id="21" name="Freeform 91"/>
                <p:cNvSpPr>
                  <a:spLocks/>
                </p:cNvSpPr>
                <p:nvPr/>
              </p:nvSpPr>
              <p:spPr bwMode="auto">
                <a:xfrm>
                  <a:off x="5892280" y="4728662"/>
                  <a:ext cx="47596" cy="47124"/>
                </a:xfrm>
                <a:custGeom>
                  <a:avLst/>
                  <a:gdLst>
                    <a:gd name="T0" fmla="*/ 166 w 301"/>
                    <a:gd name="T1" fmla="*/ 1 h 300"/>
                    <a:gd name="T2" fmla="*/ 196 w 301"/>
                    <a:gd name="T3" fmla="*/ 7 h 300"/>
                    <a:gd name="T4" fmla="*/ 222 w 301"/>
                    <a:gd name="T5" fmla="*/ 18 h 300"/>
                    <a:gd name="T6" fmla="*/ 246 w 301"/>
                    <a:gd name="T7" fmla="*/ 35 h 300"/>
                    <a:gd name="T8" fmla="*/ 266 w 301"/>
                    <a:gd name="T9" fmla="*/ 55 h 300"/>
                    <a:gd name="T10" fmla="*/ 283 w 301"/>
                    <a:gd name="T11" fmla="*/ 79 h 300"/>
                    <a:gd name="T12" fmla="*/ 294 w 301"/>
                    <a:gd name="T13" fmla="*/ 106 h 300"/>
                    <a:gd name="T14" fmla="*/ 300 w 301"/>
                    <a:gd name="T15" fmla="*/ 135 h 300"/>
                    <a:gd name="T16" fmla="*/ 300 w 301"/>
                    <a:gd name="T17" fmla="*/ 166 h 300"/>
                    <a:gd name="T18" fmla="*/ 293 w 301"/>
                    <a:gd name="T19" fmla="*/ 196 h 300"/>
                    <a:gd name="T20" fmla="*/ 282 w 301"/>
                    <a:gd name="T21" fmla="*/ 223 h 300"/>
                    <a:gd name="T22" fmla="*/ 265 w 301"/>
                    <a:gd name="T23" fmla="*/ 248 h 300"/>
                    <a:gd name="T24" fmla="*/ 244 w 301"/>
                    <a:gd name="T25" fmla="*/ 267 h 300"/>
                    <a:gd name="T26" fmla="*/ 220 w 301"/>
                    <a:gd name="T27" fmla="*/ 283 h 300"/>
                    <a:gd name="T28" fmla="*/ 194 w 301"/>
                    <a:gd name="T29" fmla="*/ 294 h 300"/>
                    <a:gd name="T30" fmla="*/ 164 w 301"/>
                    <a:gd name="T31" fmla="*/ 299 h 300"/>
                    <a:gd name="T32" fmla="*/ 135 w 301"/>
                    <a:gd name="T33" fmla="*/ 299 h 300"/>
                    <a:gd name="T34" fmla="*/ 107 w 301"/>
                    <a:gd name="T35" fmla="*/ 294 h 300"/>
                    <a:gd name="T36" fmla="*/ 80 w 301"/>
                    <a:gd name="T37" fmla="*/ 283 h 300"/>
                    <a:gd name="T38" fmla="*/ 56 w 301"/>
                    <a:gd name="T39" fmla="*/ 266 h 300"/>
                    <a:gd name="T40" fmla="*/ 35 w 301"/>
                    <a:gd name="T41" fmla="*/ 246 h 300"/>
                    <a:gd name="T42" fmla="*/ 19 w 301"/>
                    <a:gd name="T43" fmla="*/ 222 h 300"/>
                    <a:gd name="T44" fmla="*/ 7 w 301"/>
                    <a:gd name="T45" fmla="*/ 195 h 300"/>
                    <a:gd name="T46" fmla="*/ 1 w 301"/>
                    <a:gd name="T47" fmla="*/ 166 h 300"/>
                    <a:gd name="T48" fmla="*/ 1 w 301"/>
                    <a:gd name="T49" fmla="*/ 134 h 300"/>
                    <a:gd name="T50" fmla="*/ 7 w 301"/>
                    <a:gd name="T51" fmla="*/ 105 h 300"/>
                    <a:gd name="T52" fmla="*/ 19 w 301"/>
                    <a:gd name="T53" fmla="*/ 79 h 300"/>
                    <a:gd name="T54" fmla="*/ 34 w 301"/>
                    <a:gd name="T55" fmla="*/ 55 h 300"/>
                    <a:gd name="T56" fmla="*/ 55 w 301"/>
                    <a:gd name="T57" fmla="*/ 35 h 300"/>
                    <a:gd name="T58" fmla="*/ 79 w 301"/>
                    <a:gd name="T59" fmla="*/ 18 h 300"/>
                    <a:gd name="T60" fmla="*/ 107 w 301"/>
                    <a:gd name="T61" fmla="*/ 7 h 300"/>
                    <a:gd name="T62" fmla="*/ 136 w 301"/>
                    <a:gd name="T63" fmla="*/ 1 h 3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01" h="300">
                      <a:moveTo>
                        <a:pt x="151" y="0"/>
                      </a:moveTo>
                      <a:lnTo>
                        <a:pt x="166" y="1"/>
                      </a:lnTo>
                      <a:lnTo>
                        <a:pt x="181" y="3"/>
                      </a:lnTo>
                      <a:lnTo>
                        <a:pt x="196" y="7"/>
                      </a:lnTo>
                      <a:lnTo>
                        <a:pt x="209" y="12"/>
                      </a:lnTo>
                      <a:lnTo>
                        <a:pt x="222" y="18"/>
                      </a:lnTo>
                      <a:lnTo>
                        <a:pt x="235" y="26"/>
                      </a:lnTo>
                      <a:lnTo>
                        <a:pt x="246" y="35"/>
                      </a:lnTo>
                      <a:lnTo>
                        <a:pt x="257" y="44"/>
                      </a:lnTo>
                      <a:lnTo>
                        <a:pt x="266" y="55"/>
                      </a:lnTo>
                      <a:lnTo>
                        <a:pt x="275" y="66"/>
                      </a:lnTo>
                      <a:lnTo>
                        <a:pt x="283" y="79"/>
                      </a:lnTo>
                      <a:lnTo>
                        <a:pt x="289" y="92"/>
                      </a:lnTo>
                      <a:lnTo>
                        <a:pt x="294" y="106"/>
                      </a:lnTo>
                      <a:lnTo>
                        <a:pt x="298" y="121"/>
                      </a:lnTo>
                      <a:lnTo>
                        <a:pt x="300" y="135"/>
                      </a:lnTo>
                      <a:lnTo>
                        <a:pt x="301" y="150"/>
                      </a:lnTo>
                      <a:lnTo>
                        <a:pt x="300" y="166"/>
                      </a:lnTo>
                      <a:lnTo>
                        <a:pt x="298" y="182"/>
                      </a:lnTo>
                      <a:lnTo>
                        <a:pt x="293" y="196"/>
                      </a:lnTo>
                      <a:lnTo>
                        <a:pt x="288" y="210"/>
                      </a:lnTo>
                      <a:lnTo>
                        <a:pt x="282" y="223"/>
                      </a:lnTo>
                      <a:lnTo>
                        <a:pt x="273" y="236"/>
                      </a:lnTo>
                      <a:lnTo>
                        <a:pt x="265" y="248"/>
                      </a:lnTo>
                      <a:lnTo>
                        <a:pt x="254" y="258"/>
                      </a:lnTo>
                      <a:lnTo>
                        <a:pt x="244" y="267"/>
                      </a:lnTo>
                      <a:lnTo>
                        <a:pt x="232" y="276"/>
                      </a:lnTo>
                      <a:lnTo>
                        <a:pt x="220" y="283"/>
                      </a:lnTo>
                      <a:lnTo>
                        <a:pt x="207" y="289"/>
                      </a:lnTo>
                      <a:lnTo>
                        <a:pt x="194" y="294"/>
                      </a:lnTo>
                      <a:lnTo>
                        <a:pt x="179" y="298"/>
                      </a:lnTo>
                      <a:lnTo>
                        <a:pt x="164" y="299"/>
                      </a:lnTo>
                      <a:lnTo>
                        <a:pt x="150" y="300"/>
                      </a:lnTo>
                      <a:lnTo>
                        <a:pt x="135" y="299"/>
                      </a:lnTo>
                      <a:lnTo>
                        <a:pt x="120" y="297"/>
                      </a:lnTo>
                      <a:lnTo>
                        <a:pt x="107" y="294"/>
                      </a:lnTo>
                      <a:lnTo>
                        <a:pt x="93" y="288"/>
                      </a:lnTo>
                      <a:lnTo>
                        <a:pt x="80" y="283"/>
                      </a:lnTo>
                      <a:lnTo>
                        <a:pt x="68" y="276"/>
                      </a:lnTo>
                      <a:lnTo>
                        <a:pt x="56" y="266"/>
                      </a:lnTo>
                      <a:lnTo>
                        <a:pt x="45" y="257"/>
                      </a:lnTo>
                      <a:lnTo>
                        <a:pt x="35" y="246"/>
                      </a:lnTo>
                      <a:lnTo>
                        <a:pt x="27" y="235"/>
                      </a:lnTo>
                      <a:lnTo>
                        <a:pt x="19" y="222"/>
                      </a:lnTo>
                      <a:lnTo>
                        <a:pt x="12" y="209"/>
                      </a:lnTo>
                      <a:lnTo>
                        <a:pt x="7" y="195"/>
                      </a:lnTo>
                      <a:lnTo>
                        <a:pt x="4" y="180"/>
                      </a:lnTo>
                      <a:lnTo>
                        <a:pt x="1" y="166"/>
                      </a:lnTo>
                      <a:lnTo>
                        <a:pt x="0" y="150"/>
                      </a:lnTo>
                      <a:lnTo>
                        <a:pt x="1" y="134"/>
                      </a:lnTo>
                      <a:lnTo>
                        <a:pt x="3" y="120"/>
                      </a:lnTo>
                      <a:lnTo>
                        <a:pt x="7" y="105"/>
                      </a:lnTo>
                      <a:lnTo>
                        <a:pt x="12" y="91"/>
                      </a:lnTo>
                      <a:lnTo>
                        <a:pt x="19" y="79"/>
                      </a:lnTo>
                      <a:lnTo>
                        <a:pt x="26" y="66"/>
                      </a:lnTo>
                      <a:lnTo>
                        <a:pt x="34" y="55"/>
                      </a:lnTo>
                      <a:lnTo>
                        <a:pt x="45" y="44"/>
                      </a:lnTo>
                      <a:lnTo>
                        <a:pt x="55" y="35"/>
                      </a:lnTo>
                      <a:lnTo>
                        <a:pt x="67" y="25"/>
                      </a:lnTo>
                      <a:lnTo>
                        <a:pt x="79" y="18"/>
                      </a:lnTo>
                      <a:lnTo>
                        <a:pt x="93" y="12"/>
                      </a:lnTo>
                      <a:lnTo>
                        <a:pt x="107" y="7"/>
                      </a:lnTo>
                      <a:lnTo>
                        <a:pt x="121" y="3"/>
                      </a:lnTo>
                      <a:lnTo>
                        <a:pt x="136" y="1"/>
                      </a:lnTo>
                      <a:lnTo>
                        <a:pt x="151"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solidFill>
                    <a:latin typeface="+mj-lt"/>
                  </a:endParaRPr>
                </a:p>
              </p:txBody>
            </p:sp>
            <p:sp>
              <p:nvSpPr>
                <p:cNvPr id="22" name="Freeform 92"/>
                <p:cNvSpPr>
                  <a:spLocks/>
                </p:cNvSpPr>
                <p:nvPr/>
              </p:nvSpPr>
              <p:spPr bwMode="auto">
                <a:xfrm>
                  <a:off x="5896050" y="4793694"/>
                  <a:ext cx="40527" cy="131006"/>
                </a:xfrm>
                <a:custGeom>
                  <a:avLst/>
                  <a:gdLst>
                    <a:gd name="T0" fmla="*/ 217 w 258"/>
                    <a:gd name="T1" fmla="*/ 832 h 832"/>
                    <a:gd name="T2" fmla="*/ 41 w 258"/>
                    <a:gd name="T3" fmla="*/ 832 h 832"/>
                    <a:gd name="T4" fmla="*/ 32 w 258"/>
                    <a:gd name="T5" fmla="*/ 831 h 832"/>
                    <a:gd name="T6" fmla="*/ 25 w 258"/>
                    <a:gd name="T7" fmla="*/ 829 h 832"/>
                    <a:gd name="T8" fmla="*/ 17 w 258"/>
                    <a:gd name="T9" fmla="*/ 825 h 832"/>
                    <a:gd name="T10" fmla="*/ 11 w 258"/>
                    <a:gd name="T11" fmla="*/ 820 h 832"/>
                    <a:gd name="T12" fmla="*/ 6 w 258"/>
                    <a:gd name="T13" fmla="*/ 813 h 832"/>
                    <a:gd name="T14" fmla="*/ 3 w 258"/>
                    <a:gd name="T15" fmla="*/ 807 h 832"/>
                    <a:gd name="T16" fmla="*/ 0 w 258"/>
                    <a:gd name="T17" fmla="*/ 799 h 832"/>
                    <a:gd name="T18" fmla="*/ 0 w 258"/>
                    <a:gd name="T19" fmla="*/ 790 h 832"/>
                    <a:gd name="T20" fmla="*/ 0 w 258"/>
                    <a:gd name="T21" fmla="*/ 42 h 832"/>
                    <a:gd name="T22" fmla="*/ 0 w 258"/>
                    <a:gd name="T23" fmla="*/ 34 h 832"/>
                    <a:gd name="T24" fmla="*/ 3 w 258"/>
                    <a:gd name="T25" fmla="*/ 25 h 832"/>
                    <a:gd name="T26" fmla="*/ 6 w 258"/>
                    <a:gd name="T27" fmla="*/ 18 h 832"/>
                    <a:gd name="T28" fmla="*/ 11 w 258"/>
                    <a:gd name="T29" fmla="*/ 13 h 832"/>
                    <a:gd name="T30" fmla="*/ 17 w 258"/>
                    <a:gd name="T31" fmla="*/ 7 h 832"/>
                    <a:gd name="T32" fmla="*/ 25 w 258"/>
                    <a:gd name="T33" fmla="*/ 3 h 832"/>
                    <a:gd name="T34" fmla="*/ 32 w 258"/>
                    <a:gd name="T35" fmla="*/ 1 h 832"/>
                    <a:gd name="T36" fmla="*/ 41 w 258"/>
                    <a:gd name="T37" fmla="*/ 0 h 832"/>
                    <a:gd name="T38" fmla="*/ 217 w 258"/>
                    <a:gd name="T39" fmla="*/ 0 h 832"/>
                    <a:gd name="T40" fmla="*/ 224 w 258"/>
                    <a:gd name="T41" fmla="*/ 1 h 832"/>
                    <a:gd name="T42" fmla="*/ 232 w 258"/>
                    <a:gd name="T43" fmla="*/ 3 h 832"/>
                    <a:gd name="T44" fmla="*/ 240 w 258"/>
                    <a:gd name="T45" fmla="*/ 7 h 832"/>
                    <a:gd name="T46" fmla="*/ 245 w 258"/>
                    <a:gd name="T47" fmla="*/ 13 h 832"/>
                    <a:gd name="T48" fmla="*/ 250 w 258"/>
                    <a:gd name="T49" fmla="*/ 18 h 832"/>
                    <a:gd name="T50" fmla="*/ 255 w 258"/>
                    <a:gd name="T51" fmla="*/ 25 h 832"/>
                    <a:gd name="T52" fmla="*/ 257 w 258"/>
                    <a:gd name="T53" fmla="*/ 34 h 832"/>
                    <a:gd name="T54" fmla="*/ 258 w 258"/>
                    <a:gd name="T55" fmla="*/ 42 h 832"/>
                    <a:gd name="T56" fmla="*/ 258 w 258"/>
                    <a:gd name="T57" fmla="*/ 790 h 832"/>
                    <a:gd name="T58" fmla="*/ 257 w 258"/>
                    <a:gd name="T59" fmla="*/ 799 h 832"/>
                    <a:gd name="T60" fmla="*/ 255 w 258"/>
                    <a:gd name="T61" fmla="*/ 807 h 832"/>
                    <a:gd name="T62" fmla="*/ 250 w 258"/>
                    <a:gd name="T63" fmla="*/ 813 h 832"/>
                    <a:gd name="T64" fmla="*/ 245 w 258"/>
                    <a:gd name="T65" fmla="*/ 820 h 832"/>
                    <a:gd name="T66" fmla="*/ 240 w 258"/>
                    <a:gd name="T67" fmla="*/ 825 h 832"/>
                    <a:gd name="T68" fmla="*/ 232 w 258"/>
                    <a:gd name="T69" fmla="*/ 829 h 832"/>
                    <a:gd name="T70" fmla="*/ 224 w 258"/>
                    <a:gd name="T71" fmla="*/ 831 h 832"/>
                    <a:gd name="T72" fmla="*/ 217 w 258"/>
                    <a:gd name="T73" fmla="*/ 832 h 8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58" h="832">
                      <a:moveTo>
                        <a:pt x="217" y="832"/>
                      </a:moveTo>
                      <a:lnTo>
                        <a:pt x="41" y="832"/>
                      </a:lnTo>
                      <a:lnTo>
                        <a:pt x="32" y="831"/>
                      </a:lnTo>
                      <a:lnTo>
                        <a:pt x="25" y="829"/>
                      </a:lnTo>
                      <a:lnTo>
                        <a:pt x="17" y="825"/>
                      </a:lnTo>
                      <a:lnTo>
                        <a:pt x="11" y="820"/>
                      </a:lnTo>
                      <a:lnTo>
                        <a:pt x="6" y="813"/>
                      </a:lnTo>
                      <a:lnTo>
                        <a:pt x="3" y="807"/>
                      </a:lnTo>
                      <a:lnTo>
                        <a:pt x="0" y="799"/>
                      </a:lnTo>
                      <a:lnTo>
                        <a:pt x="0" y="790"/>
                      </a:lnTo>
                      <a:lnTo>
                        <a:pt x="0" y="42"/>
                      </a:lnTo>
                      <a:lnTo>
                        <a:pt x="0" y="34"/>
                      </a:lnTo>
                      <a:lnTo>
                        <a:pt x="3" y="25"/>
                      </a:lnTo>
                      <a:lnTo>
                        <a:pt x="6" y="18"/>
                      </a:lnTo>
                      <a:lnTo>
                        <a:pt x="11" y="13"/>
                      </a:lnTo>
                      <a:lnTo>
                        <a:pt x="17" y="7"/>
                      </a:lnTo>
                      <a:lnTo>
                        <a:pt x="25" y="3"/>
                      </a:lnTo>
                      <a:lnTo>
                        <a:pt x="32" y="1"/>
                      </a:lnTo>
                      <a:lnTo>
                        <a:pt x="41" y="0"/>
                      </a:lnTo>
                      <a:lnTo>
                        <a:pt x="217" y="0"/>
                      </a:lnTo>
                      <a:lnTo>
                        <a:pt x="224" y="1"/>
                      </a:lnTo>
                      <a:lnTo>
                        <a:pt x="232" y="3"/>
                      </a:lnTo>
                      <a:lnTo>
                        <a:pt x="240" y="7"/>
                      </a:lnTo>
                      <a:lnTo>
                        <a:pt x="245" y="13"/>
                      </a:lnTo>
                      <a:lnTo>
                        <a:pt x="250" y="18"/>
                      </a:lnTo>
                      <a:lnTo>
                        <a:pt x="255" y="25"/>
                      </a:lnTo>
                      <a:lnTo>
                        <a:pt x="257" y="34"/>
                      </a:lnTo>
                      <a:lnTo>
                        <a:pt x="258" y="42"/>
                      </a:lnTo>
                      <a:lnTo>
                        <a:pt x="258" y="790"/>
                      </a:lnTo>
                      <a:lnTo>
                        <a:pt x="257" y="799"/>
                      </a:lnTo>
                      <a:lnTo>
                        <a:pt x="255" y="807"/>
                      </a:lnTo>
                      <a:lnTo>
                        <a:pt x="250" y="813"/>
                      </a:lnTo>
                      <a:lnTo>
                        <a:pt x="245" y="820"/>
                      </a:lnTo>
                      <a:lnTo>
                        <a:pt x="240" y="825"/>
                      </a:lnTo>
                      <a:lnTo>
                        <a:pt x="232" y="829"/>
                      </a:lnTo>
                      <a:lnTo>
                        <a:pt x="224" y="831"/>
                      </a:lnTo>
                      <a:lnTo>
                        <a:pt x="217" y="83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solidFill>
                    <a:latin typeface="+mj-lt"/>
                  </a:endParaRPr>
                </a:p>
              </p:txBody>
            </p:sp>
            <p:sp>
              <p:nvSpPr>
                <p:cNvPr id="23" name="Freeform 93"/>
                <p:cNvSpPr>
                  <a:spLocks/>
                </p:cNvSpPr>
                <p:nvPr/>
              </p:nvSpPr>
              <p:spPr bwMode="auto">
                <a:xfrm>
                  <a:off x="5962024" y="4790395"/>
                  <a:ext cx="126765" cy="134305"/>
                </a:xfrm>
                <a:custGeom>
                  <a:avLst/>
                  <a:gdLst>
                    <a:gd name="T0" fmla="*/ 806 w 807"/>
                    <a:gd name="T1" fmla="*/ 255 h 853"/>
                    <a:gd name="T2" fmla="*/ 798 w 807"/>
                    <a:gd name="T3" fmla="*/ 213 h 853"/>
                    <a:gd name="T4" fmla="*/ 785 w 807"/>
                    <a:gd name="T5" fmla="*/ 174 h 853"/>
                    <a:gd name="T6" fmla="*/ 766 w 807"/>
                    <a:gd name="T7" fmla="*/ 137 h 853"/>
                    <a:gd name="T8" fmla="*/ 742 w 807"/>
                    <a:gd name="T9" fmla="*/ 104 h 853"/>
                    <a:gd name="T10" fmla="*/ 714 w 807"/>
                    <a:gd name="T11" fmla="*/ 74 h 853"/>
                    <a:gd name="T12" fmla="*/ 682 w 807"/>
                    <a:gd name="T13" fmla="*/ 48 h 853"/>
                    <a:gd name="T14" fmla="*/ 645 w 807"/>
                    <a:gd name="T15" fmla="*/ 28 h 853"/>
                    <a:gd name="T16" fmla="*/ 608 w 807"/>
                    <a:gd name="T17" fmla="*/ 13 h 853"/>
                    <a:gd name="T18" fmla="*/ 566 w 807"/>
                    <a:gd name="T19" fmla="*/ 3 h 853"/>
                    <a:gd name="T20" fmla="*/ 523 w 807"/>
                    <a:gd name="T21" fmla="*/ 0 h 853"/>
                    <a:gd name="T22" fmla="*/ 446 w 807"/>
                    <a:gd name="T23" fmla="*/ 2 h 853"/>
                    <a:gd name="T24" fmla="*/ 400 w 807"/>
                    <a:gd name="T25" fmla="*/ 12 h 853"/>
                    <a:gd name="T26" fmla="*/ 358 w 807"/>
                    <a:gd name="T27" fmla="*/ 30 h 853"/>
                    <a:gd name="T28" fmla="*/ 321 w 807"/>
                    <a:gd name="T29" fmla="*/ 55 h 853"/>
                    <a:gd name="T30" fmla="*/ 289 w 807"/>
                    <a:gd name="T31" fmla="*/ 85 h 853"/>
                    <a:gd name="T32" fmla="*/ 263 w 807"/>
                    <a:gd name="T33" fmla="*/ 120 h 853"/>
                    <a:gd name="T34" fmla="*/ 253 w 807"/>
                    <a:gd name="T35" fmla="*/ 130 h 853"/>
                    <a:gd name="T36" fmla="*/ 252 w 807"/>
                    <a:gd name="T37" fmla="*/ 32 h 853"/>
                    <a:gd name="T38" fmla="*/ 246 w 807"/>
                    <a:gd name="T39" fmla="*/ 24 h 853"/>
                    <a:gd name="T40" fmla="*/ 236 w 807"/>
                    <a:gd name="T41" fmla="*/ 21 h 853"/>
                    <a:gd name="T42" fmla="*/ 11 w 807"/>
                    <a:gd name="T43" fmla="*/ 22 h 853"/>
                    <a:gd name="T44" fmla="*/ 2 w 807"/>
                    <a:gd name="T45" fmla="*/ 28 h 853"/>
                    <a:gd name="T46" fmla="*/ 0 w 807"/>
                    <a:gd name="T47" fmla="*/ 38 h 853"/>
                    <a:gd name="T48" fmla="*/ 1 w 807"/>
                    <a:gd name="T49" fmla="*/ 843 h 853"/>
                    <a:gd name="T50" fmla="*/ 8 w 807"/>
                    <a:gd name="T51" fmla="*/ 850 h 853"/>
                    <a:gd name="T52" fmla="*/ 17 w 807"/>
                    <a:gd name="T53" fmla="*/ 853 h 853"/>
                    <a:gd name="T54" fmla="*/ 248 w 807"/>
                    <a:gd name="T55" fmla="*/ 852 h 853"/>
                    <a:gd name="T56" fmla="*/ 255 w 807"/>
                    <a:gd name="T57" fmla="*/ 846 h 853"/>
                    <a:gd name="T58" fmla="*/ 258 w 807"/>
                    <a:gd name="T59" fmla="*/ 835 h 853"/>
                    <a:gd name="T60" fmla="*/ 261 w 807"/>
                    <a:gd name="T61" fmla="*/ 346 h 853"/>
                    <a:gd name="T62" fmla="*/ 275 w 807"/>
                    <a:gd name="T63" fmla="*/ 306 h 853"/>
                    <a:gd name="T64" fmla="*/ 300 w 807"/>
                    <a:gd name="T65" fmla="*/ 273 h 853"/>
                    <a:gd name="T66" fmla="*/ 333 w 807"/>
                    <a:gd name="T67" fmla="*/ 246 h 853"/>
                    <a:gd name="T68" fmla="*/ 373 w 807"/>
                    <a:gd name="T69" fmla="*/ 232 h 853"/>
                    <a:gd name="T70" fmla="*/ 417 w 807"/>
                    <a:gd name="T71" fmla="*/ 229 h 853"/>
                    <a:gd name="T72" fmla="*/ 459 w 807"/>
                    <a:gd name="T73" fmla="*/ 239 h 853"/>
                    <a:gd name="T74" fmla="*/ 495 w 807"/>
                    <a:gd name="T75" fmla="*/ 261 h 853"/>
                    <a:gd name="T76" fmla="*/ 524 w 807"/>
                    <a:gd name="T77" fmla="*/ 293 h 853"/>
                    <a:gd name="T78" fmla="*/ 542 w 807"/>
                    <a:gd name="T79" fmla="*/ 330 h 853"/>
                    <a:gd name="T80" fmla="*/ 548 w 807"/>
                    <a:gd name="T81" fmla="*/ 373 h 853"/>
                    <a:gd name="T82" fmla="*/ 550 w 807"/>
                    <a:gd name="T83" fmla="*/ 843 h 853"/>
                    <a:gd name="T84" fmla="*/ 556 w 807"/>
                    <a:gd name="T85" fmla="*/ 850 h 853"/>
                    <a:gd name="T86" fmla="*/ 566 w 807"/>
                    <a:gd name="T87" fmla="*/ 853 h 853"/>
                    <a:gd name="T88" fmla="*/ 796 w 807"/>
                    <a:gd name="T89" fmla="*/ 852 h 853"/>
                    <a:gd name="T90" fmla="*/ 804 w 807"/>
                    <a:gd name="T91" fmla="*/ 846 h 853"/>
                    <a:gd name="T92" fmla="*/ 807 w 807"/>
                    <a:gd name="T93" fmla="*/ 836 h 8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807" h="853">
                      <a:moveTo>
                        <a:pt x="807" y="284"/>
                      </a:moveTo>
                      <a:lnTo>
                        <a:pt x="807" y="269"/>
                      </a:lnTo>
                      <a:lnTo>
                        <a:pt x="806" y="255"/>
                      </a:lnTo>
                      <a:lnTo>
                        <a:pt x="804" y="241"/>
                      </a:lnTo>
                      <a:lnTo>
                        <a:pt x="802" y="228"/>
                      </a:lnTo>
                      <a:lnTo>
                        <a:pt x="798" y="213"/>
                      </a:lnTo>
                      <a:lnTo>
                        <a:pt x="794" y="200"/>
                      </a:lnTo>
                      <a:lnTo>
                        <a:pt x="790" y="187"/>
                      </a:lnTo>
                      <a:lnTo>
                        <a:pt x="785" y="174"/>
                      </a:lnTo>
                      <a:lnTo>
                        <a:pt x="779" y="162"/>
                      </a:lnTo>
                      <a:lnTo>
                        <a:pt x="772" y="149"/>
                      </a:lnTo>
                      <a:lnTo>
                        <a:pt x="766" y="137"/>
                      </a:lnTo>
                      <a:lnTo>
                        <a:pt x="759" y="126"/>
                      </a:lnTo>
                      <a:lnTo>
                        <a:pt x="750" y="114"/>
                      </a:lnTo>
                      <a:lnTo>
                        <a:pt x="742" y="104"/>
                      </a:lnTo>
                      <a:lnTo>
                        <a:pt x="733" y="93"/>
                      </a:lnTo>
                      <a:lnTo>
                        <a:pt x="724" y="83"/>
                      </a:lnTo>
                      <a:lnTo>
                        <a:pt x="714" y="74"/>
                      </a:lnTo>
                      <a:lnTo>
                        <a:pt x="703" y="65"/>
                      </a:lnTo>
                      <a:lnTo>
                        <a:pt x="693" y="57"/>
                      </a:lnTo>
                      <a:lnTo>
                        <a:pt x="682" y="48"/>
                      </a:lnTo>
                      <a:lnTo>
                        <a:pt x="671" y="41"/>
                      </a:lnTo>
                      <a:lnTo>
                        <a:pt x="658" y="35"/>
                      </a:lnTo>
                      <a:lnTo>
                        <a:pt x="645" y="28"/>
                      </a:lnTo>
                      <a:lnTo>
                        <a:pt x="633" y="22"/>
                      </a:lnTo>
                      <a:lnTo>
                        <a:pt x="620" y="17"/>
                      </a:lnTo>
                      <a:lnTo>
                        <a:pt x="608" y="13"/>
                      </a:lnTo>
                      <a:lnTo>
                        <a:pt x="594" y="9"/>
                      </a:lnTo>
                      <a:lnTo>
                        <a:pt x="580" y="5"/>
                      </a:lnTo>
                      <a:lnTo>
                        <a:pt x="566" y="3"/>
                      </a:lnTo>
                      <a:lnTo>
                        <a:pt x="552" y="1"/>
                      </a:lnTo>
                      <a:lnTo>
                        <a:pt x="537" y="0"/>
                      </a:lnTo>
                      <a:lnTo>
                        <a:pt x="523" y="0"/>
                      </a:lnTo>
                      <a:lnTo>
                        <a:pt x="478" y="0"/>
                      </a:lnTo>
                      <a:lnTo>
                        <a:pt x="462" y="0"/>
                      </a:lnTo>
                      <a:lnTo>
                        <a:pt x="446" y="2"/>
                      </a:lnTo>
                      <a:lnTo>
                        <a:pt x="430" y="4"/>
                      </a:lnTo>
                      <a:lnTo>
                        <a:pt x="415" y="8"/>
                      </a:lnTo>
                      <a:lnTo>
                        <a:pt x="400" y="12"/>
                      </a:lnTo>
                      <a:lnTo>
                        <a:pt x="386" y="17"/>
                      </a:lnTo>
                      <a:lnTo>
                        <a:pt x="372" y="23"/>
                      </a:lnTo>
                      <a:lnTo>
                        <a:pt x="358" y="30"/>
                      </a:lnTo>
                      <a:lnTo>
                        <a:pt x="345" y="37"/>
                      </a:lnTo>
                      <a:lnTo>
                        <a:pt x="333" y="45"/>
                      </a:lnTo>
                      <a:lnTo>
                        <a:pt x="321" y="55"/>
                      </a:lnTo>
                      <a:lnTo>
                        <a:pt x="310" y="64"/>
                      </a:lnTo>
                      <a:lnTo>
                        <a:pt x="298" y="75"/>
                      </a:lnTo>
                      <a:lnTo>
                        <a:pt x="289" y="85"/>
                      </a:lnTo>
                      <a:lnTo>
                        <a:pt x="278" y="97"/>
                      </a:lnTo>
                      <a:lnTo>
                        <a:pt x="270" y="108"/>
                      </a:lnTo>
                      <a:lnTo>
                        <a:pt x="263" y="120"/>
                      </a:lnTo>
                      <a:lnTo>
                        <a:pt x="256" y="131"/>
                      </a:lnTo>
                      <a:lnTo>
                        <a:pt x="254" y="130"/>
                      </a:lnTo>
                      <a:lnTo>
                        <a:pt x="253" y="130"/>
                      </a:lnTo>
                      <a:lnTo>
                        <a:pt x="253" y="38"/>
                      </a:lnTo>
                      <a:lnTo>
                        <a:pt x="253" y="35"/>
                      </a:lnTo>
                      <a:lnTo>
                        <a:pt x="252" y="32"/>
                      </a:lnTo>
                      <a:lnTo>
                        <a:pt x="251" y="28"/>
                      </a:lnTo>
                      <a:lnTo>
                        <a:pt x="249" y="26"/>
                      </a:lnTo>
                      <a:lnTo>
                        <a:pt x="246" y="24"/>
                      </a:lnTo>
                      <a:lnTo>
                        <a:pt x="243" y="22"/>
                      </a:lnTo>
                      <a:lnTo>
                        <a:pt x="239" y="21"/>
                      </a:lnTo>
                      <a:lnTo>
                        <a:pt x="236" y="21"/>
                      </a:lnTo>
                      <a:lnTo>
                        <a:pt x="17" y="21"/>
                      </a:lnTo>
                      <a:lnTo>
                        <a:pt x="14" y="21"/>
                      </a:lnTo>
                      <a:lnTo>
                        <a:pt x="11" y="22"/>
                      </a:lnTo>
                      <a:lnTo>
                        <a:pt x="8" y="24"/>
                      </a:lnTo>
                      <a:lnTo>
                        <a:pt x="4" y="26"/>
                      </a:lnTo>
                      <a:lnTo>
                        <a:pt x="2" y="28"/>
                      </a:lnTo>
                      <a:lnTo>
                        <a:pt x="1" y="32"/>
                      </a:lnTo>
                      <a:lnTo>
                        <a:pt x="0" y="35"/>
                      </a:lnTo>
                      <a:lnTo>
                        <a:pt x="0" y="38"/>
                      </a:lnTo>
                      <a:lnTo>
                        <a:pt x="0" y="835"/>
                      </a:lnTo>
                      <a:lnTo>
                        <a:pt x="0" y="839"/>
                      </a:lnTo>
                      <a:lnTo>
                        <a:pt x="1" y="843"/>
                      </a:lnTo>
                      <a:lnTo>
                        <a:pt x="2" y="846"/>
                      </a:lnTo>
                      <a:lnTo>
                        <a:pt x="4" y="848"/>
                      </a:lnTo>
                      <a:lnTo>
                        <a:pt x="8" y="850"/>
                      </a:lnTo>
                      <a:lnTo>
                        <a:pt x="11" y="851"/>
                      </a:lnTo>
                      <a:lnTo>
                        <a:pt x="14" y="852"/>
                      </a:lnTo>
                      <a:lnTo>
                        <a:pt x="17" y="853"/>
                      </a:lnTo>
                      <a:lnTo>
                        <a:pt x="242" y="853"/>
                      </a:lnTo>
                      <a:lnTo>
                        <a:pt x="245" y="852"/>
                      </a:lnTo>
                      <a:lnTo>
                        <a:pt x="248" y="852"/>
                      </a:lnTo>
                      <a:lnTo>
                        <a:pt x="251" y="850"/>
                      </a:lnTo>
                      <a:lnTo>
                        <a:pt x="253" y="848"/>
                      </a:lnTo>
                      <a:lnTo>
                        <a:pt x="255" y="846"/>
                      </a:lnTo>
                      <a:lnTo>
                        <a:pt x="257" y="843"/>
                      </a:lnTo>
                      <a:lnTo>
                        <a:pt x="258" y="839"/>
                      </a:lnTo>
                      <a:lnTo>
                        <a:pt x="258" y="835"/>
                      </a:lnTo>
                      <a:lnTo>
                        <a:pt x="258" y="375"/>
                      </a:lnTo>
                      <a:lnTo>
                        <a:pt x="259" y="361"/>
                      </a:lnTo>
                      <a:lnTo>
                        <a:pt x="261" y="346"/>
                      </a:lnTo>
                      <a:lnTo>
                        <a:pt x="265" y="332"/>
                      </a:lnTo>
                      <a:lnTo>
                        <a:pt x="270" y="319"/>
                      </a:lnTo>
                      <a:lnTo>
                        <a:pt x="275" y="306"/>
                      </a:lnTo>
                      <a:lnTo>
                        <a:pt x="282" y="294"/>
                      </a:lnTo>
                      <a:lnTo>
                        <a:pt x="291" y="283"/>
                      </a:lnTo>
                      <a:lnTo>
                        <a:pt x="300" y="273"/>
                      </a:lnTo>
                      <a:lnTo>
                        <a:pt x="310" y="263"/>
                      </a:lnTo>
                      <a:lnTo>
                        <a:pt x="321" y="255"/>
                      </a:lnTo>
                      <a:lnTo>
                        <a:pt x="333" y="246"/>
                      </a:lnTo>
                      <a:lnTo>
                        <a:pt x="345" y="240"/>
                      </a:lnTo>
                      <a:lnTo>
                        <a:pt x="359" y="236"/>
                      </a:lnTo>
                      <a:lnTo>
                        <a:pt x="373" y="232"/>
                      </a:lnTo>
                      <a:lnTo>
                        <a:pt x="387" y="230"/>
                      </a:lnTo>
                      <a:lnTo>
                        <a:pt x="402" y="229"/>
                      </a:lnTo>
                      <a:lnTo>
                        <a:pt x="417" y="229"/>
                      </a:lnTo>
                      <a:lnTo>
                        <a:pt x="431" y="231"/>
                      </a:lnTo>
                      <a:lnTo>
                        <a:pt x="445" y="235"/>
                      </a:lnTo>
                      <a:lnTo>
                        <a:pt x="459" y="239"/>
                      </a:lnTo>
                      <a:lnTo>
                        <a:pt x="472" y="245"/>
                      </a:lnTo>
                      <a:lnTo>
                        <a:pt x="484" y="253"/>
                      </a:lnTo>
                      <a:lnTo>
                        <a:pt x="495" y="261"/>
                      </a:lnTo>
                      <a:lnTo>
                        <a:pt x="506" y="271"/>
                      </a:lnTo>
                      <a:lnTo>
                        <a:pt x="515" y="281"/>
                      </a:lnTo>
                      <a:lnTo>
                        <a:pt x="524" y="293"/>
                      </a:lnTo>
                      <a:lnTo>
                        <a:pt x="531" y="304"/>
                      </a:lnTo>
                      <a:lnTo>
                        <a:pt x="536" y="317"/>
                      </a:lnTo>
                      <a:lnTo>
                        <a:pt x="542" y="330"/>
                      </a:lnTo>
                      <a:lnTo>
                        <a:pt x="546" y="344"/>
                      </a:lnTo>
                      <a:lnTo>
                        <a:pt x="548" y="359"/>
                      </a:lnTo>
                      <a:lnTo>
                        <a:pt x="548" y="373"/>
                      </a:lnTo>
                      <a:lnTo>
                        <a:pt x="548" y="836"/>
                      </a:lnTo>
                      <a:lnTo>
                        <a:pt x="549" y="839"/>
                      </a:lnTo>
                      <a:lnTo>
                        <a:pt x="550" y="843"/>
                      </a:lnTo>
                      <a:lnTo>
                        <a:pt x="551" y="846"/>
                      </a:lnTo>
                      <a:lnTo>
                        <a:pt x="553" y="848"/>
                      </a:lnTo>
                      <a:lnTo>
                        <a:pt x="556" y="850"/>
                      </a:lnTo>
                      <a:lnTo>
                        <a:pt x="558" y="852"/>
                      </a:lnTo>
                      <a:lnTo>
                        <a:pt x="561" y="853"/>
                      </a:lnTo>
                      <a:lnTo>
                        <a:pt x="566" y="853"/>
                      </a:lnTo>
                      <a:lnTo>
                        <a:pt x="790" y="853"/>
                      </a:lnTo>
                      <a:lnTo>
                        <a:pt x="793" y="853"/>
                      </a:lnTo>
                      <a:lnTo>
                        <a:pt x="796" y="852"/>
                      </a:lnTo>
                      <a:lnTo>
                        <a:pt x="800" y="850"/>
                      </a:lnTo>
                      <a:lnTo>
                        <a:pt x="802" y="848"/>
                      </a:lnTo>
                      <a:lnTo>
                        <a:pt x="804" y="846"/>
                      </a:lnTo>
                      <a:lnTo>
                        <a:pt x="806" y="843"/>
                      </a:lnTo>
                      <a:lnTo>
                        <a:pt x="807" y="839"/>
                      </a:lnTo>
                      <a:lnTo>
                        <a:pt x="807" y="836"/>
                      </a:lnTo>
                      <a:lnTo>
                        <a:pt x="807" y="284"/>
                      </a:lnTo>
                      <a:lnTo>
                        <a:pt x="807" y="28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solidFill>
                    <a:latin typeface="+mj-lt"/>
                  </a:endParaRPr>
                </a:p>
              </p:txBody>
            </p:sp>
          </p:grpSp>
        </p:grpSp>
        <p:sp>
          <p:nvSpPr>
            <p:cNvPr id="28" name="TextBox 27"/>
            <p:cNvSpPr txBox="1"/>
            <p:nvPr/>
          </p:nvSpPr>
          <p:spPr>
            <a:xfrm>
              <a:off x="3488944" y="5451441"/>
              <a:ext cx="1895072" cy="276999"/>
            </a:xfrm>
            <a:prstGeom prst="rect">
              <a:avLst/>
            </a:prstGeom>
            <a:noFill/>
          </p:spPr>
          <p:txBody>
            <a:bodyPr wrap="square" rtlCol="0">
              <a:spAutoFit/>
            </a:bodyPr>
            <a:lstStyle/>
            <a:p>
              <a:r>
                <a:rPr lang="id-ID" sz="1200" dirty="0">
                  <a:solidFill>
                    <a:schemeClr val="bg1"/>
                  </a:solidFill>
                </a:rPr>
                <a:t>Katty Maarry</a:t>
              </a:r>
            </a:p>
          </p:txBody>
        </p:sp>
      </p:grpSp>
      <p:grpSp>
        <p:nvGrpSpPr>
          <p:cNvPr id="4" name="Group 3"/>
          <p:cNvGrpSpPr/>
          <p:nvPr/>
        </p:nvGrpSpPr>
        <p:grpSpPr>
          <a:xfrm>
            <a:off x="923658" y="5447577"/>
            <a:ext cx="2237927" cy="280863"/>
            <a:chOff x="923658" y="5447577"/>
            <a:chExt cx="2237927" cy="280863"/>
          </a:xfrm>
        </p:grpSpPr>
        <p:sp>
          <p:nvSpPr>
            <p:cNvPr id="17" name="TextBox 16"/>
            <p:cNvSpPr txBox="1"/>
            <p:nvPr/>
          </p:nvSpPr>
          <p:spPr>
            <a:xfrm>
              <a:off x="1266513" y="5451441"/>
              <a:ext cx="1895072" cy="276999"/>
            </a:xfrm>
            <a:prstGeom prst="rect">
              <a:avLst/>
            </a:prstGeom>
            <a:noFill/>
          </p:spPr>
          <p:txBody>
            <a:bodyPr wrap="square" rtlCol="0">
              <a:spAutoFit/>
            </a:bodyPr>
            <a:lstStyle/>
            <a:p>
              <a:r>
                <a:rPr lang="id-ID" sz="1200" dirty="0">
                  <a:solidFill>
                    <a:schemeClr val="bg1"/>
                  </a:solidFill>
                </a:rPr>
                <a:t>Katty Maarry</a:t>
              </a:r>
            </a:p>
          </p:txBody>
        </p:sp>
        <p:grpSp>
          <p:nvGrpSpPr>
            <p:cNvPr id="30" name="Group 29"/>
            <p:cNvGrpSpPr/>
            <p:nvPr/>
          </p:nvGrpSpPr>
          <p:grpSpPr>
            <a:xfrm>
              <a:off x="923658" y="5447577"/>
              <a:ext cx="281333" cy="280863"/>
              <a:chOff x="4562132" y="5462534"/>
              <a:chExt cx="281333" cy="280862"/>
            </a:xfrm>
          </p:grpSpPr>
          <p:sp>
            <p:nvSpPr>
              <p:cNvPr id="31" name="Rectangle 90"/>
              <p:cNvSpPr>
                <a:spLocks noChangeArrowheads="1"/>
              </p:cNvSpPr>
              <p:nvPr/>
            </p:nvSpPr>
            <p:spPr bwMode="auto">
              <a:xfrm>
                <a:off x="4562132" y="5462534"/>
                <a:ext cx="281333" cy="280862"/>
              </a:xfrm>
              <a:prstGeom prst="ellipse">
                <a:avLst/>
              </a:prstGeom>
              <a:solidFill>
                <a:srgbClr val="3A559F"/>
              </a:solidFill>
              <a:ln>
                <a:noFill/>
              </a:ln>
              <a:extLst/>
            </p:spPr>
            <p:txBody>
              <a:bodyPr vert="horz" wrap="square" lIns="91440" tIns="45720" rIns="91440" bIns="45720" numCol="1" anchor="t" anchorCtr="0" compatLnSpc="1">
                <a:prstTxWarp prst="textNoShape">
                  <a:avLst/>
                </a:prstTxWarp>
              </a:bodyPr>
              <a:lstStyle/>
              <a:p>
                <a:endParaRPr lang="en-US">
                  <a:solidFill>
                    <a:schemeClr val="bg1"/>
                  </a:solidFill>
                  <a:latin typeface="+mj-lt"/>
                </a:endParaRPr>
              </a:p>
            </p:txBody>
          </p:sp>
          <p:sp>
            <p:nvSpPr>
              <p:cNvPr id="32" name="Freeform 14"/>
              <p:cNvSpPr>
                <a:spLocks noChangeArrowheads="1"/>
              </p:cNvSpPr>
              <p:nvPr/>
            </p:nvSpPr>
            <p:spPr bwMode="auto">
              <a:xfrm>
                <a:off x="4664782" y="5519303"/>
                <a:ext cx="76288" cy="164496"/>
              </a:xfrm>
              <a:custGeom>
                <a:avLst/>
                <a:gdLst>
                  <a:gd name="T0" fmla="*/ 101238 w 284"/>
                  <a:gd name="T1" fmla="*/ 2522 h 608"/>
                  <a:gd name="T2" fmla="*/ 101238 w 284"/>
                  <a:gd name="T3" fmla="*/ 2522 h 608"/>
                  <a:gd name="T4" fmla="*/ 101238 w 284"/>
                  <a:gd name="T5" fmla="*/ 38194 h 608"/>
                  <a:gd name="T6" fmla="*/ 70831 w 284"/>
                  <a:gd name="T7" fmla="*/ 45761 h 608"/>
                  <a:gd name="T8" fmla="*/ 68327 w 284"/>
                  <a:gd name="T9" fmla="*/ 76388 h 608"/>
                  <a:gd name="T10" fmla="*/ 101238 w 284"/>
                  <a:gd name="T11" fmla="*/ 76388 h 608"/>
                  <a:gd name="T12" fmla="*/ 96230 w 284"/>
                  <a:gd name="T13" fmla="*/ 112060 h 608"/>
                  <a:gd name="T14" fmla="*/ 68327 w 284"/>
                  <a:gd name="T15" fmla="*/ 112060 h 608"/>
                  <a:gd name="T16" fmla="*/ 68327 w 284"/>
                  <a:gd name="T17" fmla="*/ 218715 h 608"/>
                  <a:gd name="T18" fmla="*/ 20391 w 284"/>
                  <a:gd name="T19" fmla="*/ 218715 h 608"/>
                  <a:gd name="T20" fmla="*/ 20391 w 284"/>
                  <a:gd name="T21" fmla="*/ 112060 h 608"/>
                  <a:gd name="T22" fmla="*/ 0 w 284"/>
                  <a:gd name="T23" fmla="*/ 112060 h 608"/>
                  <a:gd name="T24" fmla="*/ 0 w 284"/>
                  <a:gd name="T25" fmla="*/ 76388 h 608"/>
                  <a:gd name="T26" fmla="*/ 20391 w 284"/>
                  <a:gd name="T27" fmla="*/ 76388 h 608"/>
                  <a:gd name="T28" fmla="*/ 35773 w 284"/>
                  <a:gd name="T29" fmla="*/ 15133 h 608"/>
                  <a:gd name="T30" fmla="*/ 101238 w 284"/>
                  <a:gd name="T31" fmla="*/ 2522 h 608"/>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284" h="608">
                    <a:moveTo>
                      <a:pt x="283" y="7"/>
                    </a:moveTo>
                    <a:lnTo>
                      <a:pt x="283" y="7"/>
                    </a:lnTo>
                    <a:cubicBezTo>
                      <a:pt x="283" y="42"/>
                      <a:pt x="283" y="106"/>
                      <a:pt x="283" y="106"/>
                    </a:cubicBezTo>
                    <a:cubicBezTo>
                      <a:pt x="283" y="106"/>
                      <a:pt x="213" y="99"/>
                      <a:pt x="198" y="127"/>
                    </a:cubicBezTo>
                    <a:cubicBezTo>
                      <a:pt x="184" y="141"/>
                      <a:pt x="191" y="183"/>
                      <a:pt x="191" y="212"/>
                    </a:cubicBezTo>
                    <a:cubicBezTo>
                      <a:pt x="220" y="212"/>
                      <a:pt x="255" y="212"/>
                      <a:pt x="283" y="212"/>
                    </a:cubicBezTo>
                    <a:cubicBezTo>
                      <a:pt x="276" y="254"/>
                      <a:pt x="269" y="275"/>
                      <a:pt x="269" y="311"/>
                    </a:cubicBezTo>
                    <a:cubicBezTo>
                      <a:pt x="241" y="311"/>
                      <a:pt x="191" y="311"/>
                      <a:pt x="191" y="311"/>
                    </a:cubicBezTo>
                    <a:cubicBezTo>
                      <a:pt x="191" y="607"/>
                      <a:pt x="191" y="607"/>
                      <a:pt x="191" y="607"/>
                    </a:cubicBezTo>
                    <a:cubicBezTo>
                      <a:pt x="191" y="607"/>
                      <a:pt x="100" y="607"/>
                      <a:pt x="57" y="607"/>
                    </a:cubicBezTo>
                    <a:cubicBezTo>
                      <a:pt x="57" y="516"/>
                      <a:pt x="57" y="410"/>
                      <a:pt x="57" y="311"/>
                    </a:cubicBezTo>
                    <a:cubicBezTo>
                      <a:pt x="36" y="311"/>
                      <a:pt x="22" y="311"/>
                      <a:pt x="0" y="311"/>
                    </a:cubicBezTo>
                    <a:cubicBezTo>
                      <a:pt x="0" y="275"/>
                      <a:pt x="0" y="247"/>
                      <a:pt x="0" y="212"/>
                    </a:cubicBezTo>
                    <a:cubicBezTo>
                      <a:pt x="22" y="212"/>
                      <a:pt x="36" y="212"/>
                      <a:pt x="57" y="212"/>
                    </a:cubicBezTo>
                    <a:cubicBezTo>
                      <a:pt x="64" y="148"/>
                      <a:pt x="64" y="78"/>
                      <a:pt x="100" y="42"/>
                    </a:cubicBezTo>
                    <a:cubicBezTo>
                      <a:pt x="135" y="0"/>
                      <a:pt x="170" y="7"/>
                      <a:pt x="283" y="7"/>
                    </a:cubicBezTo>
                  </a:path>
                </a:pathLst>
              </a:custGeom>
              <a:solidFill>
                <a:schemeClr val="bg1"/>
              </a:solidFill>
              <a:ln>
                <a:noFill/>
              </a:ln>
              <a:effectLst/>
              <a:extLst>
                <a:ext uri="{91240B29-F687-4f45-9708-019B960494DF}">
                  <a14:hiddenLine xmlns="" xmlns:a14="http://schemas.microsoft.com/office/drawing/2010/main" w="9525" cap="flat">
                    <a:solidFill>
                      <a:srgbClr val="808080"/>
                    </a:solidFill>
                    <a:bevel/>
                    <a:headEnd/>
                    <a:tailEnd/>
                  </a14:hiddenLine>
                </a:ext>
                <a:ext uri="{AF507438-7753-43e0-B8FC-AC1667EBCBE1}">
                  <a14:hiddenEffects xmlns="" xmlns:a14="http://schemas.microsoft.com/office/drawing/2010/main">
                    <a:effectLst>
                      <a:outerShdw blurRad="63500" dist="38099" dir="2700000" algn="ctr" rotWithShape="0">
                        <a:srgbClr val="000000">
                          <a:alpha val="74997"/>
                        </a:srgbClr>
                      </a:outerShdw>
                    </a:effectLst>
                  </a14:hiddenEffects>
                </a:ext>
              </a:extLst>
            </p:spPr>
            <p:txBody>
              <a:bodyPr wrap="none" anchor="ctr"/>
              <a:lstStyle/>
              <a:p>
                <a:endParaRPr lang="en-US" dirty="0">
                  <a:solidFill>
                    <a:schemeClr val="bg1"/>
                  </a:solidFill>
                  <a:latin typeface="+mj-lt"/>
                </a:endParaRPr>
              </a:p>
            </p:txBody>
          </p:sp>
        </p:grpSp>
      </p:grpSp>
      <p:grpSp>
        <p:nvGrpSpPr>
          <p:cNvPr id="2" name="Group 1"/>
          <p:cNvGrpSpPr/>
          <p:nvPr/>
        </p:nvGrpSpPr>
        <p:grpSpPr>
          <a:xfrm>
            <a:off x="3150276" y="5842868"/>
            <a:ext cx="2232319" cy="280863"/>
            <a:chOff x="3150276" y="5842868"/>
            <a:chExt cx="2232319" cy="280863"/>
          </a:xfrm>
        </p:grpSpPr>
        <p:sp>
          <p:nvSpPr>
            <p:cNvPr id="29" name="TextBox 28"/>
            <p:cNvSpPr txBox="1"/>
            <p:nvPr/>
          </p:nvSpPr>
          <p:spPr>
            <a:xfrm>
              <a:off x="3487523" y="5842868"/>
              <a:ext cx="1895072" cy="276999"/>
            </a:xfrm>
            <a:prstGeom prst="rect">
              <a:avLst/>
            </a:prstGeom>
            <a:noFill/>
          </p:spPr>
          <p:txBody>
            <a:bodyPr wrap="square" rtlCol="0">
              <a:spAutoFit/>
            </a:bodyPr>
            <a:lstStyle/>
            <a:p>
              <a:r>
                <a:rPr lang="id-ID" sz="1200" dirty="0">
                  <a:solidFill>
                    <a:schemeClr val="bg1"/>
                  </a:solidFill>
                </a:rPr>
                <a:t>KattyM@mail.com</a:t>
              </a:r>
            </a:p>
          </p:txBody>
        </p:sp>
        <p:grpSp>
          <p:nvGrpSpPr>
            <p:cNvPr id="33" name="Group 32"/>
            <p:cNvGrpSpPr/>
            <p:nvPr/>
          </p:nvGrpSpPr>
          <p:grpSpPr>
            <a:xfrm>
              <a:off x="3150276" y="5842868"/>
              <a:ext cx="281333" cy="280863"/>
              <a:chOff x="5361063" y="5166037"/>
              <a:chExt cx="281333" cy="280862"/>
            </a:xfrm>
          </p:grpSpPr>
          <p:sp>
            <p:nvSpPr>
              <p:cNvPr id="34" name="Rectangle 90"/>
              <p:cNvSpPr>
                <a:spLocks noChangeArrowheads="1"/>
              </p:cNvSpPr>
              <p:nvPr/>
            </p:nvSpPr>
            <p:spPr bwMode="auto">
              <a:xfrm>
                <a:off x="5361063" y="5166037"/>
                <a:ext cx="281333" cy="280862"/>
              </a:xfrm>
              <a:prstGeom prst="ellipse">
                <a:avLst/>
              </a:prstGeom>
              <a:solidFill>
                <a:srgbClr val="DD4B39"/>
              </a:solidFill>
              <a:ln>
                <a:noFill/>
              </a:ln>
              <a:extLst/>
            </p:spPr>
            <p:txBody>
              <a:bodyPr vert="horz" wrap="square" lIns="91440" tIns="45720" rIns="91440" bIns="45720" numCol="1" anchor="t" anchorCtr="0" compatLnSpc="1">
                <a:prstTxWarp prst="textNoShape">
                  <a:avLst/>
                </a:prstTxWarp>
              </a:bodyPr>
              <a:lstStyle/>
              <a:p>
                <a:endParaRPr lang="en-US">
                  <a:solidFill>
                    <a:schemeClr val="bg1"/>
                  </a:solidFill>
                  <a:latin typeface="+mj-lt"/>
                </a:endParaRPr>
              </a:p>
            </p:txBody>
          </p:sp>
          <p:sp>
            <p:nvSpPr>
              <p:cNvPr id="35" name="AutoShape 83"/>
              <p:cNvSpPr>
                <a:spLocks/>
              </p:cNvSpPr>
              <p:nvPr/>
            </p:nvSpPr>
            <p:spPr bwMode="auto">
              <a:xfrm>
                <a:off x="5420336" y="5255276"/>
                <a:ext cx="164590" cy="10803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1610" y="13990"/>
                    </a:moveTo>
                    <a:cubicBezTo>
                      <a:pt x="11373" y="14259"/>
                      <a:pt x="11093" y="14400"/>
                      <a:pt x="10800" y="14400"/>
                    </a:cubicBezTo>
                    <a:cubicBezTo>
                      <a:pt x="10505" y="14400"/>
                      <a:pt x="10225" y="14259"/>
                      <a:pt x="9990" y="13990"/>
                    </a:cubicBezTo>
                    <a:lnTo>
                      <a:pt x="7198" y="10800"/>
                    </a:lnTo>
                    <a:lnTo>
                      <a:pt x="6636" y="10157"/>
                    </a:lnTo>
                    <a:lnTo>
                      <a:pt x="1349" y="4115"/>
                    </a:lnTo>
                    <a:lnTo>
                      <a:pt x="1349" y="4114"/>
                    </a:lnTo>
                    <a:cubicBezTo>
                      <a:pt x="1349" y="2980"/>
                      <a:pt x="1955" y="2057"/>
                      <a:pt x="2699" y="2057"/>
                    </a:cubicBezTo>
                    <a:lnTo>
                      <a:pt x="18899" y="2057"/>
                    </a:lnTo>
                    <a:cubicBezTo>
                      <a:pt x="19643" y="2057"/>
                      <a:pt x="20249" y="2980"/>
                      <a:pt x="20249" y="4114"/>
                    </a:cubicBezTo>
                    <a:cubicBezTo>
                      <a:pt x="20249" y="4114"/>
                      <a:pt x="11610" y="13990"/>
                      <a:pt x="11610" y="13990"/>
                    </a:cubicBezTo>
                    <a:close/>
                    <a:moveTo>
                      <a:pt x="20249" y="16198"/>
                    </a:moveTo>
                    <a:lnTo>
                      <a:pt x="15525" y="10800"/>
                    </a:lnTo>
                    <a:lnTo>
                      <a:pt x="20249" y="5399"/>
                    </a:lnTo>
                    <a:cubicBezTo>
                      <a:pt x="20249" y="5399"/>
                      <a:pt x="20249" y="16198"/>
                      <a:pt x="20249" y="16198"/>
                    </a:cubicBezTo>
                    <a:close/>
                    <a:moveTo>
                      <a:pt x="20249" y="17484"/>
                    </a:moveTo>
                    <a:cubicBezTo>
                      <a:pt x="20249" y="18620"/>
                      <a:pt x="19643" y="19541"/>
                      <a:pt x="18899" y="19541"/>
                    </a:cubicBezTo>
                    <a:lnTo>
                      <a:pt x="2699" y="19541"/>
                    </a:lnTo>
                    <a:cubicBezTo>
                      <a:pt x="1955" y="19541"/>
                      <a:pt x="1349" y="18620"/>
                      <a:pt x="1349" y="17484"/>
                    </a:cubicBezTo>
                    <a:lnTo>
                      <a:pt x="6636" y="11442"/>
                    </a:lnTo>
                    <a:lnTo>
                      <a:pt x="9585" y="14813"/>
                    </a:lnTo>
                    <a:cubicBezTo>
                      <a:pt x="9945" y="15222"/>
                      <a:pt x="10372" y="15429"/>
                      <a:pt x="10800" y="15429"/>
                    </a:cubicBezTo>
                    <a:cubicBezTo>
                      <a:pt x="11228" y="15429"/>
                      <a:pt x="11654" y="15222"/>
                      <a:pt x="12015" y="14813"/>
                    </a:cubicBezTo>
                    <a:lnTo>
                      <a:pt x="14963" y="11442"/>
                    </a:lnTo>
                    <a:cubicBezTo>
                      <a:pt x="14963" y="11442"/>
                      <a:pt x="20249" y="17484"/>
                      <a:pt x="20249" y="17484"/>
                    </a:cubicBezTo>
                    <a:close/>
                    <a:moveTo>
                      <a:pt x="1349" y="5399"/>
                    </a:moveTo>
                    <a:lnTo>
                      <a:pt x="6074" y="10800"/>
                    </a:lnTo>
                    <a:lnTo>
                      <a:pt x="1349" y="16198"/>
                    </a:lnTo>
                    <a:cubicBezTo>
                      <a:pt x="1349" y="16198"/>
                      <a:pt x="1349" y="5399"/>
                      <a:pt x="1349" y="5399"/>
                    </a:cubicBezTo>
                    <a:close/>
                    <a:moveTo>
                      <a:pt x="18899" y="0"/>
                    </a:moveTo>
                    <a:lnTo>
                      <a:pt x="2699" y="0"/>
                    </a:lnTo>
                    <a:cubicBezTo>
                      <a:pt x="1208" y="0"/>
                      <a:pt x="0" y="1842"/>
                      <a:pt x="0" y="4114"/>
                    </a:cubicBezTo>
                    <a:lnTo>
                      <a:pt x="0" y="17484"/>
                    </a:lnTo>
                    <a:cubicBezTo>
                      <a:pt x="0" y="19756"/>
                      <a:pt x="1208" y="21600"/>
                      <a:pt x="2699" y="21600"/>
                    </a:cubicBezTo>
                    <a:lnTo>
                      <a:pt x="18899" y="21600"/>
                    </a:lnTo>
                    <a:cubicBezTo>
                      <a:pt x="20391" y="21600"/>
                      <a:pt x="21600" y="19756"/>
                      <a:pt x="21600" y="17484"/>
                    </a:cubicBezTo>
                    <a:lnTo>
                      <a:pt x="21600" y="4114"/>
                    </a:lnTo>
                    <a:cubicBezTo>
                      <a:pt x="21600" y="1842"/>
                      <a:pt x="20391" y="0"/>
                      <a:pt x="18899" y="0"/>
                    </a:cubicBezTo>
                  </a:path>
                </a:pathLst>
              </a:custGeom>
              <a:solidFill>
                <a:schemeClr val="bg1"/>
              </a:solid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51" tIns="19051" rIns="19051" bIns="19051" anchor="ctr"/>
              <a:lstStyle/>
              <a:p>
                <a:pPr algn="ctr" defTabSz="228594" fontAlgn="base" hangingPunct="0">
                  <a:spcBef>
                    <a:spcPct val="0"/>
                  </a:spcBef>
                  <a:spcAft>
                    <a:spcPct val="0"/>
                  </a:spcAft>
                </a:pPr>
                <a:endParaRPr lang="en-US" sz="1500" dirty="0">
                  <a:solidFill>
                    <a:schemeClr val="bg1"/>
                  </a:solidFill>
                  <a:effectLst>
                    <a:outerShdw blurRad="38100" dist="38100" dir="2700000" algn="tl">
                      <a:srgbClr val="000000"/>
                    </a:outerShdw>
                  </a:effectLst>
                  <a:latin typeface="+mj-lt"/>
                  <a:sym typeface="Gill Sans" charset="0"/>
                </a:endParaRPr>
              </a:p>
            </p:txBody>
          </p:sp>
        </p:grpSp>
      </p:grpSp>
      <p:sp>
        <p:nvSpPr>
          <p:cNvPr id="36" name="TextBox 35"/>
          <p:cNvSpPr txBox="1"/>
          <p:nvPr/>
        </p:nvSpPr>
        <p:spPr>
          <a:xfrm>
            <a:off x="847760" y="4940503"/>
            <a:ext cx="2639763" cy="338554"/>
          </a:xfrm>
          <a:prstGeom prst="rect">
            <a:avLst/>
          </a:prstGeom>
          <a:noFill/>
        </p:spPr>
        <p:txBody>
          <a:bodyPr wrap="square" rtlCol="0">
            <a:spAutoFit/>
          </a:bodyPr>
          <a:lstStyle/>
          <a:p>
            <a:r>
              <a:rPr lang="id-ID" sz="1600" dirty="0">
                <a:solidFill>
                  <a:schemeClr val="bg1"/>
                </a:solidFill>
                <a:latin typeface="+mj-lt"/>
              </a:rPr>
              <a:t>Personal Contact</a:t>
            </a:r>
          </a:p>
        </p:txBody>
      </p:sp>
      <p:sp>
        <p:nvSpPr>
          <p:cNvPr id="51" name="TextBox 50"/>
          <p:cNvSpPr txBox="1"/>
          <p:nvPr/>
        </p:nvSpPr>
        <p:spPr>
          <a:xfrm>
            <a:off x="6896048" y="1059959"/>
            <a:ext cx="6619642" cy="646331"/>
          </a:xfrm>
          <a:prstGeom prst="rect">
            <a:avLst/>
          </a:prstGeom>
          <a:noFill/>
        </p:spPr>
        <p:txBody>
          <a:bodyPr wrap="square" rtlCol="0">
            <a:spAutoFit/>
          </a:bodyPr>
          <a:lstStyle/>
          <a:p>
            <a:r>
              <a:rPr lang="id-ID" sz="3600" b="1" dirty="0">
                <a:solidFill>
                  <a:schemeClr val="bg1"/>
                </a:solidFill>
                <a:latin typeface="Montserrat" panose="02000505000000020004" pitchFamily="2" charset="0"/>
                <a:ea typeface="Roboto" pitchFamily="2" charset="0"/>
                <a:cs typeface="Lato" panose="020F0502020204030203" pitchFamily="34" charset="0"/>
              </a:rPr>
              <a:t>_Katy Marry</a:t>
            </a:r>
          </a:p>
        </p:txBody>
      </p:sp>
      <p:sp>
        <p:nvSpPr>
          <p:cNvPr id="52" name="TextBox 51"/>
          <p:cNvSpPr txBox="1"/>
          <p:nvPr/>
        </p:nvSpPr>
        <p:spPr>
          <a:xfrm>
            <a:off x="6896048" y="1850547"/>
            <a:ext cx="1601721" cy="276999"/>
          </a:xfrm>
          <a:prstGeom prst="rect">
            <a:avLst/>
          </a:prstGeom>
          <a:noFill/>
        </p:spPr>
        <p:txBody>
          <a:bodyPr wrap="none" rtlCol="0">
            <a:spAutoFit/>
          </a:bodyPr>
          <a:lstStyle/>
          <a:p>
            <a:r>
              <a:rPr lang="en-US" sz="1200" dirty="0">
                <a:solidFill>
                  <a:schemeClr val="bg1"/>
                </a:solidFill>
                <a:latin typeface="+mj-lt"/>
                <a:ea typeface="Lato" panose="020F0502020204030203" pitchFamily="34" charset="0"/>
                <a:cs typeface="Lato" panose="020F0502020204030203" pitchFamily="34" charset="0"/>
              </a:rPr>
              <a:t>Your Subtitle Here</a:t>
            </a:r>
            <a:endParaRPr lang="id-ID" sz="1200" dirty="0">
              <a:solidFill>
                <a:schemeClr val="bg1"/>
              </a:solidFill>
              <a:latin typeface="+mj-lt"/>
              <a:ea typeface="Lato" panose="020F0502020204030203" pitchFamily="34" charset="0"/>
              <a:cs typeface="Lato" panose="020F0502020204030203" pitchFamily="34" charset="0"/>
            </a:endParaRPr>
          </a:p>
        </p:txBody>
      </p:sp>
      <p:sp>
        <p:nvSpPr>
          <p:cNvPr id="53" name="Rectangle 52"/>
          <p:cNvSpPr/>
          <p:nvPr/>
        </p:nvSpPr>
        <p:spPr>
          <a:xfrm>
            <a:off x="6896048" y="2191738"/>
            <a:ext cx="4140428" cy="1237262"/>
          </a:xfrm>
          <a:prstGeom prst="rect">
            <a:avLst/>
          </a:prstGeom>
        </p:spPr>
        <p:txBody>
          <a:bodyPr wrap="square">
            <a:spAutoFit/>
          </a:bodyPr>
          <a:lstStyle/>
          <a:p>
            <a:pPr>
              <a:lnSpc>
                <a:spcPct val="120000"/>
              </a:lnSpc>
            </a:pPr>
            <a:r>
              <a:rPr lang="id-ID" sz="1400" b="1" dirty="0">
                <a:solidFill>
                  <a:schemeClr val="bg1"/>
                </a:solidFill>
                <a:latin typeface="Calibri"/>
                <a:cs typeface="Calibri"/>
              </a:rPr>
              <a:t>Lollipop lemon drops lollipop muffin, </a:t>
            </a:r>
            <a:r>
              <a:rPr lang="id-ID" sz="1200" dirty="0">
                <a:solidFill>
                  <a:schemeClr val="bg1"/>
                </a:solidFill>
                <a:latin typeface="Calibri"/>
                <a:cs typeface="Calibri"/>
              </a:rPr>
              <a:t>I love pastry jelly biscuit. Halvah I love cake tiramisu jelly-o pudding donut I love. Macaroon pudding liquorice icing candy canes. Chupa chups powder danish topping bonbon cupcake chupa chups. </a:t>
            </a:r>
            <a:r>
              <a:rPr lang="id-ID" sz="1200" dirty="0">
                <a:solidFill>
                  <a:schemeClr val="bg1"/>
                </a:solidFill>
                <a:latin typeface="Calibri Light" panose="020F0302020204030204" pitchFamily="34" charset="0"/>
                <a:cs typeface="Calibri"/>
              </a:rPr>
              <a:t>Macaroon carrot cake I love. Cotton candy I love I love. </a:t>
            </a:r>
            <a:endParaRPr lang="en-US" sz="1200" dirty="0">
              <a:solidFill>
                <a:schemeClr val="bg1"/>
              </a:solidFill>
              <a:latin typeface="Calibri Light" panose="020F0302020204030204" pitchFamily="34" charset="0"/>
              <a:cs typeface="Calibri"/>
            </a:endParaRPr>
          </a:p>
        </p:txBody>
      </p:sp>
      <p:cxnSp>
        <p:nvCxnSpPr>
          <p:cNvPr id="56" name="Straight Connector 55"/>
          <p:cNvCxnSpPr/>
          <p:nvPr/>
        </p:nvCxnSpPr>
        <p:spPr>
          <a:xfrm>
            <a:off x="6096000" y="304477"/>
            <a:ext cx="0" cy="156705"/>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7" name="Straight Connector 56"/>
          <p:cNvCxnSpPr/>
          <p:nvPr/>
        </p:nvCxnSpPr>
        <p:spPr>
          <a:xfrm>
            <a:off x="766763" y="304477"/>
            <a:ext cx="0" cy="156705"/>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p:nvCxnSpPr>
        <p:spPr>
          <a:xfrm>
            <a:off x="6096000" y="304477"/>
            <a:ext cx="0" cy="156705"/>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0" name="Straight Connector 39"/>
          <p:cNvCxnSpPr/>
          <p:nvPr/>
        </p:nvCxnSpPr>
        <p:spPr>
          <a:xfrm>
            <a:off x="766763" y="304477"/>
            <a:ext cx="0" cy="156705"/>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90918705"/>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53"/>
                                        </p:tgtEl>
                                        <p:attrNameLst>
                                          <p:attrName>style.visibility</p:attrName>
                                        </p:attrNameLst>
                                      </p:cBhvr>
                                      <p:to>
                                        <p:strVal val="visible"/>
                                      </p:to>
                                    </p:set>
                                    <p:anim calcmode="lin" valueType="num">
                                      <p:cBhvr additive="base">
                                        <p:cTn id="7" dur="1000" fill="hold"/>
                                        <p:tgtEl>
                                          <p:spTgt spid="53"/>
                                        </p:tgtEl>
                                        <p:attrNameLst>
                                          <p:attrName>ppt_x</p:attrName>
                                        </p:attrNameLst>
                                      </p:cBhvr>
                                      <p:tavLst>
                                        <p:tav tm="0">
                                          <p:val>
                                            <p:strVal val="#ppt_x"/>
                                          </p:val>
                                        </p:tav>
                                        <p:tav tm="100000">
                                          <p:val>
                                            <p:strVal val="#ppt_x"/>
                                          </p:val>
                                        </p:tav>
                                      </p:tavLst>
                                    </p:anim>
                                    <p:anim calcmode="lin" valueType="num">
                                      <p:cBhvr additive="base">
                                        <p:cTn id="8" dur="1000" fill="hold"/>
                                        <p:tgtEl>
                                          <p:spTgt spid="53"/>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52"/>
                                        </p:tgtEl>
                                        <p:attrNameLst>
                                          <p:attrName>style.visibility</p:attrName>
                                        </p:attrNameLst>
                                      </p:cBhvr>
                                      <p:to>
                                        <p:strVal val="visible"/>
                                      </p:to>
                                    </p:set>
                                    <p:anim calcmode="lin" valueType="num">
                                      <p:cBhvr additive="base">
                                        <p:cTn id="11" dur="1000" fill="hold"/>
                                        <p:tgtEl>
                                          <p:spTgt spid="52"/>
                                        </p:tgtEl>
                                        <p:attrNameLst>
                                          <p:attrName>ppt_x</p:attrName>
                                        </p:attrNameLst>
                                      </p:cBhvr>
                                      <p:tavLst>
                                        <p:tav tm="0">
                                          <p:val>
                                            <p:strVal val="#ppt_x"/>
                                          </p:val>
                                        </p:tav>
                                        <p:tav tm="100000">
                                          <p:val>
                                            <p:strVal val="#ppt_x"/>
                                          </p:val>
                                        </p:tav>
                                      </p:tavLst>
                                    </p:anim>
                                    <p:anim calcmode="lin" valueType="num">
                                      <p:cBhvr additive="base">
                                        <p:cTn id="12" dur="1000" fill="hold"/>
                                        <p:tgtEl>
                                          <p:spTgt spid="52"/>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iterate type="wd">
                                    <p:tmPct val="10000"/>
                                  </p:iterate>
                                  <p:childTnLst>
                                    <p:set>
                                      <p:cBhvr>
                                        <p:cTn id="14" dur="1" fill="hold">
                                          <p:stCondLst>
                                            <p:cond delay="0"/>
                                          </p:stCondLst>
                                        </p:cTn>
                                        <p:tgtEl>
                                          <p:spTgt spid="51"/>
                                        </p:tgtEl>
                                        <p:attrNameLst>
                                          <p:attrName>style.visibility</p:attrName>
                                        </p:attrNameLst>
                                      </p:cBhvr>
                                      <p:to>
                                        <p:strVal val="visible"/>
                                      </p:to>
                                    </p:set>
                                    <p:anim calcmode="lin" valueType="num">
                                      <p:cBhvr additive="base">
                                        <p:cTn id="15" dur="1000" fill="hold"/>
                                        <p:tgtEl>
                                          <p:spTgt spid="51"/>
                                        </p:tgtEl>
                                        <p:attrNameLst>
                                          <p:attrName>ppt_x</p:attrName>
                                        </p:attrNameLst>
                                      </p:cBhvr>
                                      <p:tavLst>
                                        <p:tav tm="0">
                                          <p:val>
                                            <p:strVal val="#ppt_x"/>
                                          </p:val>
                                        </p:tav>
                                        <p:tav tm="100000">
                                          <p:val>
                                            <p:strVal val="#ppt_x"/>
                                          </p:val>
                                        </p:tav>
                                      </p:tavLst>
                                    </p:anim>
                                    <p:anim calcmode="lin" valueType="num">
                                      <p:cBhvr additive="base">
                                        <p:cTn id="16" dur="1000" fill="hold"/>
                                        <p:tgtEl>
                                          <p:spTgt spid="51"/>
                                        </p:tgtEl>
                                        <p:attrNameLst>
                                          <p:attrName>ppt_y</p:attrName>
                                        </p:attrNameLst>
                                      </p:cBhvr>
                                      <p:tavLst>
                                        <p:tav tm="0">
                                          <p:val>
                                            <p:strVal val="0-#ppt_h/2"/>
                                          </p:val>
                                        </p:tav>
                                        <p:tav tm="100000">
                                          <p:val>
                                            <p:strVal val="#ppt_y"/>
                                          </p:val>
                                        </p:tav>
                                      </p:tavLst>
                                    </p:anim>
                                  </p:childTnLst>
                                </p:cTn>
                              </p:par>
                              <p:par>
                                <p:cTn id="17" presetID="2" presetClass="entr" presetSubtype="8" decel="100000" fill="hold" nodeType="withEffect">
                                  <p:stCondLst>
                                    <p:cond delay="0"/>
                                  </p:stCondLst>
                                  <p:childTnLst>
                                    <p:set>
                                      <p:cBhvr>
                                        <p:cTn id="18" dur="1" fill="hold">
                                          <p:stCondLst>
                                            <p:cond delay="0"/>
                                          </p:stCondLst>
                                        </p:cTn>
                                        <p:tgtEl>
                                          <p:spTgt spid="7"/>
                                        </p:tgtEl>
                                        <p:attrNameLst>
                                          <p:attrName>style.visibility</p:attrName>
                                        </p:attrNameLst>
                                      </p:cBhvr>
                                      <p:to>
                                        <p:strVal val="visible"/>
                                      </p:to>
                                    </p:set>
                                    <p:anim calcmode="lin" valueType="num">
                                      <p:cBhvr additive="base">
                                        <p:cTn id="19" dur="1000" fill="hold"/>
                                        <p:tgtEl>
                                          <p:spTgt spid="7"/>
                                        </p:tgtEl>
                                        <p:attrNameLst>
                                          <p:attrName>ppt_x</p:attrName>
                                        </p:attrNameLst>
                                      </p:cBhvr>
                                      <p:tavLst>
                                        <p:tav tm="0">
                                          <p:val>
                                            <p:strVal val="0-#ppt_w/2"/>
                                          </p:val>
                                        </p:tav>
                                        <p:tav tm="100000">
                                          <p:val>
                                            <p:strVal val="#ppt_x"/>
                                          </p:val>
                                        </p:tav>
                                      </p:tavLst>
                                    </p:anim>
                                    <p:anim calcmode="lin" valueType="num">
                                      <p:cBhvr additive="base">
                                        <p:cTn id="20" dur="1000" fill="hold"/>
                                        <p:tgtEl>
                                          <p:spTgt spid="7"/>
                                        </p:tgtEl>
                                        <p:attrNameLst>
                                          <p:attrName>ppt_y</p:attrName>
                                        </p:attrNameLst>
                                      </p:cBhvr>
                                      <p:tavLst>
                                        <p:tav tm="0">
                                          <p:val>
                                            <p:strVal val="#ppt_y"/>
                                          </p:val>
                                        </p:tav>
                                        <p:tav tm="100000">
                                          <p:val>
                                            <p:strVal val="#ppt_y"/>
                                          </p:val>
                                        </p:tav>
                                      </p:tavLst>
                                    </p:anim>
                                  </p:childTnLst>
                                </p:cTn>
                              </p:par>
                              <p:par>
                                <p:cTn id="21" presetID="2" presetClass="entr" presetSubtype="8" decel="100000" fill="hold" grpId="0" nodeType="withEffect">
                                  <p:stCondLst>
                                    <p:cond delay="500"/>
                                  </p:stCondLst>
                                  <p:childTnLst>
                                    <p:set>
                                      <p:cBhvr>
                                        <p:cTn id="22" dur="1" fill="hold">
                                          <p:stCondLst>
                                            <p:cond delay="0"/>
                                          </p:stCondLst>
                                        </p:cTn>
                                        <p:tgtEl>
                                          <p:spTgt spid="36"/>
                                        </p:tgtEl>
                                        <p:attrNameLst>
                                          <p:attrName>style.visibility</p:attrName>
                                        </p:attrNameLst>
                                      </p:cBhvr>
                                      <p:to>
                                        <p:strVal val="visible"/>
                                      </p:to>
                                    </p:set>
                                    <p:anim calcmode="lin" valueType="num">
                                      <p:cBhvr additive="base">
                                        <p:cTn id="23" dur="750" fill="hold"/>
                                        <p:tgtEl>
                                          <p:spTgt spid="36"/>
                                        </p:tgtEl>
                                        <p:attrNameLst>
                                          <p:attrName>ppt_x</p:attrName>
                                        </p:attrNameLst>
                                      </p:cBhvr>
                                      <p:tavLst>
                                        <p:tav tm="0">
                                          <p:val>
                                            <p:strVal val="0-#ppt_w/2"/>
                                          </p:val>
                                        </p:tav>
                                        <p:tav tm="100000">
                                          <p:val>
                                            <p:strVal val="#ppt_x"/>
                                          </p:val>
                                        </p:tav>
                                      </p:tavLst>
                                    </p:anim>
                                    <p:anim calcmode="lin" valueType="num">
                                      <p:cBhvr additive="base">
                                        <p:cTn id="24" dur="750" fill="hold"/>
                                        <p:tgtEl>
                                          <p:spTgt spid="36"/>
                                        </p:tgtEl>
                                        <p:attrNameLst>
                                          <p:attrName>ppt_y</p:attrName>
                                        </p:attrNameLst>
                                      </p:cBhvr>
                                      <p:tavLst>
                                        <p:tav tm="0">
                                          <p:val>
                                            <p:strVal val="#ppt_y"/>
                                          </p:val>
                                        </p:tav>
                                        <p:tav tm="100000">
                                          <p:val>
                                            <p:strVal val="#ppt_y"/>
                                          </p:val>
                                        </p:tav>
                                      </p:tavLst>
                                    </p:anim>
                                  </p:childTnLst>
                                </p:cTn>
                              </p:par>
                              <p:par>
                                <p:cTn id="25" presetID="2" presetClass="entr" presetSubtype="8" decel="100000" fill="hold" nodeType="withEffect">
                                  <p:stCondLst>
                                    <p:cond delay="750"/>
                                  </p:stCondLst>
                                  <p:childTnLst>
                                    <p:set>
                                      <p:cBhvr>
                                        <p:cTn id="26" dur="1" fill="hold">
                                          <p:stCondLst>
                                            <p:cond delay="0"/>
                                          </p:stCondLst>
                                        </p:cTn>
                                        <p:tgtEl>
                                          <p:spTgt spid="4"/>
                                        </p:tgtEl>
                                        <p:attrNameLst>
                                          <p:attrName>style.visibility</p:attrName>
                                        </p:attrNameLst>
                                      </p:cBhvr>
                                      <p:to>
                                        <p:strVal val="visible"/>
                                      </p:to>
                                    </p:set>
                                    <p:anim calcmode="lin" valueType="num">
                                      <p:cBhvr additive="base">
                                        <p:cTn id="27" dur="750" fill="hold"/>
                                        <p:tgtEl>
                                          <p:spTgt spid="4"/>
                                        </p:tgtEl>
                                        <p:attrNameLst>
                                          <p:attrName>ppt_x</p:attrName>
                                        </p:attrNameLst>
                                      </p:cBhvr>
                                      <p:tavLst>
                                        <p:tav tm="0">
                                          <p:val>
                                            <p:strVal val="0-#ppt_w/2"/>
                                          </p:val>
                                        </p:tav>
                                        <p:tav tm="100000">
                                          <p:val>
                                            <p:strVal val="#ppt_x"/>
                                          </p:val>
                                        </p:tav>
                                      </p:tavLst>
                                    </p:anim>
                                    <p:anim calcmode="lin" valueType="num">
                                      <p:cBhvr additive="base">
                                        <p:cTn id="28" dur="750" fill="hold"/>
                                        <p:tgtEl>
                                          <p:spTgt spid="4"/>
                                        </p:tgtEl>
                                        <p:attrNameLst>
                                          <p:attrName>ppt_y</p:attrName>
                                        </p:attrNameLst>
                                      </p:cBhvr>
                                      <p:tavLst>
                                        <p:tav tm="0">
                                          <p:val>
                                            <p:strVal val="#ppt_y"/>
                                          </p:val>
                                        </p:tav>
                                        <p:tav tm="100000">
                                          <p:val>
                                            <p:strVal val="#ppt_y"/>
                                          </p:val>
                                        </p:tav>
                                      </p:tavLst>
                                    </p:anim>
                                  </p:childTnLst>
                                </p:cTn>
                              </p:par>
                              <p:par>
                                <p:cTn id="29" presetID="2" presetClass="entr" presetSubtype="8" decel="100000" fill="hold" nodeType="withEffect">
                                  <p:stCondLst>
                                    <p:cond delay="1000"/>
                                  </p:stCondLst>
                                  <p:childTnLst>
                                    <p:set>
                                      <p:cBhvr>
                                        <p:cTn id="30" dur="1" fill="hold">
                                          <p:stCondLst>
                                            <p:cond delay="0"/>
                                          </p:stCondLst>
                                        </p:cTn>
                                        <p:tgtEl>
                                          <p:spTgt spid="3"/>
                                        </p:tgtEl>
                                        <p:attrNameLst>
                                          <p:attrName>style.visibility</p:attrName>
                                        </p:attrNameLst>
                                      </p:cBhvr>
                                      <p:to>
                                        <p:strVal val="visible"/>
                                      </p:to>
                                    </p:set>
                                    <p:anim calcmode="lin" valueType="num">
                                      <p:cBhvr additive="base">
                                        <p:cTn id="31" dur="750" fill="hold"/>
                                        <p:tgtEl>
                                          <p:spTgt spid="3"/>
                                        </p:tgtEl>
                                        <p:attrNameLst>
                                          <p:attrName>ppt_x</p:attrName>
                                        </p:attrNameLst>
                                      </p:cBhvr>
                                      <p:tavLst>
                                        <p:tav tm="0">
                                          <p:val>
                                            <p:strVal val="0-#ppt_w/2"/>
                                          </p:val>
                                        </p:tav>
                                        <p:tav tm="100000">
                                          <p:val>
                                            <p:strVal val="#ppt_x"/>
                                          </p:val>
                                        </p:tav>
                                      </p:tavLst>
                                    </p:anim>
                                    <p:anim calcmode="lin" valueType="num">
                                      <p:cBhvr additive="base">
                                        <p:cTn id="32" dur="750" fill="hold"/>
                                        <p:tgtEl>
                                          <p:spTgt spid="3"/>
                                        </p:tgtEl>
                                        <p:attrNameLst>
                                          <p:attrName>ppt_y</p:attrName>
                                        </p:attrNameLst>
                                      </p:cBhvr>
                                      <p:tavLst>
                                        <p:tav tm="0">
                                          <p:val>
                                            <p:strVal val="#ppt_y"/>
                                          </p:val>
                                        </p:tav>
                                        <p:tav tm="100000">
                                          <p:val>
                                            <p:strVal val="#ppt_y"/>
                                          </p:val>
                                        </p:tav>
                                      </p:tavLst>
                                    </p:anim>
                                  </p:childTnLst>
                                </p:cTn>
                              </p:par>
                              <p:par>
                                <p:cTn id="33" presetID="2" presetClass="entr" presetSubtype="8" decel="100000" fill="hold" nodeType="withEffect">
                                  <p:stCondLst>
                                    <p:cond delay="1250"/>
                                  </p:stCondLst>
                                  <p:childTnLst>
                                    <p:set>
                                      <p:cBhvr>
                                        <p:cTn id="34" dur="1" fill="hold">
                                          <p:stCondLst>
                                            <p:cond delay="0"/>
                                          </p:stCondLst>
                                        </p:cTn>
                                        <p:tgtEl>
                                          <p:spTgt spid="5"/>
                                        </p:tgtEl>
                                        <p:attrNameLst>
                                          <p:attrName>style.visibility</p:attrName>
                                        </p:attrNameLst>
                                      </p:cBhvr>
                                      <p:to>
                                        <p:strVal val="visible"/>
                                      </p:to>
                                    </p:set>
                                    <p:anim calcmode="lin" valueType="num">
                                      <p:cBhvr additive="base">
                                        <p:cTn id="35" dur="750" fill="hold"/>
                                        <p:tgtEl>
                                          <p:spTgt spid="5"/>
                                        </p:tgtEl>
                                        <p:attrNameLst>
                                          <p:attrName>ppt_x</p:attrName>
                                        </p:attrNameLst>
                                      </p:cBhvr>
                                      <p:tavLst>
                                        <p:tav tm="0">
                                          <p:val>
                                            <p:strVal val="0-#ppt_w/2"/>
                                          </p:val>
                                        </p:tav>
                                        <p:tav tm="100000">
                                          <p:val>
                                            <p:strVal val="#ppt_x"/>
                                          </p:val>
                                        </p:tav>
                                      </p:tavLst>
                                    </p:anim>
                                    <p:anim calcmode="lin" valueType="num">
                                      <p:cBhvr additive="base">
                                        <p:cTn id="36" dur="750" fill="hold"/>
                                        <p:tgtEl>
                                          <p:spTgt spid="5"/>
                                        </p:tgtEl>
                                        <p:attrNameLst>
                                          <p:attrName>ppt_y</p:attrName>
                                        </p:attrNameLst>
                                      </p:cBhvr>
                                      <p:tavLst>
                                        <p:tav tm="0">
                                          <p:val>
                                            <p:strVal val="#ppt_y"/>
                                          </p:val>
                                        </p:tav>
                                        <p:tav tm="100000">
                                          <p:val>
                                            <p:strVal val="#ppt_y"/>
                                          </p:val>
                                        </p:tav>
                                      </p:tavLst>
                                    </p:anim>
                                  </p:childTnLst>
                                </p:cTn>
                              </p:par>
                              <p:par>
                                <p:cTn id="37" presetID="2" presetClass="entr" presetSubtype="8" decel="100000" fill="hold" nodeType="withEffect">
                                  <p:stCondLst>
                                    <p:cond delay="1500"/>
                                  </p:stCondLst>
                                  <p:childTnLst>
                                    <p:set>
                                      <p:cBhvr>
                                        <p:cTn id="38" dur="1" fill="hold">
                                          <p:stCondLst>
                                            <p:cond delay="0"/>
                                          </p:stCondLst>
                                        </p:cTn>
                                        <p:tgtEl>
                                          <p:spTgt spid="2"/>
                                        </p:tgtEl>
                                        <p:attrNameLst>
                                          <p:attrName>style.visibility</p:attrName>
                                        </p:attrNameLst>
                                      </p:cBhvr>
                                      <p:to>
                                        <p:strVal val="visible"/>
                                      </p:to>
                                    </p:set>
                                    <p:anim calcmode="lin" valueType="num">
                                      <p:cBhvr additive="base">
                                        <p:cTn id="39" dur="750" fill="hold"/>
                                        <p:tgtEl>
                                          <p:spTgt spid="2"/>
                                        </p:tgtEl>
                                        <p:attrNameLst>
                                          <p:attrName>ppt_x</p:attrName>
                                        </p:attrNameLst>
                                      </p:cBhvr>
                                      <p:tavLst>
                                        <p:tav tm="0">
                                          <p:val>
                                            <p:strVal val="0-#ppt_w/2"/>
                                          </p:val>
                                        </p:tav>
                                        <p:tav tm="100000">
                                          <p:val>
                                            <p:strVal val="#ppt_x"/>
                                          </p:val>
                                        </p:tav>
                                      </p:tavLst>
                                    </p:anim>
                                    <p:anim calcmode="lin" valueType="num">
                                      <p:cBhvr additive="base">
                                        <p:cTn id="40" dur="750" fill="hold"/>
                                        <p:tgtEl>
                                          <p:spTgt spid="2"/>
                                        </p:tgtEl>
                                        <p:attrNameLst>
                                          <p:attrName>ppt_y</p:attrName>
                                        </p:attrNameLst>
                                      </p:cBhvr>
                                      <p:tavLst>
                                        <p:tav tm="0">
                                          <p:val>
                                            <p:strVal val="#ppt_y"/>
                                          </p:val>
                                        </p:tav>
                                        <p:tav tm="100000">
                                          <p:val>
                                            <p:strVal val="#ppt_y"/>
                                          </p:val>
                                        </p:tav>
                                      </p:tavLst>
                                    </p:anim>
                                  </p:childTnLst>
                                </p:cTn>
                              </p:par>
                              <p:par>
                                <p:cTn id="41" presetID="2" presetClass="entr" presetSubtype="1" decel="100000" fill="hold" nodeType="withEffect">
                                  <p:stCondLst>
                                    <p:cond delay="0"/>
                                  </p:stCondLst>
                                  <p:childTnLst>
                                    <p:set>
                                      <p:cBhvr>
                                        <p:cTn id="42" dur="1" fill="hold">
                                          <p:stCondLst>
                                            <p:cond delay="0"/>
                                          </p:stCondLst>
                                        </p:cTn>
                                        <p:tgtEl>
                                          <p:spTgt spid="39"/>
                                        </p:tgtEl>
                                        <p:attrNameLst>
                                          <p:attrName>style.visibility</p:attrName>
                                        </p:attrNameLst>
                                      </p:cBhvr>
                                      <p:to>
                                        <p:strVal val="visible"/>
                                      </p:to>
                                    </p:set>
                                    <p:anim calcmode="lin" valueType="num">
                                      <p:cBhvr additive="base">
                                        <p:cTn id="43" dur="500" fill="hold"/>
                                        <p:tgtEl>
                                          <p:spTgt spid="39"/>
                                        </p:tgtEl>
                                        <p:attrNameLst>
                                          <p:attrName>ppt_x</p:attrName>
                                        </p:attrNameLst>
                                      </p:cBhvr>
                                      <p:tavLst>
                                        <p:tav tm="0">
                                          <p:val>
                                            <p:strVal val="#ppt_x"/>
                                          </p:val>
                                        </p:tav>
                                        <p:tav tm="100000">
                                          <p:val>
                                            <p:strVal val="#ppt_x"/>
                                          </p:val>
                                        </p:tav>
                                      </p:tavLst>
                                    </p:anim>
                                    <p:anim calcmode="lin" valueType="num">
                                      <p:cBhvr additive="base">
                                        <p:cTn id="44" dur="500" fill="hold"/>
                                        <p:tgtEl>
                                          <p:spTgt spid="39"/>
                                        </p:tgtEl>
                                        <p:attrNameLst>
                                          <p:attrName>ppt_y</p:attrName>
                                        </p:attrNameLst>
                                      </p:cBhvr>
                                      <p:tavLst>
                                        <p:tav tm="0">
                                          <p:val>
                                            <p:strVal val="0-#ppt_h/2"/>
                                          </p:val>
                                        </p:tav>
                                        <p:tav tm="100000">
                                          <p:val>
                                            <p:strVal val="#ppt_y"/>
                                          </p:val>
                                        </p:tav>
                                      </p:tavLst>
                                    </p:anim>
                                  </p:childTnLst>
                                </p:cTn>
                              </p:par>
                              <p:par>
                                <p:cTn id="45" presetID="2" presetClass="entr" presetSubtype="1" decel="100000" fill="hold" nodeType="withEffect">
                                  <p:stCondLst>
                                    <p:cond delay="0"/>
                                  </p:stCondLst>
                                  <p:childTnLst>
                                    <p:set>
                                      <p:cBhvr>
                                        <p:cTn id="46" dur="1" fill="hold">
                                          <p:stCondLst>
                                            <p:cond delay="0"/>
                                          </p:stCondLst>
                                        </p:cTn>
                                        <p:tgtEl>
                                          <p:spTgt spid="40"/>
                                        </p:tgtEl>
                                        <p:attrNameLst>
                                          <p:attrName>style.visibility</p:attrName>
                                        </p:attrNameLst>
                                      </p:cBhvr>
                                      <p:to>
                                        <p:strVal val="visible"/>
                                      </p:to>
                                    </p:set>
                                    <p:anim calcmode="lin" valueType="num">
                                      <p:cBhvr additive="base">
                                        <p:cTn id="47" dur="500" fill="hold"/>
                                        <p:tgtEl>
                                          <p:spTgt spid="40"/>
                                        </p:tgtEl>
                                        <p:attrNameLst>
                                          <p:attrName>ppt_x</p:attrName>
                                        </p:attrNameLst>
                                      </p:cBhvr>
                                      <p:tavLst>
                                        <p:tav tm="0">
                                          <p:val>
                                            <p:strVal val="#ppt_x"/>
                                          </p:val>
                                        </p:tav>
                                        <p:tav tm="100000">
                                          <p:val>
                                            <p:strVal val="#ppt_x"/>
                                          </p:val>
                                        </p:tav>
                                      </p:tavLst>
                                    </p:anim>
                                    <p:anim calcmode="lin" valueType="num">
                                      <p:cBhvr additive="base">
                                        <p:cTn id="48" dur="500" fill="hold"/>
                                        <p:tgtEl>
                                          <p:spTgt spid="40"/>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p:bldP spid="51" grpId="0"/>
      <p:bldP spid="52" grpId="0"/>
      <p:bldP spid="53"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4"/>
          <p:cNvGrpSpPr/>
          <p:nvPr/>
        </p:nvGrpSpPr>
        <p:grpSpPr>
          <a:xfrm>
            <a:off x="6183023" y="1652504"/>
            <a:ext cx="3410920" cy="634264"/>
            <a:chOff x="6183023" y="1652504"/>
            <a:chExt cx="3410920" cy="634264"/>
          </a:xfrm>
        </p:grpSpPr>
        <p:sp>
          <p:nvSpPr>
            <p:cNvPr id="13" name="Rectangle 12"/>
            <p:cNvSpPr/>
            <p:nvPr/>
          </p:nvSpPr>
          <p:spPr>
            <a:xfrm>
              <a:off x="6183023" y="2015732"/>
              <a:ext cx="2997381" cy="271036"/>
            </a:xfrm>
            <a:prstGeom prst="rect">
              <a:avLst/>
            </a:prstGeom>
          </p:spPr>
          <p:txBody>
            <a:bodyPr wrap="square">
              <a:spAutoFit/>
            </a:bodyPr>
            <a:lstStyle/>
            <a:p>
              <a:pPr>
                <a:lnSpc>
                  <a:spcPct val="120000"/>
                </a:lnSpc>
              </a:pPr>
              <a:r>
                <a:rPr lang="id-ID" sz="1050" dirty="0">
                  <a:solidFill>
                    <a:schemeClr val="bg1"/>
                  </a:solidFill>
                  <a:latin typeface="Montserrat" panose="02000505000000020004" pitchFamily="2" charset="0"/>
                  <a:cs typeface="Calibri"/>
                </a:rPr>
                <a:t>Creative</a:t>
              </a:r>
              <a:endParaRPr lang="en-US" sz="1050" dirty="0">
                <a:solidFill>
                  <a:schemeClr val="bg1"/>
                </a:solidFill>
                <a:latin typeface="Montserrat" panose="02000505000000020004" pitchFamily="2" charset="0"/>
                <a:cs typeface="Calibri"/>
              </a:endParaRPr>
            </a:p>
          </p:txBody>
        </p:sp>
        <p:sp>
          <p:nvSpPr>
            <p:cNvPr id="14" name="Rectangle 13"/>
            <p:cNvSpPr/>
            <p:nvPr/>
          </p:nvSpPr>
          <p:spPr>
            <a:xfrm>
              <a:off x="6183023" y="1652504"/>
              <a:ext cx="3410920" cy="424732"/>
            </a:xfrm>
            <a:prstGeom prst="rect">
              <a:avLst/>
            </a:prstGeom>
          </p:spPr>
          <p:txBody>
            <a:bodyPr wrap="square">
              <a:spAutoFit/>
            </a:bodyPr>
            <a:lstStyle/>
            <a:p>
              <a:pPr>
                <a:lnSpc>
                  <a:spcPct val="120000"/>
                </a:lnSpc>
              </a:pPr>
              <a:r>
                <a:rPr lang="id-ID" sz="900" dirty="0">
                  <a:solidFill>
                    <a:schemeClr val="bg1"/>
                  </a:solidFill>
                  <a:latin typeface="Calibri" panose="020F0502020204030204" pitchFamily="34" charset="0"/>
                  <a:cs typeface="Calibri" panose="020F0502020204030204" pitchFamily="34" charset="0"/>
                </a:rPr>
                <a:t>quis nostrud exerci tation ullamcorper suscipit lobortis nisl ut aliquip ex ea commodo consequat. </a:t>
              </a:r>
              <a:endParaRPr lang="en-US" sz="900" dirty="0">
                <a:solidFill>
                  <a:schemeClr val="bg1"/>
                </a:solidFill>
                <a:latin typeface="Calibri" panose="020F0502020204030204" pitchFamily="34" charset="0"/>
                <a:cs typeface="Calibri" panose="020F0502020204030204" pitchFamily="34" charset="0"/>
              </a:endParaRPr>
            </a:p>
          </p:txBody>
        </p:sp>
      </p:grpSp>
      <p:grpSp>
        <p:nvGrpSpPr>
          <p:cNvPr id="6" name="Group 5"/>
          <p:cNvGrpSpPr/>
          <p:nvPr/>
        </p:nvGrpSpPr>
        <p:grpSpPr>
          <a:xfrm>
            <a:off x="7510544" y="4463551"/>
            <a:ext cx="2997381" cy="706346"/>
            <a:chOff x="7510544" y="4463551"/>
            <a:chExt cx="2997381" cy="706346"/>
          </a:xfrm>
        </p:grpSpPr>
        <p:sp>
          <p:nvSpPr>
            <p:cNvPr id="21" name="Rectangle 20"/>
            <p:cNvSpPr/>
            <p:nvPr/>
          </p:nvSpPr>
          <p:spPr>
            <a:xfrm>
              <a:off x="7510544" y="4463551"/>
              <a:ext cx="2997381" cy="271036"/>
            </a:xfrm>
            <a:prstGeom prst="rect">
              <a:avLst/>
            </a:prstGeom>
          </p:spPr>
          <p:txBody>
            <a:bodyPr wrap="square">
              <a:spAutoFit/>
            </a:bodyPr>
            <a:lstStyle/>
            <a:p>
              <a:pPr algn="r">
                <a:lnSpc>
                  <a:spcPct val="120000"/>
                </a:lnSpc>
              </a:pPr>
              <a:r>
                <a:rPr lang="id-ID" sz="1050" dirty="0">
                  <a:solidFill>
                    <a:schemeClr val="bg1"/>
                  </a:solidFill>
                  <a:latin typeface="Montserrat" panose="02000505000000020004" pitchFamily="2" charset="0"/>
                  <a:cs typeface="Calibri"/>
                </a:rPr>
                <a:t>Creative</a:t>
              </a:r>
              <a:endParaRPr lang="en-US" sz="1050" dirty="0">
                <a:solidFill>
                  <a:schemeClr val="bg1"/>
                </a:solidFill>
                <a:latin typeface="Montserrat" panose="02000505000000020004" pitchFamily="2" charset="0"/>
                <a:cs typeface="Calibri"/>
              </a:endParaRPr>
            </a:p>
          </p:txBody>
        </p:sp>
        <p:sp>
          <p:nvSpPr>
            <p:cNvPr id="22" name="Rectangle 21"/>
            <p:cNvSpPr/>
            <p:nvPr/>
          </p:nvSpPr>
          <p:spPr>
            <a:xfrm>
              <a:off x="7510544" y="4745165"/>
              <a:ext cx="2997381" cy="424732"/>
            </a:xfrm>
            <a:prstGeom prst="rect">
              <a:avLst/>
            </a:prstGeom>
          </p:spPr>
          <p:txBody>
            <a:bodyPr wrap="square">
              <a:spAutoFit/>
            </a:bodyPr>
            <a:lstStyle/>
            <a:p>
              <a:pPr algn="r">
                <a:lnSpc>
                  <a:spcPct val="120000"/>
                </a:lnSpc>
              </a:pPr>
              <a:r>
                <a:rPr lang="id-ID" sz="900" dirty="0">
                  <a:solidFill>
                    <a:schemeClr val="bg1"/>
                  </a:solidFill>
                  <a:latin typeface="Calibri" panose="020F0502020204030204" pitchFamily="34" charset="0"/>
                  <a:cs typeface="Calibri" panose="020F0502020204030204" pitchFamily="34" charset="0"/>
                </a:rPr>
                <a:t>quis nostrud exerci tation ullamcorper suscipit lobortis nisl ut aliquip ex ea commodo consequat. </a:t>
              </a:r>
              <a:endParaRPr lang="en-US" sz="900" dirty="0">
                <a:solidFill>
                  <a:schemeClr val="bg1"/>
                </a:solidFill>
                <a:latin typeface="Calibri" panose="020F0502020204030204" pitchFamily="34" charset="0"/>
                <a:cs typeface="Calibri" panose="020F0502020204030204" pitchFamily="34" charset="0"/>
              </a:endParaRPr>
            </a:p>
          </p:txBody>
        </p:sp>
      </p:grpSp>
      <p:cxnSp>
        <p:nvCxnSpPr>
          <p:cNvPr id="17" name="Straight Connector 16"/>
          <p:cNvCxnSpPr>
            <a:cxnSpLocks/>
          </p:cNvCxnSpPr>
          <p:nvPr/>
        </p:nvCxnSpPr>
        <p:spPr>
          <a:xfrm flipV="1">
            <a:off x="1149384" y="-39063"/>
            <a:ext cx="2837072" cy="2837057"/>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a:cxnSpLocks/>
          </p:cNvCxnSpPr>
          <p:nvPr/>
        </p:nvCxnSpPr>
        <p:spPr>
          <a:xfrm flipV="1">
            <a:off x="9488166" y="5564575"/>
            <a:ext cx="1307213" cy="1307207"/>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pic>
        <p:nvPicPr>
          <p:cNvPr id="4" name="图片占位符 3">
            <a:extLst>
              <a:ext uri="{FF2B5EF4-FFF2-40B4-BE49-F238E27FC236}">
                <a16:creationId xmlns:a16="http://schemas.microsoft.com/office/drawing/2014/main" xmlns="" id="{E59EDA16-3102-40C1-A7F6-A0EF68A84114}"/>
              </a:ext>
            </a:extLst>
          </p:cNvPr>
          <p:cNvPicPr>
            <a:picLocks noGrp="1" noChangeAspect="1"/>
          </p:cNvPicPr>
          <p:nvPr>
            <p:ph type="pic" sz="quarter" idx="10"/>
          </p:nvPr>
        </p:nvPicPr>
        <p:blipFill>
          <a:blip r:embed="rId2" cstate="print">
            <a:extLst>
              <a:ext uri="{28A0092B-C50C-407E-A947-70E740481C1C}">
                <a14:useLocalDpi xmlns:a14="http://schemas.microsoft.com/office/drawing/2010/main" val="0"/>
              </a:ext>
            </a:extLst>
          </a:blip>
          <a:srcRect t="4748" b="4748"/>
          <a:stretch>
            <a:fillRect/>
          </a:stretch>
        </p:blipFill>
        <p:spPr/>
      </p:pic>
      <p:pic>
        <p:nvPicPr>
          <p:cNvPr id="15" name="图片占位符 14">
            <a:extLst>
              <a:ext uri="{FF2B5EF4-FFF2-40B4-BE49-F238E27FC236}">
                <a16:creationId xmlns:a16="http://schemas.microsoft.com/office/drawing/2014/main" xmlns="" id="{7C49804F-BF99-4CD8-84C8-0D8AA92B9781}"/>
              </a:ext>
            </a:extLst>
          </p:cNvPr>
          <p:cNvPicPr>
            <a:picLocks noGrp="1" noChangeAspect="1"/>
          </p:cNvPicPr>
          <p:nvPr>
            <p:ph type="pic" sz="quarter" idx="11"/>
          </p:nvPr>
        </p:nvPicPr>
        <p:blipFill>
          <a:blip r:embed="rId3" cstate="print">
            <a:extLst>
              <a:ext uri="{28A0092B-C50C-407E-A947-70E740481C1C}">
                <a14:useLocalDpi xmlns:a14="http://schemas.microsoft.com/office/drawing/2010/main" val="0"/>
              </a:ext>
            </a:extLst>
          </a:blip>
          <a:srcRect t="2032" b="2032"/>
          <a:stretch>
            <a:fillRect/>
          </a:stretch>
        </p:blipFill>
        <p:spPr/>
      </p:pic>
    </p:spTree>
    <p:extLst>
      <p:ext uri="{BB962C8B-B14F-4D97-AF65-F5344CB8AC3E}">
        <p14:creationId xmlns:p14="http://schemas.microsoft.com/office/powerpoint/2010/main" val="1589491109"/>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p:tgtEl>
                                          <p:spTgt spid="5"/>
                                        </p:tgtEl>
                                        <p:attrNameLst>
                                          <p:attrName>ppt_y</p:attrName>
                                        </p:attrNameLst>
                                      </p:cBhvr>
                                      <p:tavLst>
                                        <p:tav tm="0">
                                          <p:val>
                                            <p:strVal val="#ppt_y+#ppt_h*1.125000"/>
                                          </p:val>
                                        </p:tav>
                                        <p:tav tm="100000">
                                          <p:val>
                                            <p:strVal val="#ppt_y"/>
                                          </p:val>
                                        </p:tav>
                                      </p:tavLst>
                                    </p:anim>
                                    <p:animEffect transition="in" filter="wipe(up)">
                                      <p:cBhvr>
                                        <p:cTn id="8" dur="500"/>
                                        <p:tgtEl>
                                          <p:spTgt spid="5"/>
                                        </p:tgtEl>
                                      </p:cBhvr>
                                    </p:animEffect>
                                  </p:childTnLst>
                                </p:cTn>
                              </p:par>
                            </p:childTnLst>
                          </p:cTn>
                        </p:par>
                        <p:par>
                          <p:cTn id="9" fill="hold">
                            <p:stCondLst>
                              <p:cond delay="500"/>
                            </p:stCondLst>
                            <p:childTnLst>
                              <p:par>
                                <p:cTn id="10" presetID="12" presetClass="entr" presetSubtype="1" fill="hold" nodeType="after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additive="base">
                                        <p:cTn id="12" dur="500"/>
                                        <p:tgtEl>
                                          <p:spTgt spid="6"/>
                                        </p:tgtEl>
                                        <p:attrNameLst>
                                          <p:attrName>ppt_y</p:attrName>
                                        </p:attrNameLst>
                                      </p:cBhvr>
                                      <p:tavLst>
                                        <p:tav tm="0">
                                          <p:val>
                                            <p:strVal val="#ppt_y-#ppt_h*1.125000"/>
                                          </p:val>
                                        </p:tav>
                                        <p:tav tm="100000">
                                          <p:val>
                                            <p:strVal val="#ppt_y"/>
                                          </p:val>
                                        </p:tav>
                                      </p:tavLst>
                                    </p:anim>
                                    <p:animEffect transition="in" filter="wipe(down)">
                                      <p:cBhvr>
                                        <p:cTn id="13"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图片占位符 10">
            <a:extLst>
              <a:ext uri="{FF2B5EF4-FFF2-40B4-BE49-F238E27FC236}">
                <a16:creationId xmlns:a16="http://schemas.microsoft.com/office/drawing/2014/main" xmlns="" id="{A85BCB82-8C35-4983-A091-CAEE8D095499}"/>
              </a:ext>
            </a:extLst>
          </p:cNvPr>
          <p:cNvPicPr>
            <a:picLocks noGrp="1" noChangeAspect="1"/>
          </p:cNvPicPr>
          <p:nvPr>
            <p:ph type="pic" sz="quarter" idx="17"/>
          </p:nvPr>
        </p:nvPicPr>
        <p:blipFill>
          <a:blip r:embed="rId2" cstate="print">
            <a:extLst>
              <a:ext uri="{28A0092B-C50C-407E-A947-70E740481C1C}">
                <a14:useLocalDpi xmlns:a14="http://schemas.microsoft.com/office/drawing/2010/main" val="0"/>
              </a:ext>
            </a:extLst>
          </a:blip>
          <a:srcRect t="27192" b="27192"/>
          <a:stretch>
            <a:fillRect/>
          </a:stretch>
        </p:blipFill>
        <p:spPr/>
      </p:pic>
      <p:sp>
        <p:nvSpPr>
          <p:cNvPr id="48" name="TextBox 47"/>
          <p:cNvSpPr txBox="1"/>
          <p:nvPr/>
        </p:nvSpPr>
        <p:spPr>
          <a:xfrm>
            <a:off x="3356097" y="1099784"/>
            <a:ext cx="3324041" cy="1200329"/>
          </a:xfrm>
          <a:prstGeom prst="rect">
            <a:avLst/>
          </a:prstGeom>
          <a:noFill/>
        </p:spPr>
        <p:txBody>
          <a:bodyPr wrap="square" rtlCol="0">
            <a:spAutoFit/>
          </a:bodyPr>
          <a:lstStyle/>
          <a:p>
            <a:r>
              <a:rPr lang="id-ID" sz="3600" b="1" dirty="0">
                <a:solidFill>
                  <a:schemeClr val="bg1"/>
                </a:solidFill>
                <a:latin typeface="Montserrat" panose="02000505000000020004" pitchFamily="2" charset="0"/>
                <a:ea typeface="Roboto" pitchFamily="2" charset="0"/>
                <a:cs typeface="Lato" panose="020F0502020204030203" pitchFamily="34" charset="0"/>
              </a:rPr>
              <a:t>_Timeline Slider</a:t>
            </a:r>
          </a:p>
        </p:txBody>
      </p:sp>
      <p:sp>
        <p:nvSpPr>
          <p:cNvPr id="22" name="Freeform 21"/>
          <p:cNvSpPr/>
          <p:nvPr/>
        </p:nvSpPr>
        <p:spPr>
          <a:xfrm rot="18900000" flipH="1" flipV="1">
            <a:off x="5044443" y="2381236"/>
            <a:ext cx="860642" cy="213098"/>
          </a:xfrm>
          <a:custGeom>
            <a:avLst/>
            <a:gdLst>
              <a:gd name="connsiteX0" fmla="*/ 982383 w 1305672"/>
              <a:gd name="connsiteY0" fmla="*/ 0 h 323289"/>
              <a:gd name="connsiteX1" fmla="*/ 774470 w 1305672"/>
              <a:gd name="connsiteY1" fmla="*/ 0 h 323289"/>
              <a:gd name="connsiteX2" fmla="*/ 531202 w 1305672"/>
              <a:gd name="connsiteY2" fmla="*/ 0 h 323289"/>
              <a:gd name="connsiteX3" fmla="*/ 0 w 1305672"/>
              <a:gd name="connsiteY3" fmla="*/ 0 h 323289"/>
              <a:gd name="connsiteX4" fmla="*/ 323289 w 1305672"/>
              <a:gd name="connsiteY4" fmla="*/ 323289 h 323289"/>
              <a:gd name="connsiteX5" fmla="*/ 531202 w 1305672"/>
              <a:gd name="connsiteY5" fmla="*/ 323289 h 323289"/>
              <a:gd name="connsiteX6" fmla="*/ 774470 w 1305672"/>
              <a:gd name="connsiteY6" fmla="*/ 323289 h 323289"/>
              <a:gd name="connsiteX7" fmla="*/ 1305672 w 1305672"/>
              <a:gd name="connsiteY7" fmla="*/ 323289 h 3232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305672" h="323289">
                <a:moveTo>
                  <a:pt x="982383" y="0"/>
                </a:moveTo>
                <a:lnTo>
                  <a:pt x="774470" y="0"/>
                </a:lnTo>
                <a:lnTo>
                  <a:pt x="531202" y="0"/>
                </a:lnTo>
                <a:lnTo>
                  <a:pt x="0" y="0"/>
                </a:lnTo>
                <a:lnTo>
                  <a:pt x="323289" y="323289"/>
                </a:lnTo>
                <a:lnTo>
                  <a:pt x="531202" y="323289"/>
                </a:lnTo>
                <a:lnTo>
                  <a:pt x="774470" y="323289"/>
                </a:lnTo>
                <a:lnTo>
                  <a:pt x="1305672" y="323289"/>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sp>
        <p:nvSpPr>
          <p:cNvPr id="49" name="Freeform 48"/>
          <p:cNvSpPr/>
          <p:nvPr/>
        </p:nvSpPr>
        <p:spPr>
          <a:xfrm rot="2700000" flipV="1">
            <a:off x="9317923" y="4185062"/>
            <a:ext cx="860642" cy="213098"/>
          </a:xfrm>
          <a:custGeom>
            <a:avLst/>
            <a:gdLst>
              <a:gd name="connsiteX0" fmla="*/ 982383 w 1305672"/>
              <a:gd name="connsiteY0" fmla="*/ 0 h 323289"/>
              <a:gd name="connsiteX1" fmla="*/ 774470 w 1305672"/>
              <a:gd name="connsiteY1" fmla="*/ 0 h 323289"/>
              <a:gd name="connsiteX2" fmla="*/ 531202 w 1305672"/>
              <a:gd name="connsiteY2" fmla="*/ 0 h 323289"/>
              <a:gd name="connsiteX3" fmla="*/ 0 w 1305672"/>
              <a:gd name="connsiteY3" fmla="*/ 0 h 323289"/>
              <a:gd name="connsiteX4" fmla="*/ 323289 w 1305672"/>
              <a:gd name="connsiteY4" fmla="*/ 323289 h 323289"/>
              <a:gd name="connsiteX5" fmla="*/ 531202 w 1305672"/>
              <a:gd name="connsiteY5" fmla="*/ 323289 h 323289"/>
              <a:gd name="connsiteX6" fmla="*/ 774470 w 1305672"/>
              <a:gd name="connsiteY6" fmla="*/ 323289 h 323289"/>
              <a:gd name="connsiteX7" fmla="*/ 1305672 w 1305672"/>
              <a:gd name="connsiteY7" fmla="*/ 323289 h 3232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305672" h="323289">
                <a:moveTo>
                  <a:pt x="982383" y="0"/>
                </a:moveTo>
                <a:lnTo>
                  <a:pt x="774470" y="0"/>
                </a:lnTo>
                <a:lnTo>
                  <a:pt x="531202" y="0"/>
                </a:lnTo>
                <a:lnTo>
                  <a:pt x="0" y="0"/>
                </a:lnTo>
                <a:lnTo>
                  <a:pt x="323289" y="323289"/>
                </a:lnTo>
                <a:lnTo>
                  <a:pt x="531202" y="323289"/>
                </a:lnTo>
                <a:lnTo>
                  <a:pt x="774470" y="323289"/>
                </a:lnTo>
                <a:lnTo>
                  <a:pt x="1305672" y="323289"/>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bg1"/>
              </a:solidFill>
            </a:endParaRPr>
          </a:p>
        </p:txBody>
      </p:sp>
      <p:sp>
        <p:nvSpPr>
          <p:cNvPr id="50" name="Rectangle 49"/>
          <p:cNvSpPr/>
          <p:nvPr/>
        </p:nvSpPr>
        <p:spPr>
          <a:xfrm>
            <a:off x="7448942" y="4671236"/>
            <a:ext cx="3959288" cy="1255728"/>
          </a:xfrm>
          <a:prstGeom prst="rect">
            <a:avLst/>
          </a:prstGeom>
        </p:spPr>
        <p:txBody>
          <a:bodyPr wrap="square">
            <a:spAutoFit/>
          </a:bodyPr>
          <a:lstStyle/>
          <a:p>
            <a:pPr>
              <a:lnSpc>
                <a:spcPct val="120000"/>
              </a:lnSpc>
            </a:pPr>
            <a:r>
              <a:rPr lang="id-ID" sz="900" dirty="0">
                <a:solidFill>
                  <a:schemeClr val="bg1"/>
                </a:solidFill>
                <a:latin typeface="Calibri" panose="020F0502020204030204" pitchFamily="34" charset="0"/>
                <a:cs typeface="Calibri" panose="020F0502020204030204" pitchFamily="34" charset="0"/>
              </a:rPr>
              <a:t>Ut wisi enim ad minim veniam, quis nostrud exerci tation ullamcorper nibh euismod tincidunt ut laoreet dolore magna aliquam erat volutpat. Ut wisi enim ad minim veniam, quis nostrud exerci. exerci tation ullamcorper nibh euismod </a:t>
            </a:r>
          </a:p>
          <a:p>
            <a:pPr>
              <a:lnSpc>
                <a:spcPct val="120000"/>
              </a:lnSpc>
            </a:pPr>
            <a:endParaRPr lang="id-ID" sz="900" dirty="0">
              <a:solidFill>
                <a:schemeClr val="bg1"/>
              </a:solidFill>
              <a:latin typeface="Calibri" panose="020F0502020204030204" pitchFamily="34" charset="0"/>
              <a:cs typeface="Calibri" panose="020F0502020204030204" pitchFamily="34" charset="0"/>
            </a:endParaRPr>
          </a:p>
          <a:p>
            <a:pPr>
              <a:lnSpc>
                <a:spcPct val="120000"/>
              </a:lnSpc>
            </a:pPr>
            <a:r>
              <a:rPr lang="id-ID" sz="900" dirty="0">
                <a:solidFill>
                  <a:schemeClr val="bg1"/>
                </a:solidFill>
                <a:latin typeface="Calibri" panose="020F0502020204030204" pitchFamily="34" charset="0"/>
                <a:cs typeface="Calibri" panose="020F0502020204030204" pitchFamily="34" charset="0"/>
              </a:rPr>
              <a:t>tincidunt ut laoreet dolore magna aliquam erat volutpat. Ut wisi enim ad minim veniam, quis nostrud exerci. exerci tation ullamcorper nibh euismod tincidunt ut laoreet dolore magna aliquam erat volutpat. </a:t>
            </a:r>
          </a:p>
        </p:txBody>
      </p:sp>
      <p:cxnSp>
        <p:nvCxnSpPr>
          <p:cNvPr id="15" name="Straight Connector 14"/>
          <p:cNvCxnSpPr>
            <a:cxnSpLocks/>
          </p:cNvCxnSpPr>
          <p:nvPr/>
        </p:nvCxnSpPr>
        <p:spPr>
          <a:xfrm flipH="1" flipV="1">
            <a:off x="1092598" y="4371335"/>
            <a:ext cx="1444647" cy="144464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a:cxnSpLocks/>
          </p:cNvCxnSpPr>
          <p:nvPr/>
        </p:nvCxnSpPr>
        <p:spPr>
          <a:xfrm flipH="1" flipV="1">
            <a:off x="8419181" y="682192"/>
            <a:ext cx="465512" cy="465511"/>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pic>
        <p:nvPicPr>
          <p:cNvPr id="9" name="图片占位符 8">
            <a:extLst>
              <a:ext uri="{FF2B5EF4-FFF2-40B4-BE49-F238E27FC236}">
                <a16:creationId xmlns:a16="http://schemas.microsoft.com/office/drawing/2014/main" xmlns="" id="{3C5AFCAF-C113-49B1-8B9D-3F256DAE6E17}"/>
              </a:ext>
            </a:extLst>
          </p:cNvPr>
          <p:cNvPicPr>
            <a:picLocks noGrp="1" noChangeAspect="1"/>
          </p:cNvPicPr>
          <p:nvPr>
            <p:ph type="pic" sz="quarter" idx="15"/>
          </p:nvPr>
        </p:nvPicPr>
        <p:blipFill>
          <a:blip r:embed="rId3" cstate="print">
            <a:extLst>
              <a:ext uri="{28A0092B-C50C-407E-A947-70E740481C1C}">
                <a14:useLocalDpi xmlns:a14="http://schemas.microsoft.com/office/drawing/2010/main" val="0"/>
              </a:ext>
            </a:extLst>
          </a:blip>
          <a:srcRect t="27205" b="27205"/>
          <a:stretch>
            <a:fillRect/>
          </a:stretch>
        </p:blipFill>
        <p:spPr/>
      </p:pic>
    </p:spTree>
    <p:extLst>
      <p:ext uri="{BB962C8B-B14F-4D97-AF65-F5344CB8AC3E}">
        <p14:creationId xmlns:p14="http://schemas.microsoft.com/office/powerpoint/2010/main" val="1895758607"/>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fade">
                                      <p:cBhvr>
                                        <p:cTn id="7" dur="500"/>
                                        <p:tgtEl>
                                          <p:spTgt spid="22"/>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9"/>
                                        </p:tgtEl>
                                        <p:attrNameLst>
                                          <p:attrName>style.visibility</p:attrName>
                                        </p:attrNameLst>
                                      </p:cBhvr>
                                      <p:to>
                                        <p:strVal val="visible"/>
                                      </p:to>
                                    </p:set>
                                    <p:animEffect transition="in" filter="fade">
                                      <p:cBhvr>
                                        <p:cTn id="10" dur="500"/>
                                        <p:tgtEl>
                                          <p:spTgt spid="49"/>
                                        </p:tgtEl>
                                      </p:cBhvr>
                                    </p:animEffect>
                                  </p:childTnLst>
                                </p:cTn>
                              </p:par>
                              <p:par>
                                <p:cTn id="11" presetID="2" presetClass="entr" presetSubtype="1" decel="100000" fill="hold" grpId="0" nodeType="withEffect">
                                  <p:stCondLst>
                                    <p:cond delay="500"/>
                                  </p:stCondLst>
                                  <p:iterate type="wd">
                                    <p:tmPct val="10000"/>
                                  </p:iterate>
                                  <p:childTnLst>
                                    <p:set>
                                      <p:cBhvr>
                                        <p:cTn id="12" dur="1" fill="hold">
                                          <p:stCondLst>
                                            <p:cond delay="0"/>
                                          </p:stCondLst>
                                        </p:cTn>
                                        <p:tgtEl>
                                          <p:spTgt spid="48"/>
                                        </p:tgtEl>
                                        <p:attrNameLst>
                                          <p:attrName>style.visibility</p:attrName>
                                        </p:attrNameLst>
                                      </p:cBhvr>
                                      <p:to>
                                        <p:strVal val="visible"/>
                                      </p:to>
                                    </p:set>
                                    <p:anim calcmode="lin" valueType="num">
                                      <p:cBhvr additive="base">
                                        <p:cTn id="13" dur="500" fill="hold"/>
                                        <p:tgtEl>
                                          <p:spTgt spid="48"/>
                                        </p:tgtEl>
                                        <p:attrNameLst>
                                          <p:attrName>ppt_x</p:attrName>
                                        </p:attrNameLst>
                                      </p:cBhvr>
                                      <p:tavLst>
                                        <p:tav tm="0">
                                          <p:val>
                                            <p:strVal val="#ppt_x"/>
                                          </p:val>
                                        </p:tav>
                                        <p:tav tm="100000">
                                          <p:val>
                                            <p:strVal val="#ppt_x"/>
                                          </p:val>
                                        </p:tav>
                                      </p:tavLst>
                                    </p:anim>
                                    <p:anim calcmode="lin" valueType="num">
                                      <p:cBhvr additive="base">
                                        <p:cTn id="14" dur="500" fill="hold"/>
                                        <p:tgtEl>
                                          <p:spTgt spid="48"/>
                                        </p:tgtEl>
                                        <p:attrNameLst>
                                          <p:attrName>ppt_y</p:attrName>
                                        </p:attrNameLst>
                                      </p:cBhvr>
                                      <p:tavLst>
                                        <p:tav tm="0">
                                          <p:val>
                                            <p:strVal val="0-#ppt_h/2"/>
                                          </p:val>
                                        </p:tav>
                                        <p:tav tm="100000">
                                          <p:val>
                                            <p:strVal val="#ppt_y"/>
                                          </p:val>
                                        </p:tav>
                                      </p:tavLst>
                                    </p:anim>
                                  </p:childTnLst>
                                </p:cTn>
                              </p:par>
                              <p:par>
                                <p:cTn id="15" presetID="2" presetClass="entr" presetSubtype="2" decel="100000" fill="hold" grpId="0" nodeType="withEffect">
                                  <p:stCondLst>
                                    <p:cond delay="500"/>
                                  </p:stCondLst>
                                  <p:childTnLst>
                                    <p:set>
                                      <p:cBhvr>
                                        <p:cTn id="16" dur="1" fill="hold">
                                          <p:stCondLst>
                                            <p:cond delay="0"/>
                                          </p:stCondLst>
                                        </p:cTn>
                                        <p:tgtEl>
                                          <p:spTgt spid="50"/>
                                        </p:tgtEl>
                                        <p:attrNameLst>
                                          <p:attrName>style.visibility</p:attrName>
                                        </p:attrNameLst>
                                      </p:cBhvr>
                                      <p:to>
                                        <p:strVal val="visible"/>
                                      </p:to>
                                    </p:set>
                                    <p:anim calcmode="lin" valueType="num">
                                      <p:cBhvr additive="base">
                                        <p:cTn id="17" dur="500" fill="hold"/>
                                        <p:tgtEl>
                                          <p:spTgt spid="50"/>
                                        </p:tgtEl>
                                        <p:attrNameLst>
                                          <p:attrName>ppt_x</p:attrName>
                                        </p:attrNameLst>
                                      </p:cBhvr>
                                      <p:tavLst>
                                        <p:tav tm="0">
                                          <p:val>
                                            <p:strVal val="1+#ppt_w/2"/>
                                          </p:val>
                                        </p:tav>
                                        <p:tav tm="100000">
                                          <p:val>
                                            <p:strVal val="#ppt_x"/>
                                          </p:val>
                                        </p:tav>
                                      </p:tavLst>
                                    </p:anim>
                                    <p:anim calcmode="lin" valueType="num">
                                      <p:cBhvr additive="base">
                                        <p:cTn id="18" dur="500" fill="hold"/>
                                        <p:tgtEl>
                                          <p:spTgt spid="5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 grpId="0"/>
      <p:bldP spid="22" grpId="0" animBg="1"/>
      <p:bldP spid="49" grpId="0" animBg="1"/>
      <p:bldP spid="50" grpId="0"/>
    </p:bldLst>
  </p:timing>
</p:sld>
</file>

<file path=ppt/theme/theme1.xml><?xml version="1.0" encoding="utf-8"?>
<a:theme xmlns:a="http://schemas.openxmlformats.org/drawingml/2006/main" name="Office Theme">
  <a:themeElements>
    <a:clrScheme name="Custom 13">
      <a:dk1>
        <a:sysClr val="windowText" lastClr="000000"/>
      </a:dk1>
      <a:lt1>
        <a:sysClr val="window" lastClr="FFFFFF"/>
      </a:lt1>
      <a:dk2>
        <a:srgbClr val="000000"/>
      </a:dk2>
      <a:lt2>
        <a:srgbClr val="F8F8F8"/>
      </a:lt2>
      <a:accent1>
        <a:srgbClr val="FF6565"/>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Custom 1">
      <a:majorFont>
        <a:latin typeface="Montserrat"/>
        <a:ea typeface=""/>
        <a:cs typeface=""/>
      </a:majorFont>
      <a:minorFont>
        <a:latin typeface="Calibri Ligh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a:solidFill>
              <a:schemeClr val="tx1"/>
            </a:solidFill>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1657</TotalTime>
  <Words>1803</Words>
  <Application>Microsoft Office PowerPoint</Application>
  <PresentationFormat>宽屏</PresentationFormat>
  <Paragraphs>215</Paragraphs>
  <Slides>26</Slides>
  <Notes>4</Notes>
  <HiddenSlides>0</HiddenSlides>
  <MMClips>0</MMClips>
  <ScaleCrop>false</ScaleCrop>
  <HeadingPairs>
    <vt:vector size="6" baseType="variant">
      <vt:variant>
        <vt:lpstr>已用的字体</vt:lpstr>
      </vt:variant>
      <vt:variant>
        <vt:i4>27</vt:i4>
      </vt:variant>
      <vt:variant>
        <vt:lpstr>主题</vt:lpstr>
      </vt:variant>
      <vt:variant>
        <vt:i4>2</vt:i4>
      </vt:variant>
      <vt:variant>
        <vt:lpstr>幻灯片标题</vt:lpstr>
      </vt:variant>
      <vt:variant>
        <vt:i4>26</vt:i4>
      </vt:variant>
    </vt:vector>
  </HeadingPairs>
  <TitlesOfParts>
    <vt:vector size="55" baseType="lpstr">
      <vt:lpstr>Gill Sans</vt:lpstr>
      <vt:lpstr>Gill Sans MT</vt:lpstr>
      <vt:lpstr>Liberation Sans</vt:lpstr>
      <vt:lpstr>맑은 고딕</vt:lpstr>
      <vt:lpstr>Meiryo</vt:lpstr>
      <vt:lpstr>Source Sans Pro Black</vt:lpstr>
      <vt:lpstr>等线</vt:lpstr>
      <vt:lpstr>宋体</vt:lpstr>
      <vt:lpstr>微软雅黑</vt:lpstr>
      <vt:lpstr>Arial</vt:lpstr>
      <vt:lpstr>Calibri</vt:lpstr>
      <vt:lpstr>Calibri Light</vt:lpstr>
      <vt:lpstr>FontAwesome</vt:lpstr>
      <vt:lpstr>Helvetica Light</vt:lpstr>
      <vt:lpstr>Lato</vt:lpstr>
      <vt:lpstr>Lato Heavy</vt:lpstr>
      <vt:lpstr>Montserrat</vt:lpstr>
      <vt:lpstr>Montserrat-Regular</vt:lpstr>
      <vt:lpstr>Open Sans Condensed</vt:lpstr>
      <vt:lpstr>Open Sans Extrabold</vt:lpstr>
      <vt:lpstr>Open Sans Semibold</vt:lpstr>
      <vt:lpstr>Oswald</vt:lpstr>
      <vt:lpstr>Roboto</vt:lpstr>
      <vt:lpstr>Roboto Condensed Light</vt:lpstr>
      <vt:lpstr>Segoe UI</vt:lpstr>
      <vt:lpstr>Segoe UI Light</vt:lpstr>
      <vt:lpstr>Source Sans Pro</vt:lpstr>
      <vt:lpstr>Office Theme</vt:lpstr>
      <vt:lpstr>1_Office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优品PPT</dc:creator>
  <dc:description>http://www.ypppt.com/</dc:description>
  <cp:lastModifiedBy>kan</cp:lastModifiedBy>
  <cp:revision>7</cp:revision>
  <dcterms:created xsi:type="dcterms:W3CDTF">2017-02-20T08:32:00Z</dcterms:created>
  <dcterms:modified xsi:type="dcterms:W3CDTF">2022-06-03T12:05:21Z</dcterms:modified>
</cp:coreProperties>
</file>